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media/image4.png" ContentType="image/jpe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2.png" ContentType="image/jpeg"/>
  <Override PartName="/ppt/media/image13.png" ContentType="image/jpeg"/>
  <Override PartName="/ppt/media/image14.pn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6.png" ContentType="image/jpe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5" r:id="rId2"/>
    <p:sldId id="258" r:id="rId3"/>
    <p:sldId id="259" r:id="rId4"/>
    <p:sldId id="260" r:id="rId5"/>
    <p:sldId id="287" r:id="rId6"/>
    <p:sldId id="286" r:id="rId7"/>
    <p:sldId id="402" r:id="rId8"/>
    <p:sldId id="266" r:id="rId9"/>
    <p:sldId id="406" r:id="rId10"/>
    <p:sldId id="361" r:id="rId11"/>
    <p:sldId id="337" r:id="rId12"/>
    <p:sldId id="405" r:id="rId13"/>
    <p:sldId id="267" r:id="rId14"/>
    <p:sldId id="261" r:id="rId15"/>
    <p:sldId id="288" r:id="rId16"/>
    <p:sldId id="274" r:id="rId17"/>
    <p:sldId id="263" r:id="rId18"/>
    <p:sldId id="262" r:id="rId19"/>
    <p:sldId id="265" r:id="rId20"/>
    <p:sldId id="269" r:id="rId21"/>
    <p:sldId id="403" r:id="rId22"/>
    <p:sldId id="404" r:id="rId23"/>
    <p:sldId id="280" r:id="rId24"/>
    <p:sldId id="270" r:id="rId25"/>
    <p:sldId id="275" r:id="rId26"/>
    <p:sldId id="281" r:id="rId27"/>
    <p:sldId id="282" r:id="rId28"/>
    <p:sldId id="385" r:id="rId29"/>
    <p:sldId id="401" r:id="rId30"/>
    <p:sldId id="387" r:id="rId31"/>
    <p:sldId id="388" r:id="rId32"/>
    <p:sldId id="321" r:id="rId33"/>
  </p:sldIdLst>
  <p:sldSz cx="9144000" cy="5143500" type="screen16x9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>
            <a:extLst>
              <a:ext uri="{FF2B5EF4-FFF2-40B4-BE49-F238E27FC236}">
                <a16:creationId xmlns:a16="http://schemas.microsoft.com/office/drawing/2014/main" id="{12236BA5-E772-B7AA-7260-39F14CD8CD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176" y="685800"/>
            <a:ext cx="6096295" cy="34290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4;n">
            <a:extLst>
              <a:ext uri="{FF2B5EF4-FFF2-40B4-BE49-F238E27FC236}">
                <a16:creationId xmlns:a16="http://schemas.microsoft.com/office/drawing/2014/main" id="{B16AB373-44E4-04FD-8ABA-DC691AD6890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48482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317497" algn="l" defTabSz="914400" rtl="0" fontAlgn="auto" hangingPunct="1">
      <a:lnSpc>
        <a:spcPct val="100000"/>
      </a:lnSpc>
      <a:spcBef>
        <a:spcPts val="0"/>
      </a:spcBef>
      <a:spcAft>
        <a:spcPts val="0"/>
      </a:spcAft>
      <a:buClr>
        <a:srgbClr val="000000"/>
      </a:buClr>
      <a:buSzPts val="1400"/>
      <a:buFont typeface="Arial"/>
      <a:buChar char="●"/>
      <a:tabLst/>
      <a:defRPr lang="es-PE" sz="1100" b="0" i="0" u="none" strike="noStrike" kern="0" cap="none" spc="0" baseline="0">
        <a:solidFill>
          <a:srgbClr val="000000"/>
        </a:solidFill>
        <a:uFillTx/>
        <a:latin typeface="Arial"/>
        <a:ea typeface="Arial"/>
        <a:cs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1;p:notes">
            <a:extLst>
              <a:ext uri="{FF2B5EF4-FFF2-40B4-BE49-F238E27FC236}">
                <a16:creationId xmlns:a16="http://schemas.microsoft.com/office/drawing/2014/main" id="{1FA095DC-0A75-9653-AE07-48E1CFBE4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42;p:notes">
            <a:extLst>
              <a:ext uri="{FF2B5EF4-FFF2-40B4-BE49-F238E27FC236}">
                <a16:creationId xmlns:a16="http://schemas.microsoft.com/office/drawing/2014/main" id="{90DFA125-C3E0-C22B-29E7-7B9C188DD8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g35f391192_04:notes">
            <a:extLst>
              <a:ext uri="{FF2B5EF4-FFF2-40B4-BE49-F238E27FC236}">
                <a16:creationId xmlns:a16="http://schemas.microsoft.com/office/drawing/2014/main" id="{78DD5A5E-523D-85B4-B8E7-CC55DB7D6C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1;g35f391192_04:notes">
            <a:extLst>
              <a:ext uri="{FF2B5EF4-FFF2-40B4-BE49-F238E27FC236}">
                <a16:creationId xmlns:a16="http://schemas.microsoft.com/office/drawing/2014/main" id="{B98BB786-29A5-7946-368E-0A141C0D17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8;g35f391192_029:notes">
            <a:extLst>
              <a:ext uri="{FF2B5EF4-FFF2-40B4-BE49-F238E27FC236}">
                <a16:creationId xmlns:a16="http://schemas.microsoft.com/office/drawing/2014/main" id="{18574221-5D5C-34F8-6C21-F7B811AE7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9;g35f391192_029:notes">
            <a:extLst>
              <a:ext uri="{FF2B5EF4-FFF2-40B4-BE49-F238E27FC236}">
                <a16:creationId xmlns:a16="http://schemas.microsoft.com/office/drawing/2014/main" id="{1C6F5284-214D-4D4D-DA7C-9BCE003FA5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;g35f391192_09:notes">
            <a:extLst>
              <a:ext uri="{FF2B5EF4-FFF2-40B4-BE49-F238E27FC236}">
                <a16:creationId xmlns:a16="http://schemas.microsoft.com/office/drawing/2014/main" id="{D5875BA6-90BE-F7E2-BF59-4DE599DA6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77;g35f391192_09:notes">
            <a:extLst>
              <a:ext uri="{FF2B5EF4-FFF2-40B4-BE49-F238E27FC236}">
                <a16:creationId xmlns:a16="http://schemas.microsoft.com/office/drawing/2014/main" id="{B1A9F462-B857-C3FD-0B6F-6995248E184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6;g8bcc2e6dd0_1_15:notes">
            <a:extLst>
              <a:ext uri="{FF2B5EF4-FFF2-40B4-BE49-F238E27FC236}">
                <a16:creationId xmlns:a16="http://schemas.microsoft.com/office/drawing/2014/main" id="{88A77F56-A602-C06D-4924-9183D6390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57;g8bcc2e6dd0_1_15:notes">
            <a:extLst>
              <a:ext uri="{FF2B5EF4-FFF2-40B4-BE49-F238E27FC236}">
                <a16:creationId xmlns:a16="http://schemas.microsoft.com/office/drawing/2014/main" id="{533332F6-9500-E0AA-368C-EB55796142A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3;g91932f1ae0_0_37:notes">
            <a:extLst>
              <a:ext uri="{FF2B5EF4-FFF2-40B4-BE49-F238E27FC236}">
                <a16:creationId xmlns:a16="http://schemas.microsoft.com/office/drawing/2014/main" id="{8E1926F6-9533-184C-CA77-385A18DB6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74;g91932f1ae0_0_37:notes">
            <a:extLst>
              <a:ext uri="{FF2B5EF4-FFF2-40B4-BE49-F238E27FC236}">
                <a16:creationId xmlns:a16="http://schemas.microsoft.com/office/drawing/2014/main" id="{FC032C40-F965-B8FB-B806-2E5CE249FE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78A42F6-A201-C65F-F080-C81CEF9F2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7F3FCE4-9AF7-CC2C-7DAE-8C39C4E91DC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1;g11621753f28_0_150:notes">
            <a:extLst>
              <a:ext uri="{FF2B5EF4-FFF2-40B4-BE49-F238E27FC236}">
                <a16:creationId xmlns:a16="http://schemas.microsoft.com/office/drawing/2014/main" id="{652D7AB4-DADC-DE25-7F6B-73AEBDCCD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762;g11621753f28_0_150:notes">
            <a:extLst>
              <a:ext uri="{FF2B5EF4-FFF2-40B4-BE49-F238E27FC236}">
                <a16:creationId xmlns:a16="http://schemas.microsoft.com/office/drawing/2014/main" id="{52680C7A-FBD9-2CDE-C940-1D7D0D1BD8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DFCAE3-F4FE-8B63-E504-09C355DDB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569545-7177-7934-B8CC-92BFBEE17C7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39702" lvl="0" indent="0"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2;g12bdf5b8483_0_568:notes">
            <a:extLst>
              <a:ext uri="{FF2B5EF4-FFF2-40B4-BE49-F238E27FC236}">
                <a16:creationId xmlns:a16="http://schemas.microsoft.com/office/drawing/2014/main" id="{9B6E474E-BC6A-85D2-5498-069E90D7E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863;g12bdf5b8483_0_568:notes">
            <a:extLst>
              <a:ext uri="{FF2B5EF4-FFF2-40B4-BE49-F238E27FC236}">
                <a16:creationId xmlns:a16="http://schemas.microsoft.com/office/drawing/2014/main" id="{E9BFAB5F-75AC-C549-2BE3-490295DCB8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9450A34-191F-4463-5A07-B0FF1C54A1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9347BD2-5E0C-AAF4-F5E4-5B5EC7F87A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39702" lvl="0" indent="0"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3;p:notes">
            <a:extLst>
              <a:ext uri="{FF2B5EF4-FFF2-40B4-BE49-F238E27FC236}">
                <a16:creationId xmlns:a16="http://schemas.microsoft.com/office/drawing/2014/main" id="{AEA9B272-BE70-9440-724B-4FE6F6FAE2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84;p:notes">
            <a:extLst>
              <a:ext uri="{FF2B5EF4-FFF2-40B4-BE49-F238E27FC236}">
                <a16:creationId xmlns:a16="http://schemas.microsoft.com/office/drawing/2014/main" id="{CDDD683B-FEFF-A840-6796-D00A98CEF7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9;g97b7b0172d_0_60:notes">
            <a:extLst>
              <a:ext uri="{FF2B5EF4-FFF2-40B4-BE49-F238E27FC236}">
                <a16:creationId xmlns:a16="http://schemas.microsoft.com/office/drawing/2014/main" id="{0F51B289-7975-8933-B28E-ADD8965E3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80;g97b7b0172d_0_60:notes">
            <a:extLst>
              <a:ext uri="{FF2B5EF4-FFF2-40B4-BE49-F238E27FC236}">
                <a16:creationId xmlns:a16="http://schemas.microsoft.com/office/drawing/2014/main" id="{8C800BA3-B2FD-01AB-7D57-B961F8CCAFF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4;g8d91ca04ee_0_286:notes">
            <a:extLst>
              <a:ext uri="{FF2B5EF4-FFF2-40B4-BE49-F238E27FC236}">
                <a16:creationId xmlns:a16="http://schemas.microsoft.com/office/drawing/2014/main" id="{2357A5E8-621B-44DF-9F38-F0FE7262B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65;g8d91ca04ee_0_286:notes">
            <a:extLst>
              <a:ext uri="{FF2B5EF4-FFF2-40B4-BE49-F238E27FC236}">
                <a16:creationId xmlns:a16="http://schemas.microsoft.com/office/drawing/2014/main" id="{E2FCDE5A-AF72-DC05-FA16-82395144EFA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;g35f391192_017:notes">
            <a:extLst>
              <a:ext uri="{FF2B5EF4-FFF2-40B4-BE49-F238E27FC236}">
                <a16:creationId xmlns:a16="http://schemas.microsoft.com/office/drawing/2014/main" id="{4F0AC3A3-E8F7-E167-1440-819687F91A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02;g35f391192_017:notes">
            <a:extLst>
              <a:ext uri="{FF2B5EF4-FFF2-40B4-BE49-F238E27FC236}">
                <a16:creationId xmlns:a16="http://schemas.microsoft.com/office/drawing/2014/main" id="{173DA0FA-18AF-19B0-A817-BE857B64E9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5;g91932f1ae0_4_10:notes">
            <a:extLst>
              <a:ext uri="{FF2B5EF4-FFF2-40B4-BE49-F238E27FC236}">
                <a16:creationId xmlns:a16="http://schemas.microsoft.com/office/drawing/2014/main" id="{251F28EE-F9CB-D351-57AD-C7568A8F7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96;g91932f1ae0_4_10:notes">
            <a:extLst>
              <a:ext uri="{FF2B5EF4-FFF2-40B4-BE49-F238E27FC236}">
                <a16:creationId xmlns:a16="http://schemas.microsoft.com/office/drawing/2014/main" id="{26876654-53E8-29C4-F2B7-7013F57E1B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8;g35f391192_057:notes">
            <a:extLst>
              <a:ext uri="{FF2B5EF4-FFF2-40B4-BE49-F238E27FC236}">
                <a16:creationId xmlns:a16="http://schemas.microsoft.com/office/drawing/2014/main" id="{2523DD0E-2F8E-FB30-3D04-F22390085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19;g35f391192_057:notes">
            <a:extLst>
              <a:ext uri="{FF2B5EF4-FFF2-40B4-BE49-F238E27FC236}">
                <a16:creationId xmlns:a16="http://schemas.microsoft.com/office/drawing/2014/main" id="{FE083747-EA29-942F-9EF1-04AD08BD73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8;g35ed75ccf_00:notes">
            <a:extLst>
              <a:ext uri="{FF2B5EF4-FFF2-40B4-BE49-F238E27FC236}">
                <a16:creationId xmlns:a16="http://schemas.microsoft.com/office/drawing/2014/main" id="{2C89352E-506E-D66A-2A42-2687988EE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49;g35ed75ccf_00:notes">
            <a:extLst>
              <a:ext uri="{FF2B5EF4-FFF2-40B4-BE49-F238E27FC236}">
                <a16:creationId xmlns:a16="http://schemas.microsoft.com/office/drawing/2014/main" id="{B144B49A-F4BF-3D72-CB91-EAA36609223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C6BD29D-B4F2-850A-2549-D6E0545CC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832AEEB-04EE-B1A6-C039-78949B41AF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4;g12bdf5b8483_0_66:notes">
            <a:extLst>
              <a:ext uri="{FF2B5EF4-FFF2-40B4-BE49-F238E27FC236}">
                <a16:creationId xmlns:a16="http://schemas.microsoft.com/office/drawing/2014/main" id="{63C64DEC-D662-C9B2-74CC-501F80DDF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535;g12bdf5b8483_0_66:notes">
            <a:extLst>
              <a:ext uri="{FF2B5EF4-FFF2-40B4-BE49-F238E27FC236}">
                <a16:creationId xmlns:a16="http://schemas.microsoft.com/office/drawing/2014/main" id="{49F5E6FD-1711-4993-6EC7-E23B5054F5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96;g5662a4c551626d04_10:notes">
            <a:extLst>
              <a:ext uri="{FF2B5EF4-FFF2-40B4-BE49-F238E27FC236}">
                <a16:creationId xmlns:a16="http://schemas.microsoft.com/office/drawing/2014/main" id="{D2994708-044B-0572-83E8-32443590C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597;g5662a4c551626d04_10:notes">
            <a:extLst>
              <a:ext uri="{FF2B5EF4-FFF2-40B4-BE49-F238E27FC236}">
                <a16:creationId xmlns:a16="http://schemas.microsoft.com/office/drawing/2014/main" id="{14E12AB0-E97F-A81F-230B-F1860F8CC8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2;g35ed75ccf_028:notes">
            <a:extLst>
              <a:ext uri="{FF2B5EF4-FFF2-40B4-BE49-F238E27FC236}">
                <a16:creationId xmlns:a16="http://schemas.microsoft.com/office/drawing/2014/main" id="{F9FE54EE-D32A-3268-EF56-9A97D4E22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63;g35ed75ccf_028:notes">
            <a:extLst>
              <a:ext uri="{FF2B5EF4-FFF2-40B4-BE49-F238E27FC236}">
                <a16:creationId xmlns:a16="http://schemas.microsoft.com/office/drawing/2014/main" id="{550716A6-36B3-47A8-2FEA-27F0D9885A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1;g35ed75ccf_087:notes">
            <a:extLst>
              <a:ext uri="{FF2B5EF4-FFF2-40B4-BE49-F238E27FC236}">
                <a16:creationId xmlns:a16="http://schemas.microsoft.com/office/drawing/2014/main" id="{475F7825-5F0C-19A0-1D17-2305E62972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12;g35ed75ccf_087:notes">
            <a:extLst>
              <a:ext uri="{FF2B5EF4-FFF2-40B4-BE49-F238E27FC236}">
                <a16:creationId xmlns:a16="http://schemas.microsoft.com/office/drawing/2014/main" id="{4438988D-9800-ADC6-522A-D27C8D8626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22;g5662a4c551626d04_47:notes">
            <a:extLst>
              <a:ext uri="{FF2B5EF4-FFF2-40B4-BE49-F238E27FC236}">
                <a16:creationId xmlns:a16="http://schemas.microsoft.com/office/drawing/2014/main" id="{95F84367-597F-CFCC-66A5-AE754C633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623;g5662a4c551626d04_47:notes">
            <a:extLst>
              <a:ext uri="{FF2B5EF4-FFF2-40B4-BE49-F238E27FC236}">
                <a16:creationId xmlns:a16="http://schemas.microsoft.com/office/drawing/2014/main" id="{B8B6A55B-DF3F-6DB6-E756-4B2051D658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35;g5662a4c551626d04_109:notes">
            <a:extLst>
              <a:ext uri="{FF2B5EF4-FFF2-40B4-BE49-F238E27FC236}">
                <a16:creationId xmlns:a16="http://schemas.microsoft.com/office/drawing/2014/main" id="{7B1E3E35-40EA-2246-8B07-343BE4950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4636;g5662a4c551626d04_109:notes">
            <a:extLst>
              <a:ext uri="{FF2B5EF4-FFF2-40B4-BE49-F238E27FC236}">
                <a16:creationId xmlns:a16="http://schemas.microsoft.com/office/drawing/2014/main" id="{EB067222-1F69-4CC7-7ADB-D36CAAAF92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B69143B-5A8E-D544-FF6A-99A81B1A3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6054A7C-7D6C-2729-F96C-92F4D22105D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58748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5;gbee43893fe_1_18133:notes">
            <a:extLst>
              <a:ext uri="{FF2B5EF4-FFF2-40B4-BE49-F238E27FC236}">
                <a16:creationId xmlns:a16="http://schemas.microsoft.com/office/drawing/2014/main" id="{D5430817-D9BD-D00B-7B38-69DFE0793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966;gbee43893fe_1_18133:notes">
            <a:extLst>
              <a:ext uri="{FF2B5EF4-FFF2-40B4-BE49-F238E27FC236}">
                <a16:creationId xmlns:a16="http://schemas.microsoft.com/office/drawing/2014/main" id="{5732FA29-B790-85B3-E53A-0C03ACA925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2620EE-0323-7734-30A3-282AF72AC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02F7999-224A-05A6-7C7B-002F013D78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21D9397-B47E-3C0C-C5D1-17E7C5403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1A97298-FE74-D1DC-43FD-D4EAE995802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0E0D3F8-0072-2105-54EE-9C3FF2058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9EED8A8-8031-DBBF-4D10-CB36A1F674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39703" lvl="0" indent="0">
              <a:buNone/>
            </a:pPr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3">
            <a:extLst>
              <a:ext uri="{FF2B5EF4-FFF2-40B4-BE49-F238E27FC236}">
                <a16:creationId xmlns:a16="http://schemas.microsoft.com/office/drawing/2014/main" id="{20143744-ACF9-2607-101D-6D74CDBEBC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1548" y="1507150"/>
            <a:ext cx="5500801" cy="1159797"/>
          </a:xfrm>
        </p:spPr>
        <p:txBody>
          <a:bodyPr anchor="b"/>
          <a:lstStyle>
            <a:lvl1pPr>
              <a:defRPr sz="4800" b="0"/>
            </a:lvl1pPr>
          </a:lstStyle>
          <a:p>
            <a:pPr lvl="0"/>
            <a:endParaRPr lang="es-PE"/>
          </a:p>
        </p:txBody>
      </p:sp>
      <p:sp>
        <p:nvSpPr>
          <p:cNvPr id="3" name="Google Shape;13;p3">
            <a:extLst>
              <a:ext uri="{FF2B5EF4-FFF2-40B4-BE49-F238E27FC236}">
                <a16:creationId xmlns:a16="http://schemas.microsoft.com/office/drawing/2014/main" id="{D9EAE7F3-5D83-3946-EEF3-553F34A4EEE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821548" y="2535256"/>
            <a:ext cx="5500801" cy="784802"/>
          </a:xfrm>
        </p:spPr>
        <p:txBody>
          <a:bodyPr/>
          <a:lstStyle>
            <a:lvl1pPr>
              <a:spcBef>
                <a:spcPts val="0"/>
              </a:spcBef>
              <a:buNone/>
              <a:defRPr>
                <a:solidFill>
                  <a:srgbClr val="666666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4;p3">
            <a:extLst>
              <a:ext uri="{FF2B5EF4-FFF2-40B4-BE49-F238E27FC236}">
                <a16:creationId xmlns:a16="http://schemas.microsoft.com/office/drawing/2014/main" id="{8991E10E-32B5-113F-27AA-965131B533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913952-D149-401F-9E3C-D22D9EF81EDF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625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4">
            <a:extLst>
              <a:ext uri="{FF2B5EF4-FFF2-40B4-BE49-F238E27FC236}">
                <a16:creationId xmlns:a16="http://schemas.microsoft.com/office/drawing/2014/main" id="{0DE40A09-9367-569C-D706-8CBD602CEA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1670" y="1628400"/>
            <a:ext cx="6260695" cy="819896"/>
          </a:xfrm>
        </p:spPr>
        <p:txBody>
          <a:bodyPr anchorCtr="1"/>
          <a:lstStyle>
            <a:lvl1pPr indent="-393704" algn="ctr">
              <a:buSzPts val="2600"/>
              <a:defRPr sz="2600"/>
            </a:lvl1pPr>
          </a:lstStyle>
          <a:p>
            <a:pPr lvl="0"/>
            <a:endParaRPr lang="es-PE"/>
          </a:p>
        </p:txBody>
      </p:sp>
      <p:sp>
        <p:nvSpPr>
          <p:cNvPr id="3" name="Google Shape;18;p4">
            <a:extLst>
              <a:ext uri="{FF2B5EF4-FFF2-40B4-BE49-F238E27FC236}">
                <a16:creationId xmlns:a16="http://schemas.microsoft.com/office/drawing/2014/main" id="{6E015F93-7226-EFC3-FBF5-27AC04BCC7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A66189-3774-49DC-BB80-C51068689498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4820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;p5">
            <a:extLst>
              <a:ext uri="{FF2B5EF4-FFF2-40B4-BE49-F238E27FC236}">
                <a16:creationId xmlns:a16="http://schemas.microsoft.com/office/drawing/2014/main" id="{A2463AF9-4F96-1759-AACD-028911A1FBA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C1C7A27A-8958-E96D-0EDE-3DF2FAC1C950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4" name="Google Shape;22;p5">
            <a:extLst>
              <a:ext uri="{FF2B5EF4-FFF2-40B4-BE49-F238E27FC236}">
                <a16:creationId xmlns:a16="http://schemas.microsoft.com/office/drawing/2014/main" id="{340D43D0-112D-2F8C-3428-D16DBF40480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DD8DF2-8FBA-433B-8BAA-90F7A0A9FEA0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086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;p6">
            <a:extLst>
              <a:ext uri="{FF2B5EF4-FFF2-40B4-BE49-F238E27FC236}">
                <a16:creationId xmlns:a16="http://schemas.microsoft.com/office/drawing/2014/main" id="{45CA23E3-D829-A9DD-7B95-14F63DD07CE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25;p6">
            <a:extLst>
              <a:ext uri="{FF2B5EF4-FFF2-40B4-BE49-F238E27FC236}">
                <a16:creationId xmlns:a16="http://schemas.microsoft.com/office/drawing/2014/main" id="{7C87A25E-C96C-EA0C-59A7-FCF5D2CA1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49502" y="1459647"/>
            <a:ext cx="3417899" cy="2750396"/>
          </a:xfrm>
        </p:spPr>
        <p:txBody>
          <a:bodyPr/>
          <a:lstStyle>
            <a:lvl1pPr indent="-355601">
              <a:buSzPts val="2000"/>
              <a:defRPr sz="2000"/>
            </a:lvl1pPr>
          </a:lstStyle>
          <a:p>
            <a:pPr lvl="0"/>
            <a:endParaRPr lang="es-PE"/>
          </a:p>
        </p:txBody>
      </p:sp>
      <p:sp>
        <p:nvSpPr>
          <p:cNvPr id="4" name="Google Shape;26;p6">
            <a:extLst>
              <a:ext uri="{FF2B5EF4-FFF2-40B4-BE49-F238E27FC236}">
                <a16:creationId xmlns:a16="http://schemas.microsoft.com/office/drawing/2014/main" id="{BAA4177F-7B54-05F9-56BA-9829FDBB59A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676726" y="1459647"/>
            <a:ext cx="3393603" cy="2750396"/>
          </a:xfrm>
        </p:spPr>
        <p:txBody>
          <a:bodyPr/>
          <a:lstStyle>
            <a:lvl1pPr indent="-355601">
              <a:buSzPts val="2000"/>
              <a:defRPr sz="2000"/>
            </a:lvl1pPr>
          </a:lstStyle>
          <a:p>
            <a:pPr lvl="0"/>
            <a:endParaRPr lang="es-PE"/>
          </a:p>
        </p:txBody>
      </p:sp>
      <p:sp>
        <p:nvSpPr>
          <p:cNvPr id="5" name="Google Shape;27;p6">
            <a:extLst>
              <a:ext uri="{FF2B5EF4-FFF2-40B4-BE49-F238E27FC236}">
                <a16:creationId xmlns:a16="http://schemas.microsoft.com/office/drawing/2014/main" id="{4E92F338-B7F8-1EA4-9853-BC93584301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490FCF-9B22-49E2-BBF0-639F8DCF42C9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817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;p8">
            <a:extLst>
              <a:ext uri="{FF2B5EF4-FFF2-40B4-BE49-F238E27FC236}">
                <a16:creationId xmlns:a16="http://schemas.microsoft.com/office/drawing/2014/main" id="{4156D158-401A-398F-757D-DD66A59CE2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36;p8">
            <a:extLst>
              <a:ext uri="{FF2B5EF4-FFF2-40B4-BE49-F238E27FC236}">
                <a16:creationId xmlns:a16="http://schemas.microsoft.com/office/drawing/2014/main" id="{E9029BDC-654A-957B-15F7-F394012D5F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82BC39-E526-4948-878F-CB3833ADD0F7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7428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;p10">
            <a:extLst>
              <a:ext uri="{FF2B5EF4-FFF2-40B4-BE49-F238E27FC236}">
                <a16:creationId xmlns:a16="http://schemas.microsoft.com/office/drawing/2014/main" id="{A15A4741-1FF2-ABA2-465A-1453694011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E4D3AB-6A49-45C8-9638-E047C79F328C}" type="slidenum">
              <a:t>‹Nº›</a:t>
            </a:fld>
            <a:endParaRPr lang="en-US"/>
          </a:p>
        </p:txBody>
      </p:sp>
      <p:sp>
        <p:nvSpPr>
          <p:cNvPr id="3" name="Google Shape;141;p9">
            <a:extLst>
              <a:ext uri="{FF2B5EF4-FFF2-40B4-BE49-F238E27FC236}">
                <a16:creationId xmlns:a16="http://schemas.microsoft.com/office/drawing/2014/main" id="{0EADD01C-7323-B3B2-29DA-C5AD581ED92B}"/>
              </a:ext>
            </a:extLst>
          </p:cNvPr>
          <p:cNvSpPr/>
          <p:nvPr/>
        </p:nvSpPr>
        <p:spPr>
          <a:xfrm>
            <a:off x="5565230" y="3853610"/>
            <a:ext cx="3578824" cy="1289907"/>
          </a:xfrm>
          <a:custGeom>
            <a:avLst/>
            <a:gdLst>
              <a:gd name="f0" fmla="val w"/>
              <a:gd name="f1" fmla="val h"/>
              <a:gd name="f2" fmla="val 0"/>
              <a:gd name="f3" fmla="val 80718"/>
              <a:gd name="f4" fmla="val 29093"/>
              <a:gd name="f5" fmla="val 79150"/>
              <a:gd name="f6" fmla="val 1"/>
              <a:gd name="f7" fmla="val 63943"/>
              <a:gd name="f8" fmla="val 54011"/>
              <a:gd name="f9" fmla="val 17607"/>
              <a:gd name="f10" fmla="val 39402"/>
              <a:gd name="f11" fmla="val 19626"/>
              <a:gd name="f12" fmla="val 38581"/>
              <a:gd name="f13" fmla="val 19740"/>
              <a:gd name="f14" fmla="val 37847"/>
              <a:gd name="f15" fmla="val 19791"/>
              <a:gd name="f16" fmla="val 37183"/>
              <a:gd name="f17" fmla="val 31693"/>
              <a:gd name="f18" fmla="val 30951"/>
              <a:gd name="f19" fmla="val 16308"/>
              <a:gd name="f20" fmla="val 25088"/>
              <a:gd name="f21" fmla="val 24724"/>
              <a:gd name="f22" fmla="val 24340"/>
              <a:gd name="f23" fmla="val 16321"/>
              <a:gd name="f24" fmla="val 23934"/>
              <a:gd name="f25" fmla="val 16350"/>
              <a:gd name="f26" fmla="val 12129"/>
              <a:gd name="f27" fmla="val 17185"/>
              <a:gd name="f28" fmla="val 29092"/>
              <a:gd name="f29" fmla="val 80717"/>
              <a:gd name="f30" fmla="val 63"/>
              <a:gd name="f31" fmla="val 80188"/>
              <a:gd name="f32" fmla="val 21"/>
              <a:gd name="f33" fmla="val 79666"/>
              <a:gd name="f34" fmla="*/ f0 1 80718"/>
              <a:gd name="f35" fmla="*/ f1 1 29093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80718"/>
              <a:gd name="f42" fmla="*/ f39 1 29093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80718" h="29093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5"/>
                </a:cubicBezTo>
                <a:cubicBezTo>
                  <a:pt x="f17" y="f15"/>
                  <a:pt x="f18" y="f19"/>
                  <a:pt x="f20" y="f19"/>
                </a:cubicBezTo>
                <a:cubicBezTo>
                  <a:pt x="f21" y="f19"/>
                  <a:pt x="f22" y="f23"/>
                  <a:pt x="f24" y="f25"/>
                </a:cubicBezTo>
                <a:cubicBezTo>
                  <a:pt x="f26" y="f27"/>
                  <a:pt x="f2" y="f28"/>
                  <a:pt x="f2" y="f28"/>
                </a:cubicBezTo>
                <a:lnTo>
                  <a:pt x="f29" y="f28"/>
                </a:lnTo>
                <a:lnTo>
                  <a:pt x="f29" y="f30"/>
                </a:lnTo>
                <a:cubicBezTo>
                  <a:pt x="f31" y="f32"/>
                  <a:pt x="f33" y="f6"/>
                  <a:pt x="f5" y="f6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42;p9">
            <a:extLst>
              <a:ext uri="{FF2B5EF4-FFF2-40B4-BE49-F238E27FC236}">
                <a16:creationId xmlns:a16="http://schemas.microsoft.com/office/drawing/2014/main" id="{C6C372A5-C4F6-4F17-5319-895EC223EA0F}"/>
              </a:ext>
            </a:extLst>
          </p:cNvPr>
          <p:cNvSpPr/>
          <p:nvPr/>
        </p:nvSpPr>
        <p:spPr>
          <a:xfrm>
            <a:off x="0" y="0"/>
            <a:ext cx="2022268" cy="827687"/>
          </a:xfrm>
          <a:custGeom>
            <a:avLst/>
            <a:gdLst>
              <a:gd name="f0" fmla="val w"/>
              <a:gd name="f1" fmla="val h"/>
              <a:gd name="f2" fmla="val 0"/>
              <a:gd name="f3" fmla="val 26187"/>
              <a:gd name="f4" fmla="val 10718"/>
              <a:gd name="f5" fmla="val 8915"/>
              <a:gd name="f6" fmla="val 2403"/>
              <a:gd name="f7" fmla="val 10101"/>
              <a:gd name="f8" fmla="val 5201"/>
              <a:gd name="f9" fmla="val 8095"/>
              <a:gd name="f10" fmla="val 14868"/>
              <a:gd name="f11" fmla="val 22170"/>
              <a:gd name="f12" fmla="val 7344"/>
              <a:gd name="f13" fmla="*/ f0 1 26187"/>
              <a:gd name="f14" fmla="*/ f1 1 10718"/>
              <a:gd name="f15" fmla="val f2"/>
              <a:gd name="f16" fmla="val f3"/>
              <a:gd name="f17" fmla="val f4"/>
              <a:gd name="f18" fmla="+- f17 0 f15"/>
              <a:gd name="f19" fmla="+- f16 0 f15"/>
              <a:gd name="f20" fmla="*/ f19 1 26187"/>
              <a:gd name="f21" fmla="*/ f18 1 10718"/>
              <a:gd name="f22" fmla="*/ f15 1 f20"/>
              <a:gd name="f23" fmla="*/ f16 1 f20"/>
              <a:gd name="f24" fmla="*/ f15 1 f21"/>
              <a:gd name="f25" fmla="*/ f17 1 f21"/>
              <a:gd name="f26" fmla="*/ f22 f13 1"/>
              <a:gd name="f27" fmla="*/ f23 f13 1"/>
              <a:gd name="f28" fmla="*/ f25 f14 1"/>
              <a:gd name="f29" fmla="*/ f24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6" t="f29" r="f27" b="f28"/>
            <a:pathLst>
              <a:path w="26187" h="10718">
                <a:moveTo>
                  <a:pt x="f2" y="f2"/>
                </a:moveTo>
                <a:lnTo>
                  <a:pt x="f2" y="f5"/>
                </a:lnTo>
                <a:cubicBezTo>
                  <a:pt x="f6" y="f7"/>
                  <a:pt x="f8" y="f4"/>
                  <a:pt x="f9" y="f4"/>
                </a:cubicBezTo>
                <a:cubicBezTo>
                  <a:pt x="f10" y="f4"/>
                  <a:pt x="f11" y="f12"/>
                  <a:pt x="f3" y="f2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879272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;p10">
            <a:extLst>
              <a:ext uri="{FF2B5EF4-FFF2-40B4-BE49-F238E27FC236}">
                <a16:creationId xmlns:a16="http://schemas.microsoft.com/office/drawing/2014/main" id="{01FE559D-89DE-A6B5-1F8E-6A5AAABF47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DE87993-8049-47EA-B4DA-D8B1C05A5495}" type="slidenum">
              <a:t>‹Nº›</a:t>
            </a:fld>
            <a:endParaRPr lang="en-US"/>
          </a:p>
        </p:txBody>
      </p:sp>
      <p:pic>
        <p:nvPicPr>
          <p:cNvPr id="3" name="Picture 2" descr="Huellas De Manos Colores Pintura - Gráficos vectoriales gratis en Pixabay">
            <a:extLst>
              <a:ext uri="{FF2B5EF4-FFF2-40B4-BE49-F238E27FC236}">
                <a16:creationId xmlns:a16="http://schemas.microsoft.com/office/drawing/2014/main" id="{8117FF17-F808-6CC0-13E3-522CAA790A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1246153" y="267416"/>
            <a:ext cx="6768297" cy="4751743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8988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 of Arts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;p2">
            <a:extLst>
              <a:ext uri="{FF2B5EF4-FFF2-40B4-BE49-F238E27FC236}">
                <a16:creationId xmlns:a16="http://schemas.microsoft.com/office/drawing/2014/main" id="{D7E94A96-3C7E-C2DB-1BF2-54E24EB825D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42998" y="901077"/>
            <a:ext cx="3072301" cy="1766703"/>
          </a:xfrm>
        </p:spPr>
        <p:txBody>
          <a:bodyPr anchor="b"/>
          <a:lstStyle>
            <a:lvl1pPr>
              <a:lnSpc>
                <a:spcPct val="80000"/>
              </a:lnSpc>
              <a:defRPr sz="6000">
                <a:solidFill>
                  <a:srgbClr val="434343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2D3C023C-3F8F-9EAC-EC76-405F13540BF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42998" y="2836450"/>
            <a:ext cx="3072301" cy="723601"/>
          </a:xfrm>
        </p:spPr>
        <p:txBody>
          <a:bodyPr/>
          <a:lstStyle>
            <a:lvl1pPr>
              <a:spcBef>
                <a:spcPts val="0"/>
              </a:spcBef>
              <a:buNone/>
              <a:defRPr sz="20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3492703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nd description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8;p9">
            <a:extLst>
              <a:ext uri="{FF2B5EF4-FFF2-40B4-BE49-F238E27FC236}">
                <a16:creationId xmlns:a16="http://schemas.microsoft.com/office/drawing/2014/main" id="{9721E486-953B-4A88-5437-F7A8990D21A9}"/>
              </a:ext>
            </a:extLst>
          </p:cNvPr>
          <p:cNvSpPr/>
          <p:nvPr/>
        </p:nvSpPr>
        <p:spPr>
          <a:xfrm>
            <a:off x="1624724" y="2571749"/>
            <a:ext cx="4638303" cy="1647602"/>
          </a:xfrm>
          <a:prstGeom prst="rect">
            <a:avLst/>
          </a:pr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39;p9">
            <a:extLst>
              <a:ext uri="{FF2B5EF4-FFF2-40B4-BE49-F238E27FC236}">
                <a16:creationId xmlns:a16="http://schemas.microsoft.com/office/drawing/2014/main" id="{70F1802E-7B14-491F-5491-4D65AC0903A6}"/>
              </a:ext>
            </a:extLst>
          </p:cNvPr>
          <p:cNvSpPr/>
          <p:nvPr/>
        </p:nvSpPr>
        <p:spPr>
          <a:xfrm>
            <a:off x="1635779" y="924147"/>
            <a:ext cx="1668597" cy="1647602"/>
          </a:xfrm>
          <a:prstGeom prst="rect">
            <a:avLst/>
          </a:pr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40;p9">
            <a:extLst>
              <a:ext uri="{FF2B5EF4-FFF2-40B4-BE49-F238E27FC236}">
                <a16:creationId xmlns:a16="http://schemas.microsoft.com/office/drawing/2014/main" id="{F03BA69C-C254-84C9-D7AA-DE2070AF9C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7695" y="961665"/>
            <a:ext cx="2805598" cy="1322999"/>
          </a:xfrm>
        </p:spPr>
        <p:txBody>
          <a:bodyPr anchor="b"/>
          <a:lstStyle>
            <a:lvl1pPr>
              <a:defRPr sz="6000">
                <a:solidFill>
                  <a:srgbClr val="434343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41;p9">
            <a:extLst>
              <a:ext uri="{FF2B5EF4-FFF2-40B4-BE49-F238E27FC236}">
                <a16:creationId xmlns:a16="http://schemas.microsoft.com/office/drawing/2014/main" id="{E1C97995-7F8B-A3D3-A5E0-7218EB8F685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938354" y="2846170"/>
            <a:ext cx="3849898" cy="1135200"/>
          </a:xfrm>
        </p:spPr>
        <p:txBody>
          <a:bodyPr/>
          <a:lstStyle>
            <a:lvl1pPr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42;p9">
            <a:extLst>
              <a:ext uri="{FF2B5EF4-FFF2-40B4-BE49-F238E27FC236}">
                <a16:creationId xmlns:a16="http://schemas.microsoft.com/office/drawing/2014/main" id="{2530AB9F-F8DF-BF50-8783-2AC5D26C4C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89452" y="76709"/>
            <a:ext cx="2680197" cy="2354104"/>
          </a:xfrm>
        </p:spPr>
        <p:txBody>
          <a:bodyPr anchor="b" anchorCtr="1"/>
          <a:lstStyle>
            <a:lvl1pPr algn="ctr">
              <a:defRPr sz="15000">
                <a:solidFill>
                  <a:srgbClr val="8BAB42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2722952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5;p14">
            <a:extLst>
              <a:ext uri="{FF2B5EF4-FFF2-40B4-BE49-F238E27FC236}">
                <a16:creationId xmlns:a16="http://schemas.microsoft.com/office/drawing/2014/main" id="{ECB4737D-CA77-3FD6-4939-C010C6045C0B}"/>
              </a:ext>
            </a:extLst>
          </p:cNvPr>
          <p:cNvSpPr/>
          <p:nvPr/>
        </p:nvSpPr>
        <p:spPr>
          <a:xfrm>
            <a:off x="1284174" y="2103449"/>
            <a:ext cx="813898" cy="8138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66;p14">
            <a:extLst>
              <a:ext uri="{FF2B5EF4-FFF2-40B4-BE49-F238E27FC236}">
                <a16:creationId xmlns:a16="http://schemas.microsoft.com/office/drawing/2014/main" id="{30E82BC7-A4B6-89C1-0456-498A9C24C9DB}"/>
              </a:ext>
            </a:extLst>
          </p:cNvPr>
          <p:cNvSpPr/>
          <p:nvPr/>
        </p:nvSpPr>
        <p:spPr>
          <a:xfrm>
            <a:off x="3199174" y="2103449"/>
            <a:ext cx="813898" cy="8138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67;p14">
            <a:extLst>
              <a:ext uri="{FF2B5EF4-FFF2-40B4-BE49-F238E27FC236}">
                <a16:creationId xmlns:a16="http://schemas.microsoft.com/office/drawing/2014/main" id="{64508545-0A65-45AB-CE40-86843C483352}"/>
              </a:ext>
            </a:extLst>
          </p:cNvPr>
          <p:cNvSpPr/>
          <p:nvPr/>
        </p:nvSpPr>
        <p:spPr>
          <a:xfrm>
            <a:off x="5114175" y="2103449"/>
            <a:ext cx="813898" cy="8138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68;p14">
            <a:extLst>
              <a:ext uri="{FF2B5EF4-FFF2-40B4-BE49-F238E27FC236}">
                <a16:creationId xmlns:a16="http://schemas.microsoft.com/office/drawing/2014/main" id="{9D0C4DB4-C33B-C708-A6C9-D6C1BD9783ED}"/>
              </a:ext>
            </a:extLst>
          </p:cNvPr>
          <p:cNvSpPr/>
          <p:nvPr/>
        </p:nvSpPr>
        <p:spPr>
          <a:xfrm>
            <a:off x="7048048" y="2103449"/>
            <a:ext cx="813898" cy="8138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69;p14">
            <a:extLst>
              <a:ext uri="{FF2B5EF4-FFF2-40B4-BE49-F238E27FC236}">
                <a16:creationId xmlns:a16="http://schemas.microsoft.com/office/drawing/2014/main" id="{CE98C9F4-0BF1-985B-0A14-F0B0F786558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36823" y="3015700"/>
            <a:ext cx="1908599" cy="695099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7" name="Google Shape;70;p14">
            <a:extLst>
              <a:ext uri="{FF2B5EF4-FFF2-40B4-BE49-F238E27FC236}">
                <a16:creationId xmlns:a16="http://schemas.microsoft.com/office/drawing/2014/main" id="{193838C4-773B-70F5-B91B-DB7F33D4584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5468" y="3015736"/>
            <a:ext cx="1921200" cy="695099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71;p14">
            <a:extLst>
              <a:ext uri="{FF2B5EF4-FFF2-40B4-BE49-F238E27FC236}">
                <a16:creationId xmlns:a16="http://schemas.microsoft.com/office/drawing/2014/main" id="{9453C47F-CBB4-13D7-FC96-D6A958E0AAC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66632" y="3015736"/>
            <a:ext cx="1921200" cy="695099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9" name="Google Shape;72;p14">
            <a:extLst>
              <a:ext uri="{FF2B5EF4-FFF2-40B4-BE49-F238E27FC236}">
                <a16:creationId xmlns:a16="http://schemas.microsoft.com/office/drawing/2014/main" id="{035D2C2A-89FC-656A-2A44-0E528CAD99C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98128" y="3015700"/>
            <a:ext cx="1911004" cy="695099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0" name="Google Shape;73;p14">
            <a:extLst>
              <a:ext uri="{FF2B5EF4-FFF2-40B4-BE49-F238E27FC236}">
                <a16:creationId xmlns:a16="http://schemas.microsoft.com/office/drawing/2014/main" id="{8D922A0F-86F6-727A-E913-CE8665B3F0A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321774" y="2202570"/>
            <a:ext cx="722403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3000"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11" name="Google Shape;74;p14">
            <a:extLst>
              <a:ext uri="{FF2B5EF4-FFF2-40B4-BE49-F238E27FC236}">
                <a16:creationId xmlns:a16="http://schemas.microsoft.com/office/drawing/2014/main" id="{1615BDC4-2962-9986-1418-610072C6D5E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244922" y="2202570"/>
            <a:ext cx="722403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3000"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12" name="Google Shape;75;p14">
            <a:extLst>
              <a:ext uri="{FF2B5EF4-FFF2-40B4-BE49-F238E27FC236}">
                <a16:creationId xmlns:a16="http://schemas.microsoft.com/office/drawing/2014/main" id="{D76B49B7-3CD2-9EA4-5611-C266F379088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46490" y="2202570"/>
            <a:ext cx="722403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3000"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13" name="Google Shape;76;p14">
            <a:extLst>
              <a:ext uri="{FF2B5EF4-FFF2-40B4-BE49-F238E27FC236}">
                <a16:creationId xmlns:a16="http://schemas.microsoft.com/office/drawing/2014/main" id="{F384AB4A-7B09-4EA2-23D0-40B1B6D6974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093796" y="2202570"/>
            <a:ext cx="722403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3000"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14" name="Google Shape;77;p14">
            <a:extLst>
              <a:ext uri="{FF2B5EF4-FFF2-40B4-BE49-F238E27FC236}">
                <a16:creationId xmlns:a16="http://schemas.microsoft.com/office/drawing/2014/main" id="{BD2CFC44-BA58-7B56-5DBF-EDD30F4BDE1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22376" y="3630616"/>
            <a:ext cx="1921200" cy="622203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A33E41BE-D097-1D10-16D0-291BC6ABC7E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5532" y="3630552"/>
            <a:ext cx="1921200" cy="622203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6" name="Google Shape;79;p14">
            <a:extLst>
              <a:ext uri="{FF2B5EF4-FFF2-40B4-BE49-F238E27FC236}">
                <a16:creationId xmlns:a16="http://schemas.microsoft.com/office/drawing/2014/main" id="{3E2D1CBF-7CBD-3B62-BE2D-86919101483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66733" y="3630616"/>
            <a:ext cx="1921200" cy="622203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7" name="Google Shape;80;p14">
            <a:extLst>
              <a:ext uri="{FF2B5EF4-FFF2-40B4-BE49-F238E27FC236}">
                <a16:creationId xmlns:a16="http://schemas.microsoft.com/office/drawing/2014/main" id="{87829FBB-B453-898E-5D36-979E0754A4F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500698" y="3630533"/>
            <a:ext cx="1908599" cy="622203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8" name="Google Shape;82;p14">
            <a:extLst>
              <a:ext uri="{FF2B5EF4-FFF2-40B4-BE49-F238E27FC236}">
                <a16:creationId xmlns:a16="http://schemas.microsoft.com/office/drawing/2014/main" id="{9BB311A6-7715-D480-0144-74178CD8CB9F}"/>
              </a:ext>
            </a:extLst>
          </p:cNvPr>
          <p:cNvSpPr/>
          <p:nvPr/>
        </p:nvSpPr>
        <p:spPr>
          <a:xfrm>
            <a:off x="4361377" y="1336322"/>
            <a:ext cx="402299" cy="402299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Google Shape;83;p14">
            <a:extLst>
              <a:ext uri="{FF2B5EF4-FFF2-40B4-BE49-F238E27FC236}">
                <a16:creationId xmlns:a16="http://schemas.microsoft.com/office/drawing/2014/main" id="{5D4F79E5-C639-14F2-A3D1-7DCC18781D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893" y="312194"/>
            <a:ext cx="2353199" cy="1154402"/>
          </a:xfrm>
        </p:spPr>
        <p:txBody>
          <a:bodyPr/>
          <a:lstStyle>
            <a:lvl1pPr>
              <a:defRPr sz="4000">
                <a:solidFill>
                  <a:srgbClr val="434343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610902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title + text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6;p18">
            <a:extLst>
              <a:ext uri="{FF2B5EF4-FFF2-40B4-BE49-F238E27FC236}">
                <a16:creationId xmlns:a16="http://schemas.microsoft.com/office/drawing/2014/main" id="{FBC7C1D9-FF20-0362-8F46-F9FE5861D98C}"/>
              </a:ext>
            </a:extLst>
          </p:cNvPr>
          <p:cNvSpPr/>
          <p:nvPr/>
        </p:nvSpPr>
        <p:spPr>
          <a:xfrm rot="5400013">
            <a:off x="-383243" y="383261"/>
            <a:ext cx="1947004" cy="1180499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" name="Google Shape;117;p18">
            <a:extLst>
              <a:ext uri="{FF2B5EF4-FFF2-40B4-BE49-F238E27FC236}">
                <a16:creationId xmlns:a16="http://schemas.microsoft.com/office/drawing/2014/main" id="{344719C4-DCA5-DCA1-64FA-5E72DC70FF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2958" y="315239"/>
            <a:ext cx="2563803" cy="1214396"/>
          </a:xfrm>
        </p:spPr>
        <p:txBody>
          <a:bodyPr/>
          <a:lstStyle>
            <a:lvl1pPr>
              <a:defRPr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18;p18">
            <a:extLst>
              <a:ext uri="{FF2B5EF4-FFF2-40B4-BE49-F238E27FC236}">
                <a16:creationId xmlns:a16="http://schemas.microsoft.com/office/drawing/2014/main" id="{EFE03B74-57F8-7BE2-EB70-C35468E09AC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8829" y="2882170"/>
            <a:ext cx="2806796" cy="342900"/>
          </a:xfrm>
        </p:spPr>
        <p:txBody>
          <a:bodyPr/>
          <a:lstStyle>
            <a:lvl1pPr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119;p18">
            <a:extLst>
              <a:ext uri="{FF2B5EF4-FFF2-40B4-BE49-F238E27FC236}">
                <a16:creationId xmlns:a16="http://schemas.microsoft.com/office/drawing/2014/main" id="{377B8BBB-CADD-B89E-C7D7-78405A562F1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8856" y="3199494"/>
            <a:ext cx="2806796" cy="632399"/>
          </a:xfrm>
        </p:spPr>
        <p:txBody>
          <a:bodyPr/>
          <a:lstStyle>
            <a:lvl1pPr>
              <a:spcBef>
                <a:spcPts val="0"/>
              </a:spcBef>
              <a:buNone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120;p18">
            <a:extLst>
              <a:ext uri="{FF2B5EF4-FFF2-40B4-BE49-F238E27FC236}">
                <a16:creationId xmlns:a16="http://schemas.microsoft.com/office/drawing/2014/main" id="{2B40D4CA-98A2-012A-6C3C-BFBCA5E1CF5E}"/>
              </a:ext>
            </a:extLst>
          </p:cNvPr>
          <p:cNvSpPr/>
          <p:nvPr/>
        </p:nvSpPr>
        <p:spPr>
          <a:xfrm>
            <a:off x="985750" y="1763895"/>
            <a:ext cx="410099" cy="410099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62914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5;p27">
            <a:extLst>
              <a:ext uri="{FF2B5EF4-FFF2-40B4-BE49-F238E27FC236}">
                <a16:creationId xmlns:a16="http://schemas.microsoft.com/office/drawing/2014/main" id="{C1E995C7-28E4-636E-E8B3-036063FFB545}"/>
              </a:ext>
            </a:extLst>
          </p:cNvPr>
          <p:cNvSpPr/>
          <p:nvPr/>
        </p:nvSpPr>
        <p:spPr>
          <a:xfrm rot="5400013">
            <a:off x="1000189" y="-1005620"/>
            <a:ext cx="2566199" cy="4577422"/>
          </a:xfrm>
          <a:prstGeom prst="rect">
            <a:avLst/>
          </a:pr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" name="Google Shape;216;p27">
            <a:extLst>
              <a:ext uri="{FF2B5EF4-FFF2-40B4-BE49-F238E27FC236}">
                <a16:creationId xmlns:a16="http://schemas.microsoft.com/office/drawing/2014/main" id="{E9DD0DEE-8ED8-F1F0-D6A4-F9CA0378BB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76" y="447854"/>
            <a:ext cx="7699202" cy="572697"/>
          </a:xfrm>
        </p:spPr>
        <p:txBody>
          <a:bodyPr anchorCtr="1"/>
          <a:lstStyle>
            <a:lvl1pPr algn="ctr">
              <a:defRPr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217;p27">
            <a:extLst>
              <a:ext uri="{FF2B5EF4-FFF2-40B4-BE49-F238E27FC236}">
                <a16:creationId xmlns:a16="http://schemas.microsoft.com/office/drawing/2014/main" id="{29A4DBE5-0B25-E727-7534-500A9F9500C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38629" y="1137678"/>
            <a:ext cx="3866695" cy="349200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218;p27">
            <a:extLst>
              <a:ext uri="{FF2B5EF4-FFF2-40B4-BE49-F238E27FC236}">
                <a16:creationId xmlns:a16="http://schemas.microsoft.com/office/drawing/2014/main" id="{097511BE-3C08-C19B-9752-6D111B0634E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289800" y="1522896"/>
            <a:ext cx="2564398" cy="7997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220;p27">
            <a:extLst>
              <a:ext uri="{FF2B5EF4-FFF2-40B4-BE49-F238E27FC236}">
                <a16:creationId xmlns:a16="http://schemas.microsoft.com/office/drawing/2014/main" id="{25EB43F2-5D2B-8588-8370-137213ECEBB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177875" y="4332299"/>
            <a:ext cx="6503395" cy="349200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2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1511202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wo columns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3;p25">
            <a:extLst>
              <a:ext uri="{FF2B5EF4-FFF2-40B4-BE49-F238E27FC236}">
                <a16:creationId xmlns:a16="http://schemas.microsoft.com/office/drawing/2014/main" id="{147AF9CD-60C4-7F08-D8A9-77186551098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617" y="3507181"/>
            <a:ext cx="3178500" cy="546902"/>
          </a:xfrm>
        </p:spPr>
        <p:txBody>
          <a:bodyPr/>
          <a:lstStyle>
            <a:lvl1pPr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204;p25">
            <a:extLst>
              <a:ext uri="{FF2B5EF4-FFF2-40B4-BE49-F238E27FC236}">
                <a16:creationId xmlns:a16="http://schemas.microsoft.com/office/drawing/2014/main" id="{FAB67540-4407-C9FE-C639-34FF1DF130B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754" y="3805257"/>
            <a:ext cx="3178500" cy="546902"/>
          </a:xfrm>
        </p:spPr>
        <p:txBody>
          <a:bodyPr/>
          <a:lstStyle>
            <a:lvl1pPr>
              <a:spcBef>
                <a:spcPts val="0"/>
              </a:spcBef>
              <a:buClr>
                <a:srgbClr val="3A81BA"/>
              </a:buClr>
              <a:buSzPts val="1500"/>
              <a:buChar char="●"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205;p25">
            <a:extLst>
              <a:ext uri="{FF2B5EF4-FFF2-40B4-BE49-F238E27FC236}">
                <a16:creationId xmlns:a16="http://schemas.microsoft.com/office/drawing/2014/main" id="{08495323-3CAC-B576-BA7F-03FFAB0FBD4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471" y="2481507"/>
            <a:ext cx="3178500" cy="546902"/>
          </a:xfrm>
        </p:spPr>
        <p:txBody>
          <a:bodyPr/>
          <a:lstStyle>
            <a:lvl1pPr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206;p25">
            <a:extLst>
              <a:ext uri="{FF2B5EF4-FFF2-40B4-BE49-F238E27FC236}">
                <a16:creationId xmlns:a16="http://schemas.microsoft.com/office/drawing/2014/main" id="{F149D6B1-2999-A574-8734-D05C27B793E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471" y="2806705"/>
            <a:ext cx="3178500" cy="546902"/>
          </a:xfrm>
        </p:spPr>
        <p:txBody>
          <a:bodyPr/>
          <a:lstStyle>
            <a:lvl1pPr>
              <a:spcBef>
                <a:spcPts val="0"/>
              </a:spcBef>
              <a:buClr>
                <a:srgbClr val="3A81BA"/>
              </a:buClr>
              <a:buSzPts val="1500"/>
              <a:buChar char="●"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207;p25">
            <a:extLst>
              <a:ext uri="{FF2B5EF4-FFF2-40B4-BE49-F238E27FC236}">
                <a16:creationId xmlns:a16="http://schemas.microsoft.com/office/drawing/2014/main" id="{B9C20E66-D6B1-AC1A-EF80-A35C242169C1}"/>
              </a:ext>
            </a:extLst>
          </p:cNvPr>
          <p:cNvSpPr/>
          <p:nvPr/>
        </p:nvSpPr>
        <p:spPr>
          <a:xfrm rot="5400013">
            <a:off x="-383243" y="383252"/>
            <a:ext cx="1947004" cy="1180499"/>
          </a:xfrm>
          <a:prstGeom prst="rect">
            <a:avLst/>
          </a:pr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7" name="Google Shape;208;p25">
            <a:extLst>
              <a:ext uri="{FF2B5EF4-FFF2-40B4-BE49-F238E27FC236}">
                <a16:creationId xmlns:a16="http://schemas.microsoft.com/office/drawing/2014/main" id="{7B4BC3C2-20C6-DB2D-41A5-F126FF61ED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9048" y="316784"/>
            <a:ext cx="2847597" cy="790498"/>
          </a:xfrm>
        </p:spPr>
        <p:txBody>
          <a:bodyPr/>
          <a:lstStyle>
            <a:lvl1pPr>
              <a:defRPr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209;p25">
            <a:extLst>
              <a:ext uri="{FF2B5EF4-FFF2-40B4-BE49-F238E27FC236}">
                <a16:creationId xmlns:a16="http://schemas.microsoft.com/office/drawing/2014/main" id="{2924A59B-3CC7-6757-8849-194B7ADDFDD2}"/>
              </a:ext>
            </a:extLst>
          </p:cNvPr>
          <p:cNvSpPr/>
          <p:nvPr/>
        </p:nvSpPr>
        <p:spPr>
          <a:xfrm>
            <a:off x="985750" y="1763895"/>
            <a:ext cx="410099" cy="410099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751628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hree columns 5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3">
            <a:extLst>
              <a:ext uri="{FF2B5EF4-FFF2-40B4-BE49-F238E27FC236}">
                <a16:creationId xmlns:a16="http://schemas.microsoft.com/office/drawing/2014/main" id="{020E6E2C-61C2-ADD9-5700-3126EEF314C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03006" y="3501969"/>
            <a:ext cx="1517995" cy="342900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178;p23">
            <a:extLst>
              <a:ext uri="{FF2B5EF4-FFF2-40B4-BE49-F238E27FC236}">
                <a16:creationId xmlns:a16="http://schemas.microsoft.com/office/drawing/2014/main" id="{35ED9F98-1520-FF7B-3AB9-DA897D1024E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03025" y="3818561"/>
            <a:ext cx="1517995" cy="782095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79;p23">
            <a:extLst>
              <a:ext uri="{FF2B5EF4-FFF2-40B4-BE49-F238E27FC236}">
                <a16:creationId xmlns:a16="http://schemas.microsoft.com/office/drawing/2014/main" id="{EB6A9100-F5E0-469A-E6FE-D435A3C851B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41298" y="3501969"/>
            <a:ext cx="1517995" cy="342900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180;p23">
            <a:extLst>
              <a:ext uri="{FF2B5EF4-FFF2-40B4-BE49-F238E27FC236}">
                <a16:creationId xmlns:a16="http://schemas.microsoft.com/office/drawing/2014/main" id="{A47FBA2E-10C6-61E8-A28C-C982AD09603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41289" y="3819174"/>
            <a:ext cx="1517995" cy="782095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181;p23">
            <a:extLst>
              <a:ext uri="{FF2B5EF4-FFF2-40B4-BE49-F238E27FC236}">
                <a16:creationId xmlns:a16="http://schemas.microsoft.com/office/drawing/2014/main" id="{3C258D90-F85E-538C-DA06-0275B7E642B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72157" y="3501969"/>
            <a:ext cx="1517995" cy="342900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7" name="Google Shape;182;p23">
            <a:extLst>
              <a:ext uri="{FF2B5EF4-FFF2-40B4-BE49-F238E27FC236}">
                <a16:creationId xmlns:a16="http://schemas.microsoft.com/office/drawing/2014/main" id="{9B7CFF5F-A4F8-36A4-7409-D2937AF14EF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72166" y="3813075"/>
            <a:ext cx="1517995" cy="795601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183;p23">
            <a:extLst>
              <a:ext uri="{FF2B5EF4-FFF2-40B4-BE49-F238E27FC236}">
                <a16:creationId xmlns:a16="http://schemas.microsoft.com/office/drawing/2014/main" id="{4F185701-105D-C6A0-7780-7A0C68084456}"/>
              </a:ext>
            </a:extLst>
          </p:cNvPr>
          <p:cNvSpPr/>
          <p:nvPr/>
        </p:nvSpPr>
        <p:spPr>
          <a:xfrm rot="5400013">
            <a:off x="-383243" y="379284"/>
            <a:ext cx="1947004" cy="1180499"/>
          </a:xfrm>
          <a:prstGeom prst="rect">
            <a:avLst/>
          </a:pr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9" name="Google Shape;184;p23">
            <a:extLst>
              <a:ext uri="{FF2B5EF4-FFF2-40B4-BE49-F238E27FC236}">
                <a16:creationId xmlns:a16="http://schemas.microsoft.com/office/drawing/2014/main" id="{693285B4-611D-9800-3531-3B74A39ECD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3651" y="316428"/>
            <a:ext cx="2128201" cy="1306202"/>
          </a:xfrm>
        </p:spPr>
        <p:txBody>
          <a:bodyPr/>
          <a:lstStyle>
            <a:lvl1pPr>
              <a:defRPr sz="4000">
                <a:solidFill>
                  <a:srgbClr val="57A7B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10" name="Google Shape;185;p23">
            <a:extLst>
              <a:ext uri="{FF2B5EF4-FFF2-40B4-BE49-F238E27FC236}">
                <a16:creationId xmlns:a16="http://schemas.microsoft.com/office/drawing/2014/main" id="{F5EF7AE4-78A4-A493-EE6A-539DB5F07CA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33551" y="2441713"/>
            <a:ext cx="2236503" cy="809701"/>
          </a:xfrm>
        </p:spPr>
        <p:txBody>
          <a:bodyPr/>
          <a:lstStyle>
            <a:lvl1pPr>
              <a:spcBef>
                <a:spcPts val="0"/>
              </a:spcBef>
              <a:buNone/>
              <a:defRPr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11" name="Google Shape;186;p23">
            <a:extLst>
              <a:ext uri="{FF2B5EF4-FFF2-40B4-BE49-F238E27FC236}">
                <a16:creationId xmlns:a16="http://schemas.microsoft.com/office/drawing/2014/main" id="{43D50854-735B-E213-DBEE-7C3F63D303C0}"/>
              </a:ext>
            </a:extLst>
          </p:cNvPr>
          <p:cNvSpPr/>
          <p:nvPr/>
        </p:nvSpPr>
        <p:spPr>
          <a:xfrm>
            <a:off x="985750" y="1763895"/>
            <a:ext cx="410099" cy="410099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33307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text + three columns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8;p20">
            <a:extLst>
              <a:ext uri="{FF2B5EF4-FFF2-40B4-BE49-F238E27FC236}">
                <a16:creationId xmlns:a16="http://schemas.microsoft.com/office/drawing/2014/main" id="{44A0B2EE-5C4E-4A0A-11B9-A30BD22470F3}"/>
              </a:ext>
            </a:extLst>
          </p:cNvPr>
          <p:cNvSpPr/>
          <p:nvPr/>
        </p:nvSpPr>
        <p:spPr>
          <a:xfrm rot="5400013">
            <a:off x="3597605" y="-3601565"/>
            <a:ext cx="1947004" cy="9142198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" name="Google Shape;139;p20">
            <a:extLst>
              <a:ext uri="{FF2B5EF4-FFF2-40B4-BE49-F238E27FC236}">
                <a16:creationId xmlns:a16="http://schemas.microsoft.com/office/drawing/2014/main" id="{A3D1113F-4514-132B-24E9-6846092957FA}"/>
              </a:ext>
            </a:extLst>
          </p:cNvPr>
          <p:cNvSpPr/>
          <p:nvPr/>
        </p:nvSpPr>
        <p:spPr>
          <a:xfrm>
            <a:off x="1362273" y="2088151"/>
            <a:ext cx="1902902" cy="2298902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40;p20">
            <a:extLst>
              <a:ext uri="{FF2B5EF4-FFF2-40B4-BE49-F238E27FC236}">
                <a16:creationId xmlns:a16="http://schemas.microsoft.com/office/drawing/2014/main" id="{206B078B-9183-5CDA-1754-D185C5CFC735}"/>
              </a:ext>
            </a:extLst>
          </p:cNvPr>
          <p:cNvSpPr/>
          <p:nvPr/>
        </p:nvSpPr>
        <p:spPr>
          <a:xfrm>
            <a:off x="3611870" y="2088151"/>
            <a:ext cx="1902902" cy="2298902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41;p20">
            <a:extLst>
              <a:ext uri="{FF2B5EF4-FFF2-40B4-BE49-F238E27FC236}">
                <a16:creationId xmlns:a16="http://schemas.microsoft.com/office/drawing/2014/main" id="{2BC76246-8691-7875-8B3A-C7DEC089DEF1}"/>
              </a:ext>
            </a:extLst>
          </p:cNvPr>
          <p:cNvSpPr/>
          <p:nvPr/>
        </p:nvSpPr>
        <p:spPr>
          <a:xfrm>
            <a:off x="5872999" y="2088151"/>
            <a:ext cx="1902902" cy="2298902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42;p20">
            <a:extLst>
              <a:ext uri="{FF2B5EF4-FFF2-40B4-BE49-F238E27FC236}">
                <a16:creationId xmlns:a16="http://schemas.microsoft.com/office/drawing/2014/main" id="{742AD313-6EF1-4D30-5048-BE81C3899D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995" y="318750"/>
            <a:ext cx="1627503" cy="1154402"/>
          </a:xfrm>
        </p:spPr>
        <p:txBody>
          <a:bodyPr/>
          <a:lstStyle>
            <a:lvl1pPr>
              <a:defRPr sz="4000">
                <a:solidFill>
                  <a:srgbClr val="434343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endParaRPr lang="es-PE"/>
          </a:p>
        </p:txBody>
      </p:sp>
      <p:sp>
        <p:nvSpPr>
          <p:cNvPr id="7" name="Google Shape;143;p20">
            <a:extLst>
              <a:ext uri="{FF2B5EF4-FFF2-40B4-BE49-F238E27FC236}">
                <a16:creationId xmlns:a16="http://schemas.microsoft.com/office/drawing/2014/main" id="{E87E5677-B4C9-2A02-A903-276634C96B6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81181" y="2935644"/>
            <a:ext cx="1699202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144;p20">
            <a:extLst>
              <a:ext uri="{FF2B5EF4-FFF2-40B4-BE49-F238E27FC236}">
                <a16:creationId xmlns:a16="http://schemas.microsoft.com/office/drawing/2014/main" id="{5DF918D3-EE17-F810-5EE4-ACF0CDCB447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3725" y="2935644"/>
            <a:ext cx="1699202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9" name="Google Shape;145;p20">
            <a:extLst>
              <a:ext uri="{FF2B5EF4-FFF2-40B4-BE49-F238E27FC236}">
                <a16:creationId xmlns:a16="http://schemas.microsoft.com/office/drawing/2014/main" id="{50C64D49-9FF6-EBC2-A6ED-F560E88E816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963442" y="2935644"/>
            <a:ext cx="1699202" cy="362998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700" b="1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0" name="Google Shape;146;p20">
            <a:extLst>
              <a:ext uri="{FF2B5EF4-FFF2-40B4-BE49-F238E27FC236}">
                <a16:creationId xmlns:a16="http://schemas.microsoft.com/office/drawing/2014/main" id="{F2254F09-9CF4-9B51-E967-B882F796A87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147974" y="705715"/>
            <a:ext cx="4273795" cy="634803"/>
          </a:xfrm>
        </p:spPr>
        <p:txBody>
          <a:bodyPr/>
          <a:lstStyle>
            <a:lvl1pPr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1" name="Google Shape;147;p20">
            <a:extLst>
              <a:ext uri="{FF2B5EF4-FFF2-40B4-BE49-F238E27FC236}">
                <a16:creationId xmlns:a16="http://schemas.microsoft.com/office/drawing/2014/main" id="{B6264D5B-06E5-CC71-6EF0-266B2ACE0BD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81199" y="3254971"/>
            <a:ext cx="1699202" cy="988502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2" name="Google Shape;148;p20">
            <a:extLst>
              <a:ext uri="{FF2B5EF4-FFF2-40B4-BE49-F238E27FC236}">
                <a16:creationId xmlns:a16="http://schemas.microsoft.com/office/drawing/2014/main" id="{FB036DB4-3433-CB10-27AD-902026E5316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3671" y="3254971"/>
            <a:ext cx="1699202" cy="988502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  <p:sp>
        <p:nvSpPr>
          <p:cNvPr id="13" name="Google Shape;149;p20">
            <a:extLst>
              <a:ext uri="{FF2B5EF4-FFF2-40B4-BE49-F238E27FC236}">
                <a16:creationId xmlns:a16="http://schemas.microsoft.com/office/drawing/2014/main" id="{0FCC78CA-C8A9-95A4-EF1E-33A2002BA97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963616" y="3253352"/>
            <a:ext cx="1699202" cy="988502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500">
                <a:latin typeface="Montserrat"/>
                <a:ea typeface="Montserrat"/>
                <a:cs typeface="Montserrat"/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9088188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1;p26">
            <a:extLst>
              <a:ext uri="{FF2B5EF4-FFF2-40B4-BE49-F238E27FC236}">
                <a16:creationId xmlns:a16="http://schemas.microsoft.com/office/drawing/2014/main" id="{79051AD6-3053-CD31-A6DE-420A76868605}"/>
              </a:ext>
            </a:extLst>
          </p:cNvPr>
          <p:cNvSpPr/>
          <p:nvPr/>
        </p:nvSpPr>
        <p:spPr>
          <a:xfrm>
            <a:off x="2514499" y="443474"/>
            <a:ext cx="1947004" cy="1180499"/>
          </a:xfrm>
          <a:prstGeom prst="rect">
            <a:avLst/>
          </a:pr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" name="Google Shape;212;p26">
            <a:extLst>
              <a:ext uri="{FF2B5EF4-FFF2-40B4-BE49-F238E27FC236}">
                <a16:creationId xmlns:a16="http://schemas.microsoft.com/office/drawing/2014/main" id="{A49F672E-B541-84AF-1F10-ED11927701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947" y="316748"/>
            <a:ext cx="2741700" cy="720903"/>
          </a:xfrm>
        </p:spPr>
        <p:txBody>
          <a:bodyPr/>
          <a:lstStyle>
            <a:lvl1pPr>
              <a:defRPr>
                <a:solidFill>
                  <a:srgbClr val="3A81BA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213;p26">
            <a:extLst>
              <a:ext uri="{FF2B5EF4-FFF2-40B4-BE49-F238E27FC236}">
                <a16:creationId xmlns:a16="http://schemas.microsoft.com/office/drawing/2014/main" id="{A480042A-E29B-BB9B-D9C5-B7566A957032}"/>
              </a:ext>
            </a:extLst>
          </p:cNvPr>
          <p:cNvSpPr/>
          <p:nvPr/>
        </p:nvSpPr>
        <p:spPr>
          <a:xfrm>
            <a:off x="4361377" y="1336322"/>
            <a:ext cx="402299" cy="402299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188219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C9B53B3C-E0BE-738C-A0AE-573C162191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064" y="98855"/>
            <a:ext cx="7169307" cy="649288"/>
          </a:xfrm>
        </p:spPr>
        <p:txBody>
          <a:bodyPr lIns="0" tIns="0" rIns="0" bIns="0" anchor="ctr" anchorCtr="1"/>
          <a:lstStyle>
            <a:lvl1pPr algn="ctr">
              <a:lnSpc>
                <a:spcPct val="80000"/>
              </a:lnSpc>
              <a:defRPr sz="3600">
                <a:solidFill>
                  <a:srgbClr val="27348B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9013991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BA28420-67A4-A39E-50FB-FA401BE568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645" y="92610"/>
            <a:ext cx="8679896" cy="543181"/>
          </a:xfrm>
        </p:spPr>
        <p:txBody>
          <a:bodyPr anchor="ctr" anchorCtr="1"/>
          <a:lstStyle>
            <a:lvl1pPr marL="0" indent="0" algn="ctr">
              <a:buNone/>
              <a:defRPr lang="en-US" sz="4050">
                <a:solidFill>
                  <a:srgbClr val="000000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F508400-FCAC-F76D-859B-D3AE46E1CB52}"/>
              </a:ext>
            </a:extLst>
          </p:cNvPr>
          <p:cNvSpPr/>
          <p:nvPr/>
        </p:nvSpPr>
        <p:spPr>
          <a:xfrm>
            <a:off x="265505" y="848691"/>
            <a:ext cx="2670578" cy="4051916"/>
          </a:xfrm>
          <a:custGeom>
            <a:avLst>
              <a:gd name="f0" fmla="val 85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13" b="0" i="0" u="none" strike="noStrike" kern="0" cap="none" spc="0" baseline="0">
              <a:solidFill>
                <a:srgbClr val="5E4028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D5B62D4-E62B-51CD-C4D0-6FF6ECD1D795}"/>
              </a:ext>
            </a:extLst>
          </p:cNvPr>
          <p:cNvSpPr/>
          <p:nvPr/>
        </p:nvSpPr>
        <p:spPr>
          <a:xfrm>
            <a:off x="342360" y="972510"/>
            <a:ext cx="98151" cy="3199321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13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grpSp>
        <p:nvGrpSpPr>
          <p:cNvPr id="5" name="Grupo 5">
            <a:extLst>
              <a:ext uri="{FF2B5EF4-FFF2-40B4-BE49-F238E27FC236}">
                <a16:creationId xmlns:a16="http://schemas.microsoft.com/office/drawing/2014/main" id="{17ECEDB8-905A-C4A5-0A6C-1E01C1CFD969}"/>
              </a:ext>
            </a:extLst>
          </p:cNvPr>
          <p:cNvGrpSpPr/>
          <p:nvPr/>
        </p:nvGrpSpPr>
        <p:grpSpPr>
          <a:xfrm>
            <a:off x="1047033" y="1366625"/>
            <a:ext cx="1674184" cy="1419112"/>
            <a:chOff x="1047033" y="1366625"/>
            <a:chExt cx="1674184" cy="1419112"/>
          </a:xfrm>
        </p:grpSpPr>
        <p:sp>
          <p:nvSpPr>
            <p:cNvPr id="6" name="TextBox 57">
              <a:extLst>
                <a:ext uri="{FF2B5EF4-FFF2-40B4-BE49-F238E27FC236}">
                  <a16:creationId xmlns:a16="http://schemas.microsoft.com/office/drawing/2014/main" id="{79C15BE8-2CB5-310A-3B52-41684C7E3993}"/>
                </a:ext>
              </a:extLst>
            </p:cNvPr>
            <p:cNvSpPr txBox="1"/>
            <p:nvPr/>
          </p:nvSpPr>
          <p:spPr>
            <a:xfrm>
              <a:off x="1047033" y="1366625"/>
              <a:ext cx="1674184" cy="7848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00" b="1" i="0" u="none" strike="noStrike" kern="0" cap="none" spc="0" baseline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You can Resize without losing quality</a:t>
              </a: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0B2AE315-694C-8B5F-8A7C-DA85CCB74332}"/>
                </a:ext>
              </a:extLst>
            </p:cNvPr>
            <p:cNvSpPr txBox="1"/>
            <p:nvPr/>
          </p:nvSpPr>
          <p:spPr>
            <a:xfrm>
              <a:off x="1047033" y="2000908"/>
              <a:ext cx="1674184" cy="7848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00" b="1" i="0" u="none" strike="noStrike" kern="0" cap="none" spc="0" baseline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You can Change Fill Color &amp;</a:t>
              </a:r>
            </a:p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00" b="1" i="0" u="none" strike="noStrike" kern="0" cap="none" spc="0" baseline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Line Color</a:t>
              </a:r>
            </a:p>
          </p:txBody>
        </p:sp>
      </p:grpSp>
      <p:sp>
        <p:nvSpPr>
          <p:cNvPr id="9" name="TextBox 60">
            <a:extLst>
              <a:ext uri="{FF2B5EF4-FFF2-40B4-BE49-F238E27FC236}">
                <a16:creationId xmlns:a16="http://schemas.microsoft.com/office/drawing/2014/main" id="{9D4108B7-AA5D-184E-61FD-801D50E1D9DD}"/>
              </a:ext>
            </a:extLst>
          </p:cNvPr>
          <p:cNvSpPr txBox="1"/>
          <p:nvPr/>
        </p:nvSpPr>
        <p:spPr>
          <a:xfrm>
            <a:off x="683248" y="3016431"/>
            <a:ext cx="2037969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GOOGLE SLIDES AND FREE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PPT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TEMPLATES  </a:t>
            </a:r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4BE6B5C1-F892-8B21-D5E1-3A661AE28982}"/>
              </a:ext>
            </a:extLst>
          </p:cNvPr>
          <p:cNvSpPr/>
          <p:nvPr/>
        </p:nvSpPr>
        <p:spPr>
          <a:xfrm rot="5400013">
            <a:off x="1948929" y="3912557"/>
            <a:ext cx="76233" cy="166846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13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grpSp>
        <p:nvGrpSpPr>
          <p:cNvPr id="17" name="Grupo 14">
            <a:extLst>
              <a:ext uri="{FF2B5EF4-FFF2-40B4-BE49-F238E27FC236}">
                <a16:creationId xmlns:a16="http://schemas.microsoft.com/office/drawing/2014/main" id="{F477058D-263D-7E1F-4EF9-0186E2175318}"/>
              </a:ext>
            </a:extLst>
          </p:cNvPr>
          <p:cNvGrpSpPr/>
          <p:nvPr/>
        </p:nvGrpSpPr>
        <p:grpSpPr>
          <a:xfrm>
            <a:off x="2141945" y="972510"/>
            <a:ext cx="679335" cy="682773"/>
            <a:chOff x="2141945" y="972510"/>
            <a:chExt cx="679335" cy="682773"/>
          </a:xfrm>
        </p:grpSpPr>
        <p:sp>
          <p:nvSpPr>
            <p:cNvPr id="18" name="Rounded Rectangle 3">
              <a:extLst>
                <a:ext uri="{FF2B5EF4-FFF2-40B4-BE49-F238E27FC236}">
                  <a16:creationId xmlns:a16="http://schemas.microsoft.com/office/drawing/2014/main" id="{365B456F-F23E-E24B-2FC9-5DBDE170F0FB}"/>
                </a:ext>
              </a:extLst>
            </p:cNvPr>
            <p:cNvSpPr/>
            <p:nvPr/>
          </p:nvSpPr>
          <p:spPr>
            <a:xfrm rot="10799991">
              <a:off x="2724280" y="975948"/>
              <a:ext cx="96999" cy="679335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13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  <p:sp>
          <p:nvSpPr>
            <p:cNvPr id="19" name="Rounded Rectangle 3">
              <a:extLst>
                <a:ext uri="{FF2B5EF4-FFF2-40B4-BE49-F238E27FC236}">
                  <a16:creationId xmlns:a16="http://schemas.microsoft.com/office/drawing/2014/main" id="{A91DF5A4-89FC-F992-5689-8ADE1179972E}"/>
                </a:ext>
              </a:extLst>
            </p:cNvPr>
            <p:cNvSpPr/>
            <p:nvPr/>
          </p:nvSpPr>
          <p:spPr>
            <a:xfrm rot="5400013">
              <a:off x="2433113" y="681342"/>
              <a:ext cx="96999" cy="679335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13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426582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EA1949D-6F22-1505-3DFE-96B5130DB5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15388"/>
            <a:ext cx="9144000" cy="576062"/>
          </a:xfrm>
        </p:spPr>
        <p:txBody>
          <a:bodyPr anchor="ctr" anchorCtr="1"/>
          <a:lstStyle>
            <a:lvl1pPr marL="0" indent="0" algn="ctr">
              <a:buNone/>
              <a:defRPr lang="en-US" sz="3600">
                <a:solidFill>
                  <a:srgbClr val="3A81BA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D33CEA3-469F-1E2C-0B92-DF8F7DCDF2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699543"/>
            <a:ext cx="9144000" cy="288036"/>
          </a:xfrm>
        </p:spPr>
        <p:txBody>
          <a:bodyPr anchor="ctr" anchorCtr="1"/>
          <a:lstStyle>
            <a:lvl1pPr marL="0" indent="0" algn="ctr">
              <a:buNone/>
              <a:defRPr lang="en-US" sz="1400">
                <a:solidFill>
                  <a:srgbClr val="3A81BA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Insert the title of your subtitle Here</a:t>
            </a:r>
          </a:p>
        </p:txBody>
      </p:sp>
      <p:sp>
        <p:nvSpPr>
          <p:cNvPr id="4" name="Google Shape;141;p9">
            <a:extLst>
              <a:ext uri="{FF2B5EF4-FFF2-40B4-BE49-F238E27FC236}">
                <a16:creationId xmlns:a16="http://schemas.microsoft.com/office/drawing/2014/main" id="{8D639F52-A29E-4FC2-6E30-3E5C8B9C7A5A}"/>
              </a:ext>
            </a:extLst>
          </p:cNvPr>
          <p:cNvSpPr/>
          <p:nvPr/>
        </p:nvSpPr>
        <p:spPr>
          <a:xfrm>
            <a:off x="5565230" y="3853610"/>
            <a:ext cx="3578824" cy="1289907"/>
          </a:xfrm>
          <a:custGeom>
            <a:avLst/>
            <a:gdLst>
              <a:gd name="f0" fmla="val w"/>
              <a:gd name="f1" fmla="val h"/>
              <a:gd name="f2" fmla="val 0"/>
              <a:gd name="f3" fmla="val 80718"/>
              <a:gd name="f4" fmla="val 29093"/>
              <a:gd name="f5" fmla="val 79150"/>
              <a:gd name="f6" fmla="val 1"/>
              <a:gd name="f7" fmla="val 63943"/>
              <a:gd name="f8" fmla="val 54011"/>
              <a:gd name="f9" fmla="val 17607"/>
              <a:gd name="f10" fmla="val 39402"/>
              <a:gd name="f11" fmla="val 19626"/>
              <a:gd name="f12" fmla="val 38581"/>
              <a:gd name="f13" fmla="val 19740"/>
              <a:gd name="f14" fmla="val 37847"/>
              <a:gd name="f15" fmla="val 19791"/>
              <a:gd name="f16" fmla="val 37183"/>
              <a:gd name="f17" fmla="val 31693"/>
              <a:gd name="f18" fmla="val 30951"/>
              <a:gd name="f19" fmla="val 16308"/>
              <a:gd name="f20" fmla="val 25088"/>
              <a:gd name="f21" fmla="val 24724"/>
              <a:gd name="f22" fmla="val 24340"/>
              <a:gd name="f23" fmla="val 16321"/>
              <a:gd name="f24" fmla="val 23934"/>
              <a:gd name="f25" fmla="val 16350"/>
              <a:gd name="f26" fmla="val 12129"/>
              <a:gd name="f27" fmla="val 17185"/>
              <a:gd name="f28" fmla="val 29092"/>
              <a:gd name="f29" fmla="val 80717"/>
              <a:gd name="f30" fmla="val 63"/>
              <a:gd name="f31" fmla="val 80188"/>
              <a:gd name="f32" fmla="val 21"/>
              <a:gd name="f33" fmla="val 79666"/>
              <a:gd name="f34" fmla="*/ f0 1 80718"/>
              <a:gd name="f35" fmla="*/ f1 1 29093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80718"/>
              <a:gd name="f42" fmla="*/ f39 1 29093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80718" h="29093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5"/>
                </a:cubicBezTo>
                <a:cubicBezTo>
                  <a:pt x="f17" y="f15"/>
                  <a:pt x="f18" y="f19"/>
                  <a:pt x="f20" y="f19"/>
                </a:cubicBezTo>
                <a:cubicBezTo>
                  <a:pt x="f21" y="f19"/>
                  <a:pt x="f22" y="f23"/>
                  <a:pt x="f24" y="f25"/>
                </a:cubicBezTo>
                <a:cubicBezTo>
                  <a:pt x="f26" y="f27"/>
                  <a:pt x="f2" y="f28"/>
                  <a:pt x="f2" y="f28"/>
                </a:cubicBezTo>
                <a:lnTo>
                  <a:pt x="f29" y="f28"/>
                </a:lnTo>
                <a:lnTo>
                  <a:pt x="f29" y="f30"/>
                </a:lnTo>
                <a:cubicBezTo>
                  <a:pt x="f31" y="f32"/>
                  <a:pt x="f33" y="f6"/>
                  <a:pt x="f5" y="f6"/>
                </a:cubicBezTo>
                <a:close/>
              </a:path>
            </a:pathLst>
          </a:custGeom>
          <a:solidFill>
            <a:srgbClr val="FFC000">
              <a:alpha val="16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42;p9">
            <a:extLst>
              <a:ext uri="{FF2B5EF4-FFF2-40B4-BE49-F238E27FC236}">
                <a16:creationId xmlns:a16="http://schemas.microsoft.com/office/drawing/2014/main" id="{ED850003-C0CA-811B-48DD-1D782A9C97A6}"/>
              </a:ext>
            </a:extLst>
          </p:cNvPr>
          <p:cNvSpPr/>
          <p:nvPr/>
        </p:nvSpPr>
        <p:spPr>
          <a:xfrm>
            <a:off x="0" y="0"/>
            <a:ext cx="2022268" cy="827687"/>
          </a:xfrm>
          <a:custGeom>
            <a:avLst/>
            <a:gdLst>
              <a:gd name="f0" fmla="val w"/>
              <a:gd name="f1" fmla="val h"/>
              <a:gd name="f2" fmla="val 0"/>
              <a:gd name="f3" fmla="val 26187"/>
              <a:gd name="f4" fmla="val 10718"/>
              <a:gd name="f5" fmla="val 8915"/>
              <a:gd name="f6" fmla="val 2403"/>
              <a:gd name="f7" fmla="val 10101"/>
              <a:gd name="f8" fmla="val 5201"/>
              <a:gd name="f9" fmla="val 8095"/>
              <a:gd name="f10" fmla="val 14868"/>
              <a:gd name="f11" fmla="val 22170"/>
              <a:gd name="f12" fmla="val 7344"/>
              <a:gd name="f13" fmla="*/ f0 1 26187"/>
              <a:gd name="f14" fmla="*/ f1 1 10718"/>
              <a:gd name="f15" fmla="val f2"/>
              <a:gd name="f16" fmla="val f3"/>
              <a:gd name="f17" fmla="val f4"/>
              <a:gd name="f18" fmla="+- f17 0 f15"/>
              <a:gd name="f19" fmla="+- f16 0 f15"/>
              <a:gd name="f20" fmla="*/ f19 1 26187"/>
              <a:gd name="f21" fmla="*/ f18 1 10718"/>
              <a:gd name="f22" fmla="*/ f15 1 f20"/>
              <a:gd name="f23" fmla="*/ f16 1 f20"/>
              <a:gd name="f24" fmla="*/ f15 1 f21"/>
              <a:gd name="f25" fmla="*/ f17 1 f21"/>
              <a:gd name="f26" fmla="*/ f22 f13 1"/>
              <a:gd name="f27" fmla="*/ f23 f13 1"/>
              <a:gd name="f28" fmla="*/ f25 f14 1"/>
              <a:gd name="f29" fmla="*/ f24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6" t="f29" r="f27" b="f28"/>
            <a:pathLst>
              <a:path w="26187" h="10718">
                <a:moveTo>
                  <a:pt x="f2" y="f2"/>
                </a:moveTo>
                <a:lnTo>
                  <a:pt x="f2" y="f5"/>
                </a:lnTo>
                <a:cubicBezTo>
                  <a:pt x="f6" y="f7"/>
                  <a:pt x="f8" y="f4"/>
                  <a:pt x="f9" y="f4"/>
                </a:cubicBezTo>
                <a:cubicBezTo>
                  <a:pt x="f10" y="f4"/>
                  <a:pt x="f11" y="f12"/>
                  <a:pt x="f3" y="f2"/>
                </a:cubicBezTo>
                <a:close/>
              </a:path>
            </a:pathLst>
          </a:custGeom>
          <a:solidFill>
            <a:srgbClr val="FFC000">
              <a:alpha val="16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126230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asic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334180E-0E98-102E-138B-25B607AB1E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1676" y="123480"/>
            <a:ext cx="7452323" cy="576062"/>
          </a:xfrm>
        </p:spPr>
        <p:txBody>
          <a:bodyPr anchor="ctr"/>
          <a:lstStyle>
            <a:lvl1pPr marL="0" indent="0">
              <a:buNone/>
              <a:defRPr lang="en-US" sz="3600">
                <a:solidFill>
                  <a:srgbClr val="3A81BA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693E226-428B-1443-1A93-C2D8BB5E39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1676" y="699543"/>
            <a:ext cx="7452323" cy="288036"/>
          </a:xfrm>
        </p:spPr>
        <p:txBody>
          <a:bodyPr anchor="ctr"/>
          <a:lstStyle>
            <a:lvl1pPr marL="0" indent="0">
              <a:buNone/>
              <a:defRPr lang="en-US" sz="1400">
                <a:solidFill>
                  <a:srgbClr val="3A81BA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Insert the title of your subtitle Here</a:t>
            </a:r>
          </a:p>
        </p:txBody>
      </p:sp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8B95937E-86F5-ED51-1FDD-41785808D7A8}"/>
              </a:ext>
            </a:extLst>
          </p:cNvPr>
          <p:cNvSpPr/>
          <p:nvPr/>
        </p:nvSpPr>
        <p:spPr>
          <a:xfrm>
            <a:off x="283500" y="289526"/>
            <a:ext cx="8576998" cy="4564501"/>
          </a:xfrm>
          <a:prstGeom prst="rect">
            <a:avLst/>
          </a:prstGeom>
          <a:noFill/>
          <a:ln w="28575" cap="flat">
            <a:solidFill>
              <a:srgbClr val="8BAB42"/>
            </a:solidFill>
            <a:prstDash val="solid"/>
            <a:miter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999342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9">
            <a:extLst>
              <a:ext uri="{FF2B5EF4-FFF2-40B4-BE49-F238E27FC236}">
                <a16:creationId xmlns:a16="http://schemas.microsoft.com/office/drawing/2014/main" id="{73455E64-D894-1C48-5002-EAEAF02FE7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97247" y="1431703"/>
            <a:ext cx="4549496" cy="841796"/>
          </a:xfrm>
        </p:spPr>
        <p:txBody>
          <a:bodyPr anchor="b" anchorCtr="1"/>
          <a:lstStyle>
            <a:lvl1pPr algn="ctr">
              <a:defRPr sz="4500"/>
            </a:lvl1pPr>
          </a:lstStyle>
          <a:p>
            <a:pPr lvl="0"/>
            <a:endParaRPr lang="es-PE"/>
          </a:p>
        </p:txBody>
      </p:sp>
      <p:sp>
        <p:nvSpPr>
          <p:cNvPr id="3" name="Google Shape;140;p9">
            <a:extLst>
              <a:ext uri="{FF2B5EF4-FFF2-40B4-BE49-F238E27FC236}">
                <a16:creationId xmlns:a16="http://schemas.microsoft.com/office/drawing/2014/main" id="{3113B929-3E01-C425-0B13-0E64AA2366D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007601" y="2410303"/>
            <a:ext cx="5128796" cy="1574395"/>
          </a:xfrm>
        </p:spPr>
        <p:txBody>
          <a:bodyPr anchorCtr="1"/>
          <a:lstStyle>
            <a:lvl1pPr algn="ctr">
              <a:spcBef>
                <a:spcPts val="0"/>
              </a:spcBef>
              <a:buNone/>
              <a:defRPr sz="1600"/>
            </a:lvl1pPr>
          </a:lstStyle>
          <a:p>
            <a:pPr lvl="0"/>
            <a:endParaRPr lang="es-PE"/>
          </a:p>
        </p:txBody>
      </p:sp>
      <p:sp>
        <p:nvSpPr>
          <p:cNvPr id="4" name="Google Shape;141;p9">
            <a:extLst>
              <a:ext uri="{FF2B5EF4-FFF2-40B4-BE49-F238E27FC236}">
                <a16:creationId xmlns:a16="http://schemas.microsoft.com/office/drawing/2014/main" id="{1E403030-C6BA-A8D1-65B9-6C04DB89796D}"/>
              </a:ext>
            </a:extLst>
          </p:cNvPr>
          <p:cNvSpPr/>
          <p:nvPr/>
        </p:nvSpPr>
        <p:spPr>
          <a:xfrm>
            <a:off x="5565230" y="3853610"/>
            <a:ext cx="3578824" cy="1289907"/>
          </a:xfrm>
          <a:custGeom>
            <a:avLst/>
            <a:gdLst>
              <a:gd name="f0" fmla="val w"/>
              <a:gd name="f1" fmla="val h"/>
              <a:gd name="f2" fmla="val 0"/>
              <a:gd name="f3" fmla="val 80718"/>
              <a:gd name="f4" fmla="val 29093"/>
              <a:gd name="f5" fmla="val 79150"/>
              <a:gd name="f6" fmla="val 1"/>
              <a:gd name="f7" fmla="val 63943"/>
              <a:gd name="f8" fmla="val 54011"/>
              <a:gd name="f9" fmla="val 17607"/>
              <a:gd name="f10" fmla="val 39402"/>
              <a:gd name="f11" fmla="val 19626"/>
              <a:gd name="f12" fmla="val 38581"/>
              <a:gd name="f13" fmla="val 19740"/>
              <a:gd name="f14" fmla="val 37847"/>
              <a:gd name="f15" fmla="val 19791"/>
              <a:gd name="f16" fmla="val 37183"/>
              <a:gd name="f17" fmla="val 31693"/>
              <a:gd name="f18" fmla="val 30951"/>
              <a:gd name="f19" fmla="val 16308"/>
              <a:gd name="f20" fmla="val 25088"/>
              <a:gd name="f21" fmla="val 24724"/>
              <a:gd name="f22" fmla="val 24340"/>
              <a:gd name="f23" fmla="val 16321"/>
              <a:gd name="f24" fmla="val 23934"/>
              <a:gd name="f25" fmla="val 16350"/>
              <a:gd name="f26" fmla="val 12129"/>
              <a:gd name="f27" fmla="val 17185"/>
              <a:gd name="f28" fmla="val 29092"/>
              <a:gd name="f29" fmla="val 80717"/>
              <a:gd name="f30" fmla="val 63"/>
              <a:gd name="f31" fmla="val 80188"/>
              <a:gd name="f32" fmla="val 21"/>
              <a:gd name="f33" fmla="val 79666"/>
              <a:gd name="f34" fmla="*/ f0 1 80718"/>
              <a:gd name="f35" fmla="*/ f1 1 29093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80718"/>
              <a:gd name="f42" fmla="*/ f39 1 29093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80718" h="29093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5"/>
                </a:cubicBezTo>
                <a:cubicBezTo>
                  <a:pt x="f17" y="f15"/>
                  <a:pt x="f18" y="f19"/>
                  <a:pt x="f20" y="f19"/>
                </a:cubicBezTo>
                <a:cubicBezTo>
                  <a:pt x="f21" y="f19"/>
                  <a:pt x="f22" y="f23"/>
                  <a:pt x="f24" y="f25"/>
                </a:cubicBezTo>
                <a:cubicBezTo>
                  <a:pt x="f26" y="f27"/>
                  <a:pt x="f2" y="f28"/>
                  <a:pt x="f2" y="f28"/>
                </a:cubicBezTo>
                <a:lnTo>
                  <a:pt x="f29" y="f28"/>
                </a:lnTo>
                <a:lnTo>
                  <a:pt x="f29" y="f30"/>
                </a:lnTo>
                <a:cubicBezTo>
                  <a:pt x="f31" y="f32"/>
                  <a:pt x="f33" y="f6"/>
                  <a:pt x="f5" y="f6"/>
                </a:cubicBezTo>
                <a:close/>
              </a:path>
            </a:pathLst>
          </a:custGeom>
          <a:solidFill>
            <a:srgbClr val="FFC000">
              <a:alpha val="17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42;p9">
            <a:extLst>
              <a:ext uri="{FF2B5EF4-FFF2-40B4-BE49-F238E27FC236}">
                <a16:creationId xmlns:a16="http://schemas.microsoft.com/office/drawing/2014/main" id="{9B957BA3-9BD3-E713-DED6-3224538A0782}"/>
              </a:ext>
            </a:extLst>
          </p:cNvPr>
          <p:cNvSpPr/>
          <p:nvPr/>
        </p:nvSpPr>
        <p:spPr>
          <a:xfrm>
            <a:off x="0" y="0"/>
            <a:ext cx="2022268" cy="827687"/>
          </a:xfrm>
          <a:custGeom>
            <a:avLst/>
            <a:gdLst>
              <a:gd name="f0" fmla="val w"/>
              <a:gd name="f1" fmla="val h"/>
              <a:gd name="f2" fmla="val 0"/>
              <a:gd name="f3" fmla="val 26187"/>
              <a:gd name="f4" fmla="val 10718"/>
              <a:gd name="f5" fmla="val 8915"/>
              <a:gd name="f6" fmla="val 2403"/>
              <a:gd name="f7" fmla="val 10101"/>
              <a:gd name="f8" fmla="val 5201"/>
              <a:gd name="f9" fmla="val 8095"/>
              <a:gd name="f10" fmla="val 14868"/>
              <a:gd name="f11" fmla="val 22170"/>
              <a:gd name="f12" fmla="val 7344"/>
              <a:gd name="f13" fmla="*/ f0 1 26187"/>
              <a:gd name="f14" fmla="*/ f1 1 10718"/>
              <a:gd name="f15" fmla="val f2"/>
              <a:gd name="f16" fmla="val f3"/>
              <a:gd name="f17" fmla="val f4"/>
              <a:gd name="f18" fmla="+- f17 0 f15"/>
              <a:gd name="f19" fmla="+- f16 0 f15"/>
              <a:gd name="f20" fmla="*/ f19 1 26187"/>
              <a:gd name="f21" fmla="*/ f18 1 10718"/>
              <a:gd name="f22" fmla="*/ f15 1 f20"/>
              <a:gd name="f23" fmla="*/ f16 1 f20"/>
              <a:gd name="f24" fmla="*/ f15 1 f21"/>
              <a:gd name="f25" fmla="*/ f17 1 f21"/>
              <a:gd name="f26" fmla="*/ f22 f13 1"/>
              <a:gd name="f27" fmla="*/ f23 f13 1"/>
              <a:gd name="f28" fmla="*/ f25 f14 1"/>
              <a:gd name="f29" fmla="*/ f24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6" t="f29" r="f27" b="f28"/>
            <a:pathLst>
              <a:path w="26187" h="10718">
                <a:moveTo>
                  <a:pt x="f2" y="f2"/>
                </a:moveTo>
                <a:lnTo>
                  <a:pt x="f2" y="f5"/>
                </a:lnTo>
                <a:cubicBezTo>
                  <a:pt x="f6" y="f7"/>
                  <a:pt x="f8" y="f4"/>
                  <a:pt x="f9" y="f4"/>
                </a:cubicBezTo>
                <a:cubicBezTo>
                  <a:pt x="f10" y="f4"/>
                  <a:pt x="f11" y="f12"/>
                  <a:pt x="f3" y="f2"/>
                </a:cubicBezTo>
                <a:close/>
              </a:path>
            </a:pathLst>
          </a:custGeom>
          <a:solidFill>
            <a:srgbClr val="FFC000">
              <a:alpha val="17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6" name="Google Shape;144;p9">
            <a:extLst>
              <a:ext uri="{FF2B5EF4-FFF2-40B4-BE49-F238E27FC236}">
                <a16:creationId xmlns:a16="http://schemas.microsoft.com/office/drawing/2014/main" id="{A3FA82B9-1AAC-1A7C-9EC0-42CF5CB92470}"/>
              </a:ext>
            </a:extLst>
          </p:cNvPr>
          <p:cNvGrpSpPr/>
          <p:nvPr/>
        </p:nvGrpSpPr>
        <p:grpSpPr>
          <a:xfrm>
            <a:off x="960787" y="820728"/>
            <a:ext cx="107624" cy="118250"/>
            <a:chOff x="960787" y="820728"/>
            <a:chExt cx="107624" cy="118250"/>
          </a:xfrm>
        </p:grpSpPr>
        <p:sp>
          <p:nvSpPr>
            <p:cNvPr id="7" name="Google Shape;145;p9">
              <a:extLst>
                <a:ext uri="{FF2B5EF4-FFF2-40B4-BE49-F238E27FC236}">
                  <a16:creationId xmlns:a16="http://schemas.microsoft.com/office/drawing/2014/main" id="{2BC7A144-A556-E3C9-24ED-D38BD8B62EE6}"/>
                </a:ext>
              </a:extLst>
            </p:cNvPr>
            <p:cNvSpPr/>
            <p:nvPr/>
          </p:nvSpPr>
          <p:spPr>
            <a:xfrm>
              <a:off x="993010" y="820728"/>
              <a:ext cx="41541" cy="1182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"/>
                <a:gd name="f4" fmla="val 2895"/>
                <a:gd name="f5" fmla="val 1016"/>
                <a:gd name="f6" fmla="val 2894"/>
                <a:gd name="f7" fmla="*/ f0 1 1017"/>
                <a:gd name="f8" fmla="*/ f1 1 2895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1017"/>
                <a:gd name="f15" fmla="*/ f12 1 2895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1017" h="2895" fill="none">
                  <a:moveTo>
                    <a:pt x="f2" y="f2"/>
                  </a:moveTo>
                  <a:lnTo>
                    <a:pt x="f5" y="f6"/>
                  </a:lnTo>
                </a:path>
              </a:pathLst>
            </a:custGeom>
            <a:noFill/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Google Shape;146;p9">
              <a:extLst>
                <a:ext uri="{FF2B5EF4-FFF2-40B4-BE49-F238E27FC236}">
                  <a16:creationId xmlns:a16="http://schemas.microsoft.com/office/drawing/2014/main" id="{B4E29DE5-B25A-FD5C-1010-77FA87FEDD23}"/>
                </a:ext>
              </a:extLst>
            </p:cNvPr>
            <p:cNvSpPr/>
            <p:nvPr/>
          </p:nvSpPr>
          <p:spPr>
            <a:xfrm>
              <a:off x="960787" y="860221"/>
              <a:ext cx="107624" cy="448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35"/>
                <a:gd name="f4" fmla="val 1099"/>
                <a:gd name="f5" fmla="val 1"/>
                <a:gd name="f6" fmla="val 1098"/>
                <a:gd name="f7" fmla="*/ f0 1 2635"/>
                <a:gd name="f8" fmla="*/ f1 1 109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2635"/>
                <a:gd name="f15" fmla="*/ f12 1 109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635" h="1099" fill="none">
                  <a:moveTo>
                    <a:pt x="f5" y="f6"/>
                  </a:moveTo>
                  <a:lnTo>
                    <a:pt x="f3" y="f5"/>
                  </a:lnTo>
                </a:path>
              </a:pathLst>
            </a:custGeom>
            <a:noFill/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491807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6;p16">
            <a:extLst>
              <a:ext uri="{FF2B5EF4-FFF2-40B4-BE49-F238E27FC236}">
                <a16:creationId xmlns:a16="http://schemas.microsoft.com/office/drawing/2014/main" id="{3A599162-E2EE-6957-BD24-233C7B07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998" y="445029"/>
            <a:ext cx="7704002" cy="572697"/>
          </a:xfrm>
        </p:spPr>
        <p:txBody>
          <a:bodyPr anchor="ctr"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227;p16">
            <a:extLst>
              <a:ext uri="{FF2B5EF4-FFF2-40B4-BE49-F238E27FC236}">
                <a16:creationId xmlns:a16="http://schemas.microsoft.com/office/drawing/2014/main" id="{D58B0CBA-CFE9-E73B-A16E-1E6C09B42EA6}"/>
              </a:ext>
            </a:extLst>
          </p:cNvPr>
          <p:cNvSpPr/>
          <p:nvPr/>
        </p:nvSpPr>
        <p:spPr>
          <a:xfrm flipH="1">
            <a:off x="64" y="4437994"/>
            <a:ext cx="3990907" cy="721425"/>
          </a:xfrm>
          <a:custGeom>
            <a:avLst/>
            <a:gdLst>
              <a:gd name="f0" fmla="val w"/>
              <a:gd name="f1" fmla="val h"/>
              <a:gd name="f2" fmla="val 0"/>
              <a:gd name="f3" fmla="val 82726"/>
              <a:gd name="f4" fmla="val 36946"/>
              <a:gd name="f5" fmla="val 74792"/>
              <a:gd name="f6" fmla="val 69344"/>
              <a:gd name="f7" fmla="val 64629"/>
              <a:gd name="f8" fmla="val 1999"/>
              <a:gd name="f9" fmla="val 61154"/>
              <a:gd name="f10" fmla="val 5916"/>
              <a:gd name="f11" fmla="val 56673"/>
              <a:gd name="f12" fmla="val 10972"/>
              <a:gd name="f13" fmla="val 52925"/>
              <a:gd name="f14" fmla="val 22816"/>
              <a:gd name="f15" fmla="val 45553"/>
              <a:gd name="f16" fmla="val 24439"/>
              <a:gd name="f17" fmla="val 44879"/>
              <a:gd name="f18" fmla="val 24586"/>
              <a:gd name="f19" fmla="val 44248"/>
              <a:gd name="f20" fmla="val 24654"/>
              <a:gd name="f21" fmla="val 43651"/>
              <a:gd name="f22" fmla="val 37177"/>
              <a:gd name="f23" fmla="val 34674"/>
              <a:gd name="f24" fmla="val 16715"/>
              <a:gd name="f25" fmla="val 24473"/>
              <a:gd name="f26" fmla="val 24311"/>
              <a:gd name="f27" fmla="val 24147"/>
              <a:gd name="f28" fmla="val 16717"/>
              <a:gd name="f29" fmla="val 23982"/>
              <a:gd name="f30" fmla="val 16721"/>
              <a:gd name="f31" fmla="val 14633"/>
              <a:gd name="f32" fmla="val 16949"/>
              <a:gd name="f33" fmla="val 3552"/>
              <a:gd name="f34" fmla="val 27392"/>
              <a:gd name="f35" fmla="val 1"/>
              <a:gd name="f36" fmla="val 36945"/>
              <a:gd name="f37" fmla="val 1277"/>
              <a:gd name="f38" fmla="val 79959"/>
              <a:gd name="f39" fmla="val 423"/>
              <a:gd name="f40" fmla="val 77298"/>
              <a:gd name="f41" fmla="*/ f0 1 82726"/>
              <a:gd name="f42" fmla="*/ f1 1 36946"/>
              <a:gd name="f43" fmla="val f2"/>
              <a:gd name="f44" fmla="val f3"/>
              <a:gd name="f45" fmla="val f4"/>
              <a:gd name="f46" fmla="+- f45 0 f43"/>
              <a:gd name="f47" fmla="+- f44 0 f43"/>
              <a:gd name="f48" fmla="*/ f47 1 82726"/>
              <a:gd name="f49" fmla="*/ f46 1 36946"/>
              <a:gd name="f50" fmla="*/ f43 1 f48"/>
              <a:gd name="f51" fmla="*/ f44 1 f48"/>
              <a:gd name="f52" fmla="*/ f43 1 f49"/>
              <a:gd name="f53" fmla="*/ f45 1 f49"/>
              <a:gd name="f54" fmla="*/ f50 f41 1"/>
              <a:gd name="f55" fmla="*/ f51 f41 1"/>
              <a:gd name="f56" fmla="*/ f53 f42 1"/>
              <a:gd name="f57" fmla="*/ f52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7" r="f55" b="f56"/>
            <a:pathLst>
              <a:path w="82726" h="36946">
                <a:moveTo>
                  <a:pt x="f5" y="f2"/>
                </a:moveTo>
                <a:cubicBezTo>
                  <a:pt x="f6" y="f2"/>
                  <a:pt x="f7" y="f8"/>
                  <a:pt x="f9" y="f10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0"/>
                </a:cubicBezTo>
                <a:cubicBezTo>
                  <a:pt x="f22" y="f20"/>
                  <a:pt x="f23" y="f24"/>
                  <a:pt x="f25" y="f24"/>
                </a:cubicBezTo>
                <a:cubicBezTo>
                  <a:pt x="f26" y="f24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lnTo>
                  <a:pt x="f3" y="f36"/>
                </a:lnTo>
                <a:lnTo>
                  <a:pt x="f3" y="f37"/>
                </a:lnTo>
                <a:cubicBezTo>
                  <a:pt x="f38" y="f39"/>
                  <a:pt x="f40" y="f2"/>
                  <a:pt x="f5" y="f2"/>
                </a:cubicBezTo>
                <a:close/>
              </a:path>
            </a:pathLst>
          </a:custGeom>
          <a:solidFill>
            <a:srgbClr val="FFC000">
              <a:alpha val="27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229;p16">
            <a:extLst>
              <a:ext uri="{FF2B5EF4-FFF2-40B4-BE49-F238E27FC236}">
                <a16:creationId xmlns:a16="http://schemas.microsoft.com/office/drawing/2014/main" id="{9FD75CF7-958B-A823-42AD-58D3634238F2}"/>
              </a:ext>
            </a:extLst>
          </p:cNvPr>
          <p:cNvSpPr/>
          <p:nvPr/>
        </p:nvSpPr>
        <p:spPr>
          <a:xfrm rot="10800009" flipH="1">
            <a:off x="5901281" y="-19"/>
            <a:ext cx="3242846" cy="662162"/>
          </a:xfrm>
          <a:custGeom>
            <a:avLst/>
            <a:gdLst>
              <a:gd name="f0" fmla="val w"/>
              <a:gd name="f1" fmla="val h"/>
              <a:gd name="f2" fmla="val 0"/>
              <a:gd name="f3" fmla="val 80718"/>
              <a:gd name="f4" fmla="val 29093"/>
              <a:gd name="f5" fmla="val 79150"/>
              <a:gd name="f6" fmla="val 1"/>
              <a:gd name="f7" fmla="val 63943"/>
              <a:gd name="f8" fmla="val 54011"/>
              <a:gd name="f9" fmla="val 17607"/>
              <a:gd name="f10" fmla="val 39402"/>
              <a:gd name="f11" fmla="val 19626"/>
              <a:gd name="f12" fmla="val 38581"/>
              <a:gd name="f13" fmla="val 19740"/>
              <a:gd name="f14" fmla="val 37847"/>
              <a:gd name="f15" fmla="val 19791"/>
              <a:gd name="f16" fmla="val 37183"/>
              <a:gd name="f17" fmla="val 31693"/>
              <a:gd name="f18" fmla="val 30951"/>
              <a:gd name="f19" fmla="val 16308"/>
              <a:gd name="f20" fmla="val 25088"/>
              <a:gd name="f21" fmla="val 24724"/>
              <a:gd name="f22" fmla="val 24340"/>
              <a:gd name="f23" fmla="val 16321"/>
              <a:gd name="f24" fmla="val 23934"/>
              <a:gd name="f25" fmla="val 16350"/>
              <a:gd name="f26" fmla="val 12129"/>
              <a:gd name="f27" fmla="val 17185"/>
              <a:gd name="f28" fmla="val 29092"/>
              <a:gd name="f29" fmla="val 80717"/>
              <a:gd name="f30" fmla="val 63"/>
              <a:gd name="f31" fmla="val 80188"/>
              <a:gd name="f32" fmla="val 21"/>
              <a:gd name="f33" fmla="val 79666"/>
              <a:gd name="f34" fmla="*/ f0 1 80718"/>
              <a:gd name="f35" fmla="*/ f1 1 29093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80718"/>
              <a:gd name="f42" fmla="*/ f39 1 29093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80718" h="29093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5"/>
                </a:cubicBezTo>
                <a:cubicBezTo>
                  <a:pt x="f17" y="f15"/>
                  <a:pt x="f18" y="f19"/>
                  <a:pt x="f20" y="f19"/>
                </a:cubicBezTo>
                <a:cubicBezTo>
                  <a:pt x="f21" y="f19"/>
                  <a:pt x="f22" y="f23"/>
                  <a:pt x="f24" y="f25"/>
                </a:cubicBezTo>
                <a:cubicBezTo>
                  <a:pt x="f26" y="f27"/>
                  <a:pt x="f2" y="f28"/>
                  <a:pt x="f2" y="f28"/>
                </a:cubicBezTo>
                <a:lnTo>
                  <a:pt x="f29" y="f28"/>
                </a:lnTo>
                <a:lnTo>
                  <a:pt x="f29" y="f30"/>
                </a:lnTo>
                <a:cubicBezTo>
                  <a:pt x="f31" y="f32"/>
                  <a:pt x="f33" y="f6"/>
                  <a:pt x="f5" y="f6"/>
                </a:cubicBezTo>
                <a:close/>
              </a:path>
            </a:pathLst>
          </a:custGeom>
          <a:solidFill>
            <a:srgbClr val="FFC000">
              <a:alpha val="27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504865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8;p7">
            <a:extLst>
              <a:ext uri="{FF2B5EF4-FFF2-40B4-BE49-F238E27FC236}">
                <a16:creationId xmlns:a16="http://schemas.microsoft.com/office/drawing/2014/main" id="{0AF9B0CE-23B8-0D45-ADFE-B98D84B7E7A3}"/>
              </a:ext>
            </a:extLst>
          </p:cNvPr>
          <p:cNvSpPr/>
          <p:nvPr/>
        </p:nvSpPr>
        <p:spPr>
          <a:xfrm flipH="1">
            <a:off x="5222193" y="0"/>
            <a:ext cx="3921806" cy="1449744"/>
          </a:xfrm>
          <a:custGeom>
            <a:avLst/>
            <a:gdLst>
              <a:gd name="f0" fmla="val w"/>
              <a:gd name="f1" fmla="val h"/>
              <a:gd name="f2" fmla="val 0"/>
              <a:gd name="f3" fmla="val 67440"/>
              <a:gd name="f4" fmla="val 24929"/>
              <a:gd name="f5" fmla="val 1"/>
              <a:gd name="f6" fmla="val 9"/>
              <a:gd name="f7" fmla="val 24234"/>
              <a:gd name="f8" fmla="val 4169"/>
              <a:gd name="f9" fmla="val 9222"/>
              <a:gd name="f10" fmla="val 13389"/>
              <a:gd name="f11" fmla="val 18165"/>
              <a:gd name="f12" fmla="val 24456"/>
              <a:gd name="f13" fmla="val 21714"/>
              <a:gd name="f14" fmla="val 22729"/>
              <a:gd name="f15" fmla="val 30180"/>
              <a:gd name="f16" fmla="val 18610"/>
              <a:gd name="f17" fmla="val 28888"/>
              <a:gd name="f18" fmla="val 12672"/>
              <a:gd name="f19" fmla="val 43143"/>
              <a:gd name="f20" fmla="val 11877"/>
              <a:gd name="f21" fmla="val 56225"/>
              <a:gd name="f22" fmla="val 11152"/>
              <a:gd name="f23" fmla="val 65392"/>
              <a:gd name="f24" fmla="val 7238"/>
              <a:gd name="f25" fmla="val 67439"/>
              <a:gd name="f26" fmla="*/ f0 1 67440"/>
              <a:gd name="f27" fmla="*/ f1 1 24929"/>
              <a:gd name="f28" fmla="val f2"/>
              <a:gd name="f29" fmla="val f3"/>
              <a:gd name="f30" fmla="val f4"/>
              <a:gd name="f31" fmla="+- f30 0 f28"/>
              <a:gd name="f32" fmla="+- f29 0 f28"/>
              <a:gd name="f33" fmla="*/ f32 1 67440"/>
              <a:gd name="f34" fmla="*/ f31 1 24929"/>
              <a:gd name="f35" fmla="*/ f28 1 f33"/>
              <a:gd name="f36" fmla="*/ f29 1 f33"/>
              <a:gd name="f37" fmla="*/ f28 1 f34"/>
              <a:gd name="f38" fmla="*/ f30 1 f34"/>
              <a:gd name="f39" fmla="*/ f35 f26 1"/>
              <a:gd name="f40" fmla="*/ f36 f26 1"/>
              <a:gd name="f41" fmla="*/ f38 f27 1"/>
              <a:gd name="f42" fmla="*/ f37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42" r="f40" b="f41"/>
            <a:pathLst>
              <a:path w="67440" h="24929">
                <a:moveTo>
                  <a:pt x="f5" y="f5"/>
                </a:moveTo>
                <a:lnTo>
                  <a:pt x="f6" y="f7"/>
                </a:lnTo>
                <a:cubicBezTo>
                  <a:pt x="f6" y="f7"/>
                  <a:pt x="f8" y="f4"/>
                  <a:pt x="f9" y="f4"/>
                </a:cubicBezTo>
                <a:cubicBezTo>
                  <a:pt x="f10" y="f4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5"/>
                </a:cubicBezTo>
                <a:close/>
              </a:path>
            </a:pathLst>
          </a:custGeom>
          <a:solidFill>
            <a:srgbClr val="FFC000">
              <a:alpha val="7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09;p7">
            <a:extLst>
              <a:ext uri="{FF2B5EF4-FFF2-40B4-BE49-F238E27FC236}">
                <a16:creationId xmlns:a16="http://schemas.microsoft.com/office/drawing/2014/main" id="{E6C827D4-822B-7A07-20EB-C77D088C00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998" y="445029"/>
            <a:ext cx="7704002" cy="572697"/>
          </a:xfrm>
        </p:spPr>
        <p:txBody>
          <a:bodyPr anchor="ctr"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4" name="Google Shape;110;p7">
            <a:extLst>
              <a:ext uri="{FF2B5EF4-FFF2-40B4-BE49-F238E27FC236}">
                <a16:creationId xmlns:a16="http://schemas.microsoft.com/office/drawing/2014/main" id="{8F2FC8F4-A4CB-87F1-1C1C-7E9922FDC9B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9998" y="1362327"/>
            <a:ext cx="3755998" cy="2709001"/>
          </a:xfrm>
        </p:spPr>
        <p:txBody>
          <a:bodyPr anchor="ctr"/>
          <a:lstStyle>
            <a:lvl1pPr indent="-317497">
              <a:spcBef>
                <a:spcPts val="0"/>
              </a:spcBef>
              <a:buSzPts val="1400"/>
              <a:buFont typeface="Anaheim"/>
              <a:buChar char="●"/>
              <a:defRPr sz="1400"/>
            </a:lvl1pPr>
          </a:lstStyle>
          <a:p>
            <a:pPr lvl="0"/>
            <a:endParaRPr lang="es-PE"/>
          </a:p>
        </p:txBody>
      </p:sp>
      <p:sp>
        <p:nvSpPr>
          <p:cNvPr id="5" name="Google Shape;111;p7">
            <a:extLst>
              <a:ext uri="{FF2B5EF4-FFF2-40B4-BE49-F238E27FC236}">
                <a16:creationId xmlns:a16="http://schemas.microsoft.com/office/drawing/2014/main" id="{81F7050D-CAA8-AD1B-7BF4-CF3CD672F3A5}"/>
              </a:ext>
            </a:extLst>
          </p:cNvPr>
          <p:cNvSpPr/>
          <p:nvPr/>
        </p:nvSpPr>
        <p:spPr>
          <a:xfrm flipH="1">
            <a:off x="-36" y="3900647"/>
            <a:ext cx="3862151" cy="1242852"/>
          </a:xfrm>
          <a:custGeom>
            <a:avLst/>
            <a:gdLst>
              <a:gd name="f0" fmla="val w"/>
              <a:gd name="f1" fmla="val h"/>
              <a:gd name="f2" fmla="val 0"/>
              <a:gd name="f3" fmla="val 80718"/>
              <a:gd name="f4" fmla="val 29093"/>
              <a:gd name="f5" fmla="val 79150"/>
              <a:gd name="f6" fmla="val 1"/>
              <a:gd name="f7" fmla="val 63943"/>
              <a:gd name="f8" fmla="val 54011"/>
              <a:gd name="f9" fmla="val 17607"/>
              <a:gd name="f10" fmla="val 39402"/>
              <a:gd name="f11" fmla="val 19626"/>
              <a:gd name="f12" fmla="val 38581"/>
              <a:gd name="f13" fmla="val 19740"/>
              <a:gd name="f14" fmla="val 37847"/>
              <a:gd name="f15" fmla="val 19791"/>
              <a:gd name="f16" fmla="val 37183"/>
              <a:gd name="f17" fmla="val 31693"/>
              <a:gd name="f18" fmla="val 30951"/>
              <a:gd name="f19" fmla="val 16308"/>
              <a:gd name="f20" fmla="val 25088"/>
              <a:gd name="f21" fmla="val 24724"/>
              <a:gd name="f22" fmla="val 24340"/>
              <a:gd name="f23" fmla="val 16321"/>
              <a:gd name="f24" fmla="val 23934"/>
              <a:gd name="f25" fmla="val 16350"/>
              <a:gd name="f26" fmla="val 12129"/>
              <a:gd name="f27" fmla="val 17185"/>
              <a:gd name="f28" fmla="val 29092"/>
              <a:gd name="f29" fmla="val 80717"/>
              <a:gd name="f30" fmla="val 63"/>
              <a:gd name="f31" fmla="val 80188"/>
              <a:gd name="f32" fmla="val 21"/>
              <a:gd name="f33" fmla="val 79666"/>
              <a:gd name="f34" fmla="*/ f0 1 80718"/>
              <a:gd name="f35" fmla="*/ f1 1 29093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80718"/>
              <a:gd name="f42" fmla="*/ f39 1 29093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80718" h="29093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5"/>
                </a:cubicBezTo>
                <a:cubicBezTo>
                  <a:pt x="f17" y="f15"/>
                  <a:pt x="f18" y="f19"/>
                  <a:pt x="f20" y="f19"/>
                </a:cubicBezTo>
                <a:cubicBezTo>
                  <a:pt x="f21" y="f19"/>
                  <a:pt x="f22" y="f23"/>
                  <a:pt x="f24" y="f25"/>
                </a:cubicBezTo>
                <a:cubicBezTo>
                  <a:pt x="f26" y="f27"/>
                  <a:pt x="f2" y="f28"/>
                  <a:pt x="f2" y="f28"/>
                </a:cubicBezTo>
                <a:lnTo>
                  <a:pt x="f29" y="f28"/>
                </a:lnTo>
                <a:lnTo>
                  <a:pt x="f29" y="f30"/>
                </a:lnTo>
                <a:cubicBezTo>
                  <a:pt x="f31" y="f32"/>
                  <a:pt x="f33" y="f6"/>
                  <a:pt x="f5" y="f6"/>
                </a:cubicBezTo>
                <a:close/>
              </a:path>
            </a:pathLst>
          </a:custGeom>
          <a:solidFill>
            <a:srgbClr val="FFC000">
              <a:alpha val="7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13;p7">
            <a:extLst>
              <a:ext uri="{FF2B5EF4-FFF2-40B4-BE49-F238E27FC236}">
                <a16:creationId xmlns:a16="http://schemas.microsoft.com/office/drawing/2014/main" id="{CE7D03DB-C35E-1A16-9707-32B0BF8FE3CC}"/>
              </a:ext>
            </a:extLst>
          </p:cNvPr>
          <p:cNvSpPr/>
          <p:nvPr/>
        </p:nvSpPr>
        <p:spPr>
          <a:xfrm>
            <a:off x="7742471" y="4572411"/>
            <a:ext cx="63623" cy="72173"/>
          </a:xfrm>
          <a:custGeom>
            <a:avLst/>
            <a:gdLst>
              <a:gd name="f0" fmla="val w"/>
              <a:gd name="f1" fmla="val h"/>
              <a:gd name="f2" fmla="val 0"/>
              <a:gd name="f3" fmla="val 2545"/>
              <a:gd name="f4" fmla="val 2887"/>
              <a:gd name="f5" fmla="val 423"/>
              <a:gd name="f6" fmla="val 2886"/>
              <a:gd name="f7" fmla="val 2041"/>
              <a:gd name="f8" fmla="*/ f0 1 2545"/>
              <a:gd name="f9" fmla="*/ f1 1 2887"/>
              <a:gd name="f10" fmla="val f2"/>
              <a:gd name="f11" fmla="val f3"/>
              <a:gd name="f12" fmla="val f4"/>
              <a:gd name="f13" fmla="+- f12 0 f10"/>
              <a:gd name="f14" fmla="+- f11 0 f10"/>
              <a:gd name="f15" fmla="*/ f14 1 2545"/>
              <a:gd name="f16" fmla="*/ f13 1 2887"/>
              <a:gd name="f17" fmla="*/ f10 1 f15"/>
              <a:gd name="f18" fmla="*/ f11 1 f15"/>
              <a:gd name="f19" fmla="*/ f10 1 f16"/>
              <a:gd name="f20" fmla="*/ f12 1 f16"/>
              <a:gd name="f21" fmla="*/ f17 f8 1"/>
              <a:gd name="f22" fmla="*/ f18 f8 1"/>
              <a:gd name="f23" fmla="*/ f20 f9 1"/>
              <a:gd name="f24" fmla="*/ f19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2545" h="2887">
                <a:moveTo>
                  <a:pt x="f5" y="f2"/>
                </a:moveTo>
                <a:lnTo>
                  <a:pt x="f2" y="f6"/>
                </a:lnTo>
                <a:lnTo>
                  <a:pt x="f3" y="f7"/>
                </a:lnTo>
                <a:lnTo>
                  <a:pt x="f5" y="f2"/>
                </a:lnTo>
                <a:close/>
              </a:path>
            </a:pathLst>
          </a:custGeom>
          <a:solidFill>
            <a:srgbClr val="57A7B5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5520809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">
            <a:extLst>
              <a:ext uri="{FF2B5EF4-FFF2-40B4-BE49-F238E27FC236}">
                <a16:creationId xmlns:a16="http://schemas.microsoft.com/office/drawing/2014/main" id="{1BCCEBAF-5F5B-A345-4896-80C0201D453F}"/>
              </a:ext>
            </a:extLst>
          </p:cNvPr>
          <p:cNvSpPr/>
          <p:nvPr/>
        </p:nvSpPr>
        <p:spPr>
          <a:xfrm>
            <a:off x="474436" y="1288718"/>
            <a:ext cx="3007882" cy="3007882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3" name="그림 개체 틀 5">
            <a:extLst>
              <a:ext uri="{FF2B5EF4-FFF2-40B4-BE49-F238E27FC236}">
                <a16:creationId xmlns:a16="http://schemas.microsoft.com/office/drawing/2014/main" id="{1A9F76B3-3509-9CAD-AEF7-BEDE132E7F3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0923" y="1128771"/>
            <a:ext cx="3007882" cy="3007882"/>
          </a:xfrm>
          <a:solidFill>
            <a:srgbClr val="F2F2F2"/>
          </a:solidFill>
        </p:spPr>
        <p:txBody>
          <a:bodyPr anchor="ctr" anchorCtr="1"/>
          <a:lstStyle>
            <a:lvl1pPr marL="0" indent="0" algn="ctr">
              <a:lnSpc>
                <a:spcPct val="90000"/>
              </a:lnSpc>
              <a:spcBef>
                <a:spcPts val="1000"/>
              </a:spcBef>
              <a:buNone/>
              <a:defRPr lang="en-US" sz="1200"/>
            </a:lvl1pPr>
          </a:lstStyle>
          <a:p>
            <a:pPr lvl="0"/>
            <a:r>
              <a:rPr lang="en-US"/>
              <a:t>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899520760"/>
      </p:ext>
    </p:extLst>
  </p:cSld>
  <p:clrMapOvr>
    <a:masterClrMapping/>
  </p:clrMapOvr>
  <p:transition spd="med">
    <p:fade/>
  </p:transition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7">
            <a:extLst>
              <a:ext uri="{FF2B5EF4-FFF2-40B4-BE49-F238E27FC236}">
                <a16:creationId xmlns:a16="http://schemas.microsoft.com/office/drawing/2014/main" id="{A1138099-F221-1C10-0547-F29374107702}"/>
              </a:ext>
            </a:extLst>
          </p:cNvPr>
          <p:cNvSpPr/>
          <p:nvPr/>
        </p:nvSpPr>
        <p:spPr>
          <a:xfrm>
            <a:off x="269546" y="270004"/>
            <a:ext cx="8604897" cy="4603501"/>
          </a:xfrm>
          <a:custGeom>
            <a:avLst>
              <a:gd name="f0" fmla="val 106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3" name="그림 26">
            <a:extLst>
              <a:ext uri="{FF2B5EF4-FFF2-40B4-BE49-F238E27FC236}">
                <a16:creationId xmlns:a16="http://schemas.microsoft.com/office/drawing/2014/main" id="{B8D80888-2CB3-68A6-BC81-AD2F97624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41" y="4057878"/>
            <a:ext cx="135002" cy="13500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그림 개체 틀 4">
            <a:extLst>
              <a:ext uri="{FF2B5EF4-FFF2-40B4-BE49-F238E27FC236}">
                <a16:creationId xmlns:a16="http://schemas.microsoft.com/office/drawing/2014/main" id="{E9BC1194-2B77-AC56-A4E2-B7763969E0E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69334" y="504821"/>
            <a:ext cx="2682630" cy="4133846"/>
          </a:xfrm>
          <a:blipFill>
            <a:blip r:embed="rId3"/>
            <a:tile/>
          </a:blipFill>
        </p:spPr>
        <p:txBody>
          <a:bodyPr tIns="827998" anchor="ctr" anchorCtr="1"/>
          <a:lstStyle>
            <a:lvl1pPr marL="0" indent="0">
              <a:buNone/>
              <a:defRPr lang="en-US" sz="1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0175020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PPTMON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 descr="Pintura con manos, Manualidades con pintura para niños, Pintar con niños">
            <a:extLst>
              <a:ext uri="{FF2B5EF4-FFF2-40B4-BE49-F238E27FC236}">
                <a16:creationId xmlns:a16="http://schemas.microsoft.com/office/drawing/2014/main" id="{C2B2C5CD-A4BF-FCA3-617D-5FCC5B41E81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r="6639"/>
          <a:stretch>
            <a:fillRect/>
          </a:stretch>
        </p:blipFill>
        <p:spPr>
          <a:xfrm>
            <a:off x="0" y="0"/>
            <a:ext cx="9144000" cy="513653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380412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>
            <a:extLst>
              <a:ext uri="{FF2B5EF4-FFF2-40B4-BE49-F238E27FC236}">
                <a16:creationId xmlns:a16="http://schemas.microsoft.com/office/drawing/2014/main" id="{0B2F7EF4-3E3E-4BDB-E3FB-FEF9536520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9502" y="796177"/>
            <a:ext cx="7020900" cy="75030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endParaRPr lang="es-PE"/>
          </a:p>
        </p:txBody>
      </p:sp>
      <p:sp>
        <p:nvSpPr>
          <p:cNvPr id="3" name="Google Shape;7;p1">
            <a:extLst>
              <a:ext uri="{FF2B5EF4-FFF2-40B4-BE49-F238E27FC236}">
                <a16:creationId xmlns:a16="http://schemas.microsoft.com/office/drawing/2014/main" id="{C86318C7-C4DD-CF84-7F0D-BEFEA3B335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49502" y="1437427"/>
            <a:ext cx="7020900" cy="27068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Google Shape;8;p1">
            <a:extLst>
              <a:ext uri="{FF2B5EF4-FFF2-40B4-BE49-F238E27FC236}">
                <a16:creationId xmlns:a16="http://schemas.microsoft.com/office/drawing/2014/main" id="{2252C77A-FD9A-98BD-4E8E-5D2E5990B55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0" cap="none" spc="0" baseline="0">
                <a:solidFill>
                  <a:srgbClr val="FFFFFF"/>
                </a:solidFill>
                <a:uFillTx/>
                <a:latin typeface="Sniglet"/>
                <a:ea typeface="Sniglet"/>
                <a:cs typeface="Sniglet"/>
              </a:defRPr>
            </a:lvl1pPr>
          </a:lstStyle>
          <a:p>
            <a:pPr lvl="0"/>
            <a:fld id="{4701F25D-BA69-45DC-B126-9254646F3E3E}" type="slidenum"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ransition>
    <p:fade thruBlk="1"/>
  </p:transition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PE" sz="3000" b="1" i="0" u="none" strike="noStrike" kern="0" cap="none" spc="0" baseline="0">
          <a:solidFill>
            <a:srgbClr val="2A95B7"/>
          </a:solidFill>
          <a:uFillTx/>
          <a:latin typeface="Patrick Hand SC"/>
          <a:ea typeface="Patrick Hand SC"/>
          <a:cs typeface="Patrick Hand SC"/>
        </a:defRPr>
      </a:lvl1pPr>
    </p:titleStyle>
    <p:bodyStyle>
      <a:lvl1pPr marL="457200" marR="0" lvl="0" indent="-381003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2A95B7"/>
        </a:buClr>
        <a:buSzPts val="2400"/>
        <a:buFont typeface="Sniglet"/>
        <a:buChar char="+"/>
        <a:tabLst/>
        <a:defRPr lang="es-PE" sz="2400" b="0" i="0" u="none" strike="noStrike" kern="0" cap="none" spc="0" baseline="0">
          <a:solidFill>
            <a:srgbClr val="434343"/>
          </a:solidFill>
          <a:uFillTx/>
          <a:latin typeface="Sniglet"/>
          <a:ea typeface="Sniglet"/>
          <a:cs typeface="Sniglet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8;p35">
            <a:extLst>
              <a:ext uri="{FF2B5EF4-FFF2-40B4-BE49-F238E27FC236}">
                <a16:creationId xmlns:a16="http://schemas.microsoft.com/office/drawing/2014/main" id="{88894E0E-7DC4-E15A-C616-43A88576CCEA}"/>
              </a:ext>
            </a:extLst>
          </p:cNvPr>
          <p:cNvSpPr/>
          <p:nvPr/>
        </p:nvSpPr>
        <p:spPr>
          <a:xfrm>
            <a:off x="322728" y="215149"/>
            <a:ext cx="8561289" cy="4750426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245;p35">
            <a:extLst>
              <a:ext uri="{FF2B5EF4-FFF2-40B4-BE49-F238E27FC236}">
                <a16:creationId xmlns:a16="http://schemas.microsoft.com/office/drawing/2014/main" id="{DEBBAACD-1930-C0BF-895D-8F3515F7BB69}"/>
              </a:ext>
            </a:extLst>
          </p:cNvPr>
          <p:cNvSpPr/>
          <p:nvPr/>
        </p:nvSpPr>
        <p:spPr>
          <a:xfrm>
            <a:off x="5460714" y="2362919"/>
            <a:ext cx="3420870" cy="260577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246;p35">
            <a:extLst>
              <a:ext uri="{FF2B5EF4-FFF2-40B4-BE49-F238E27FC236}">
                <a16:creationId xmlns:a16="http://schemas.microsoft.com/office/drawing/2014/main" id="{541D329C-3796-4809-19A7-AA4A2D2020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98871" y="4347002"/>
            <a:ext cx="3072301" cy="723601"/>
          </a:xfrm>
        </p:spPr>
        <p:txBody>
          <a:bodyPr/>
          <a:lstStyle/>
          <a:p>
            <a:pPr marL="0" lvl="0" indent="0"/>
            <a:r>
              <a:rPr lang="en-US" sz="1600"/>
              <a:t>PRESENTATION</a:t>
            </a:r>
          </a:p>
        </p:txBody>
      </p:sp>
      <p:sp>
        <p:nvSpPr>
          <p:cNvPr id="5" name="Google Shape;247;p35">
            <a:extLst>
              <a:ext uri="{FF2B5EF4-FFF2-40B4-BE49-F238E27FC236}">
                <a16:creationId xmlns:a16="http://schemas.microsoft.com/office/drawing/2014/main" id="{4F09B031-D42D-F7DB-4DA7-C9486BA5790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598871" y="2408145"/>
            <a:ext cx="3072301" cy="1766703"/>
          </a:xfrm>
        </p:spPr>
        <p:txBody>
          <a:bodyPr/>
          <a:lstStyle/>
          <a:p>
            <a:pPr lvl="0"/>
            <a:r>
              <a:rPr lang="es-PE" sz="4400">
                <a:solidFill>
                  <a:srgbClr val="FFFFFF"/>
                </a:solidFill>
              </a:rPr>
              <a:t>ART CLASSES</a:t>
            </a:r>
          </a:p>
        </p:txBody>
      </p:sp>
      <p:sp>
        <p:nvSpPr>
          <p:cNvPr id="6" name="Google Shape;247;p35">
            <a:extLst>
              <a:ext uri="{FF2B5EF4-FFF2-40B4-BE49-F238E27FC236}">
                <a16:creationId xmlns:a16="http://schemas.microsoft.com/office/drawing/2014/main" id="{A708D64F-F8C7-5E59-9C8A-A10D57430F94}"/>
              </a:ext>
            </a:extLst>
          </p:cNvPr>
          <p:cNvSpPr txBox="1"/>
          <p:nvPr/>
        </p:nvSpPr>
        <p:spPr>
          <a:xfrm>
            <a:off x="5610474" y="3817601"/>
            <a:ext cx="2875202" cy="6492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000" b="1" i="0" u="none" strike="noStrike" kern="0" cap="none" spc="0" baseline="0">
                <a:solidFill>
                  <a:srgbClr val="FFFFFF"/>
                </a:solidFill>
                <a:uFillTx/>
                <a:latin typeface="Bebas Neue"/>
                <a:ea typeface="Bebas Neue"/>
                <a:cs typeface="Bebas Neue"/>
              </a:rPr>
              <a:t>Free Template</a:t>
            </a:r>
          </a:p>
        </p:txBody>
      </p:sp>
      <p:grpSp>
        <p:nvGrpSpPr>
          <p:cNvPr id="7" name="Grupo 1">
            <a:extLst>
              <a:ext uri="{FF2B5EF4-FFF2-40B4-BE49-F238E27FC236}">
                <a16:creationId xmlns:a16="http://schemas.microsoft.com/office/drawing/2014/main" id="{83FB74AF-BC55-4C9E-4EE0-162D8FC9B537}"/>
              </a:ext>
            </a:extLst>
          </p:cNvPr>
          <p:cNvGrpSpPr/>
          <p:nvPr/>
        </p:nvGrpSpPr>
        <p:grpSpPr>
          <a:xfrm>
            <a:off x="5512853" y="635745"/>
            <a:ext cx="3246220" cy="1749576"/>
            <a:chOff x="5512853" y="635745"/>
            <a:chExt cx="3246220" cy="1749576"/>
          </a:xfrm>
        </p:grpSpPr>
        <p:grpSp>
          <p:nvGrpSpPr>
            <p:cNvPr id="8" name="Grupo 20">
              <a:extLst>
                <a:ext uri="{FF2B5EF4-FFF2-40B4-BE49-F238E27FC236}">
                  <a16:creationId xmlns:a16="http://schemas.microsoft.com/office/drawing/2014/main" id="{5CB24065-8F45-D982-F4A3-177837E0289A}"/>
                </a:ext>
              </a:extLst>
            </p:cNvPr>
            <p:cNvGrpSpPr/>
            <p:nvPr/>
          </p:nvGrpSpPr>
          <p:grpSpPr>
            <a:xfrm>
              <a:off x="5512853" y="1143091"/>
              <a:ext cx="1289048" cy="1186872"/>
              <a:chOff x="5512853" y="1143091"/>
              <a:chExt cx="1289048" cy="1186872"/>
            </a:xfrm>
          </p:grpSpPr>
          <p:sp>
            <p:nvSpPr>
              <p:cNvPr id="9" name="Freeform 12">
                <a:extLst>
                  <a:ext uri="{FF2B5EF4-FFF2-40B4-BE49-F238E27FC236}">
                    <a16:creationId xmlns:a16="http://schemas.microsoft.com/office/drawing/2014/main" id="{1ACE0810-90C4-0181-0DCA-8459461ED54D}"/>
                  </a:ext>
                </a:extLst>
              </p:cNvPr>
              <p:cNvSpPr/>
              <p:nvPr/>
            </p:nvSpPr>
            <p:spPr>
              <a:xfrm>
                <a:off x="5512853" y="1143091"/>
                <a:ext cx="655012" cy="1186872"/>
              </a:xfrm>
              <a:custGeom>
                <a:avLst/>
                <a:gdLst>
                  <a:gd name="f0" fmla="val 10800000"/>
                  <a:gd name="f1" fmla="val 5400000"/>
                  <a:gd name="f2" fmla="val 360"/>
                  <a:gd name="f3" fmla="val 180"/>
                  <a:gd name="f4" fmla="val w"/>
                  <a:gd name="f5" fmla="val h"/>
                  <a:gd name="f6" fmla="val 0"/>
                  <a:gd name="f7" fmla="val 422"/>
                  <a:gd name="f8" fmla="val 764"/>
                  <a:gd name="f9" fmla="val 78"/>
                  <a:gd name="f10" fmla="val 585"/>
                  <a:gd name="f11" fmla="val 62"/>
                  <a:gd name="f12" fmla="val 582"/>
                  <a:gd name="f13" fmla="val 55"/>
                  <a:gd name="f14" fmla="val 572"/>
                  <a:gd name="f15" fmla="val 52"/>
                  <a:gd name="f16" fmla="val 556"/>
                  <a:gd name="f17" fmla="val 41"/>
                  <a:gd name="f18" fmla="val 498"/>
                  <a:gd name="f19" fmla="val 29"/>
                  <a:gd name="f20" fmla="val 439"/>
                  <a:gd name="f21" fmla="val 17"/>
                  <a:gd name="f22" fmla="val 381"/>
                  <a:gd name="f23" fmla="val 12"/>
                  <a:gd name="f24" fmla="val 356"/>
                  <a:gd name="f25" fmla="val 7"/>
                  <a:gd name="f26" fmla="val 331"/>
                  <a:gd name="f27" fmla="val 3"/>
                  <a:gd name="f28" fmla="val 307"/>
                  <a:gd name="f29" fmla="val 291"/>
                  <a:gd name="f30" fmla="val 9"/>
                  <a:gd name="f31" fmla="val 277"/>
                  <a:gd name="f32" fmla="val 25"/>
                  <a:gd name="f33" fmla="val 274"/>
                  <a:gd name="f34" fmla="val 38"/>
                  <a:gd name="f35" fmla="val 271"/>
                  <a:gd name="f36" fmla="val 281"/>
                  <a:gd name="f37" fmla="val 296"/>
                  <a:gd name="f38" fmla="val 67"/>
                  <a:gd name="f39" fmla="val 357"/>
                  <a:gd name="f40" fmla="val 79"/>
                  <a:gd name="f41" fmla="val 417"/>
                  <a:gd name="f42" fmla="val 91"/>
                  <a:gd name="f43" fmla="val 477"/>
                  <a:gd name="f44" fmla="val 94"/>
                  <a:gd name="f45" fmla="val 494"/>
                  <a:gd name="f46" fmla="val 97"/>
                  <a:gd name="f47" fmla="val 510"/>
                  <a:gd name="f48" fmla="val 101"/>
                  <a:gd name="f49" fmla="val 526"/>
                  <a:gd name="f50" fmla="val 528"/>
                  <a:gd name="f51" fmla="val 105"/>
                  <a:gd name="f52" fmla="val 531"/>
                  <a:gd name="f53" fmla="val 107"/>
                  <a:gd name="f54" fmla="val 126"/>
                  <a:gd name="f55" fmla="val 146"/>
                  <a:gd name="f56" fmla="val 166"/>
                  <a:gd name="f57" fmla="val 160"/>
                  <a:gd name="f58" fmla="val 527"/>
                  <a:gd name="f59" fmla="val 153"/>
                  <a:gd name="f60" fmla="val 524"/>
                  <a:gd name="f61" fmla="val 148"/>
                  <a:gd name="f62" fmla="val 520"/>
                  <a:gd name="f63" fmla="val 134"/>
                  <a:gd name="f64" fmla="val 509"/>
                  <a:gd name="f65" fmla="val 128"/>
                  <a:gd name="f66" fmla="val 495"/>
                  <a:gd name="f67" fmla="val 127"/>
                  <a:gd name="f68" fmla="val 367"/>
                  <a:gd name="f69" fmla="val 313"/>
                  <a:gd name="f70" fmla="val 301"/>
                  <a:gd name="f71" fmla="val 289"/>
                  <a:gd name="f72" fmla="val 130"/>
                  <a:gd name="f73" fmla="val 278"/>
                  <a:gd name="f74" fmla="val 136"/>
                  <a:gd name="f75" fmla="val 255"/>
                  <a:gd name="f76" fmla="val 158"/>
                  <a:gd name="f77" fmla="val 240"/>
                  <a:gd name="f78" fmla="val 181"/>
                  <a:gd name="f79" fmla="val 202"/>
                  <a:gd name="f80" fmla="val 223"/>
                  <a:gd name="f81" fmla="val 245"/>
                  <a:gd name="f82" fmla="val 237"/>
                  <a:gd name="f83" fmla="val 247"/>
                  <a:gd name="f84" fmla="val 230"/>
                  <a:gd name="f85" fmla="val 253"/>
                  <a:gd name="f86" fmla="val 221"/>
                  <a:gd name="f87" fmla="val 261"/>
                  <a:gd name="f88" fmla="val 225"/>
                  <a:gd name="f89" fmla="val 260"/>
                  <a:gd name="f90" fmla="val 226"/>
                  <a:gd name="f91" fmla="val 228"/>
                  <a:gd name="f92" fmla="val 259"/>
                  <a:gd name="f93" fmla="val 243"/>
                  <a:gd name="f94" fmla="val 290"/>
                  <a:gd name="f95" fmla="val 322"/>
                  <a:gd name="f96" fmla="val 211"/>
                  <a:gd name="f97" fmla="val 206"/>
                  <a:gd name="f98" fmla="val 329"/>
                  <a:gd name="f99" fmla="val 198"/>
                  <a:gd name="f100" fmla="val 330"/>
                  <a:gd name="f101" fmla="val 191"/>
                  <a:gd name="f102" fmla="val 336"/>
                  <a:gd name="f103" fmla="val 341"/>
                  <a:gd name="f104" fmla="val 124"/>
                  <a:gd name="f105" fmla="val 346"/>
                  <a:gd name="f106" fmla="val 90"/>
                  <a:gd name="f107" fmla="val 350"/>
                  <a:gd name="f108" fmla="val 69"/>
                  <a:gd name="f109" fmla="val 352"/>
                  <a:gd name="f110" fmla="val 48"/>
                  <a:gd name="f111" fmla="val 27"/>
                  <a:gd name="f112" fmla="val 10"/>
                  <a:gd name="f113" fmla="val 375"/>
                  <a:gd name="f114" fmla="val 393"/>
                  <a:gd name="f115" fmla="val 409"/>
                  <a:gd name="f116" fmla="val 6"/>
                  <a:gd name="f117" fmla="val 20"/>
                  <a:gd name="f118" fmla="val 419"/>
                  <a:gd name="f119" fmla="val 37"/>
                  <a:gd name="f120" fmla="val 416"/>
                  <a:gd name="f121" fmla="val 61"/>
                  <a:gd name="f122" fmla="val 413"/>
                  <a:gd name="f123" fmla="val 85"/>
                  <a:gd name="f124" fmla="val 109"/>
                  <a:gd name="f125" fmla="val 404"/>
                  <a:gd name="f126" fmla="val 139"/>
                  <a:gd name="f127" fmla="val 400"/>
                  <a:gd name="f128" fmla="val 168"/>
                  <a:gd name="f129" fmla="val 395"/>
                  <a:gd name="f130" fmla="val 209"/>
                  <a:gd name="f131" fmla="val 392"/>
                  <a:gd name="f132" fmla="val 390"/>
                  <a:gd name="f133" fmla="val 232"/>
                  <a:gd name="f134" fmla="val 388"/>
                  <a:gd name="f135" fmla="val 380"/>
                  <a:gd name="f136" fmla="val 368"/>
                  <a:gd name="f137" fmla="val 275"/>
                  <a:gd name="f138" fmla="val 304"/>
                  <a:gd name="f139" fmla="val 292"/>
                  <a:gd name="f140" fmla="val 272"/>
                  <a:gd name="f141" fmla="val 309"/>
                  <a:gd name="f142" fmla="val 270"/>
                  <a:gd name="f143" fmla="val 310"/>
                  <a:gd name="f144" fmla="val 269"/>
                  <a:gd name="f145" fmla="val 311"/>
                  <a:gd name="f146" fmla="val 266"/>
                  <a:gd name="f147" fmla="val 312"/>
                  <a:gd name="f148" fmla="val 279"/>
                  <a:gd name="f149" fmla="val 284"/>
                  <a:gd name="f150" fmla="val 358"/>
                  <a:gd name="f151" fmla="val 406"/>
                  <a:gd name="f152" fmla="val 456"/>
                  <a:gd name="f153" fmla="val 298"/>
                  <a:gd name="f154" fmla="val 326"/>
                  <a:gd name="f155" fmla="val 343"/>
                  <a:gd name="f156" fmla="val 359"/>
                  <a:gd name="f157" fmla="val 457"/>
                  <a:gd name="f158" fmla="val 398"/>
                  <a:gd name="f159" fmla="val 420"/>
                  <a:gd name="f160" fmla="val 481"/>
                  <a:gd name="f161" fmla="val 408"/>
                  <a:gd name="f162" fmla="val 511"/>
                  <a:gd name="f163" fmla="val 387"/>
                  <a:gd name="f164" fmla="val 564"/>
                  <a:gd name="f165" fmla="val 616"/>
                  <a:gd name="f166" fmla="val 668"/>
                  <a:gd name="f167" fmla="val 338"/>
                  <a:gd name="f168" fmla="val 688"/>
                  <a:gd name="f169" fmla="val 709"/>
                  <a:gd name="f170" fmla="val 729"/>
                  <a:gd name="f171" fmla="val 754"/>
                  <a:gd name="f172" fmla="val 288"/>
                  <a:gd name="f173" fmla="val 752"/>
                  <a:gd name="f174" fmla="val 249"/>
                  <a:gd name="f175" fmla="val 743"/>
                  <a:gd name="f176" fmla="val 241"/>
                  <a:gd name="f177" fmla="val 724"/>
                  <a:gd name="f178" fmla="val 248"/>
                  <a:gd name="f179" fmla="val 705"/>
                  <a:gd name="f180" fmla="val 251"/>
                  <a:gd name="f181" fmla="val 694"/>
                  <a:gd name="f182" fmla="val 256"/>
                  <a:gd name="f183" fmla="val 684"/>
                  <a:gd name="f184" fmla="val 673"/>
                  <a:gd name="f185" fmla="val 670"/>
                  <a:gd name="f186" fmla="val 666"/>
                  <a:gd name="f187" fmla="val 663"/>
                  <a:gd name="f188" fmla="val 639"/>
                  <a:gd name="f189" fmla="val 614"/>
                  <a:gd name="f190" fmla="val 589"/>
                  <a:gd name="f191" fmla="val 586"/>
                  <a:gd name="f192" fmla="val 584"/>
                  <a:gd name="f193" fmla="val 224"/>
                  <a:gd name="f194" fmla="val 222"/>
                  <a:gd name="f195" fmla="val 187"/>
                  <a:gd name="f196" fmla="val 152"/>
                  <a:gd name="f197" fmla="val 117"/>
                  <a:gd name="f198" fmla="val 112"/>
                  <a:gd name="f199" fmla="val 599"/>
                  <a:gd name="f200" fmla="val 106"/>
                  <a:gd name="f201" fmla="val 613"/>
                  <a:gd name="f202" fmla="val 100"/>
                  <a:gd name="f203" fmla="val 628"/>
                  <a:gd name="f204" fmla="val 87"/>
                  <a:gd name="f205" fmla="val 661"/>
                  <a:gd name="f206" fmla="val 75"/>
                  <a:gd name="f207" fmla="val 728"/>
                  <a:gd name="f208" fmla="val 59"/>
                  <a:gd name="f209" fmla="val 735"/>
                  <a:gd name="f210" fmla="val 741"/>
                  <a:gd name="f211" fmla="val 45"/>
                  <a:gd name="f212" fmla="val 742"/>
                  <a:gd name="f213" fmla="val 31"/>
                  <a:gd name="f214" fmla="val 740"/>
                  <a:gd name="f215" fmla="val 734"/>
                  <a:gd name="f216" fmla="val 720"/>
                  <a:gd name="f217" fmla="val 715"/>
                  <a:gd name="f218" fmla="val 44"/>
                  <a:gd name="f219" fmla="val 674"/>
                  <a:gd name="f220" fmla="val 60"/>
                  <a:gd name="f221" fmla="val 634"/>
                  <a:gd name="f222" fmla="val 593"/>
                  <a:gd name="f223" fmla="val 76"/>
                  <a:gd name="f224" fmla="val 591"/>
                  <a:gd name="f225" fmla="val 77"/>
                  <a:gd name="f226" fmla="val 588"/>
                  <a:gd name="f227" fmla="val 282"/>
                  <a:gd name="f228" fmla="val 619"/>
                  <a:gd name="f229" fmla="val 293"/>
                  <a:gd name="f230" fmla="val 590"/>
                  <a:gd name="f231" fmla="val 563"/>
                  <a:gd name="f232" fmla="val 315"/>
                  <a:gd name="f233" fmla="val 535"/>
                  <a:gd name="f234" fmla="val 303"/>
                  <a:gd name="f235" fmla="val 581"/>
                  <a:gd name="f236" fmla="val 273"/>
                  <a:gd name="f237" fmla="val 596"/>
                  <a:gd name="f238" fmla="val 607"/>
                  <a:gd name="f239" fmla="+- 0 0 -90"/>
                  <a:gd name="f240" fmla="*/ f4 1 422"/>
                  <a:gd name="f241" fmla="*/ f5 1 764"/>
                  <a:gd name="f242" fmla="val f6"/>
                  <a:gd name="f243" fmla="val f7"/>
                  <a:gd name="f244" fmla="val f8"/>
                  <a:gd name="f245" fmla="*/ f239 f0 1"/>
                  <a:gd name="f246" fmla="+- f244 0 f242"/>
                  <a:gd name="f247" fmla="+- f243 0 f242"/>
                  <a:gd name="f248" fmla="*/ f245 1 f3"/>
                  <a:gd name="f249" fmla="*/ f247 1 422"/>
                  <a:gd name="f250" fmla="*/ f246 1 764"/>
                  <a:gd name="f251" fmla="*/ 78 f247 1"/>
                  <a:gd name="f252" fmla="*/ 585 f246 1"/>
                  <a:gd name="f253" fmla="*/ 52 f247 1"/>
                  <a:gd name="f254" fmla="*/ 556 f246 1"/>
                  <a:gd name="f255" fmla="*/ 17 f247 1"/>
                  <a:gd name="f256" fmla="*/ 381 f246 1"/>
                  <a:gd name="f257" fmla="*/ 3 f247 1"/>
                  <a:gd name="f258" fmla="*/ 307 f246 1"/>
                  <a:gd name="f259" fmla="*/ 25 f247 1"/>
                  <a:gd name="f260" fmla="*/ 274 f246 1"/>
                  <a:gd name="f261" fmla="*/ 55 f247 1"/>
                  <a:gd name="f262" fmla="*/ 296 f246 1"/>
                  <a:gd name="f263" fmla="*/ 91 f247 1"/>
                  <a:gd name="f264" fmla="*/ 477 f246 1"/>
                  <a:gd name="f265" fmla="*/ 101 f247 1"/>
                  <a:gd name="f266" fmla="*/ 526 f246 1"/>
                  <a:gd name="f267" fmla="*/ 107 f247 1"/>
                  <a:gd name="f268" fmla="*/ 531 f246 1"/>
                  <a:gd name="f269" fmla="*/ 166 f247 1"/>
                  <a:gd name="f270" fmla="*/ 148 f247 1"/>
                  <a:gd name="f271" fmla="*/ 520 f246 1"/>
                  <a:gd name="f272" fmla="*/ 128 f247 1"/>
                  <a:gd name="f273" fmla="*/ 313 f246 1"/>
                  <a:gd name="f274" fmla="*/ 130 f247 1"/>
                  <a:gd name="f275" fmla="*/ 278 f246 1"/>
                  <a:gd name="f276" fmla="*/ 181 f247 1"/>
                  <a:gd name="f277" fmla="*/ 240 f246 1"/>
                  <a:gd name="f278" fmla="*/ 245 f247 1"/>
                  <a:gd name="f279" fmla="*/ 221 f247 1"/>
                  <a:gd name="f280" fmla="*/ 261 f246 1"/>
                  <a:gd name="f281" fmla="*/ 228 f247 1"/>
                  <a:gd name="f282" fmla="*/ 259 f246 1"/>
                  <a:gd name="f283" fmla="*/ 322 f247 1"/>
                  <a:gd name="f284" fmla="*/ 211 f246 1"/>
                  <a:gd name="f285" fmla="*/ 330 f247 1"/>
                  <a:gd name="f286" fmla="*/ 191 f246 1"/>
                  <a:gd name="f287" fmla="*/ 346 f247 1"/>
                  <a:gd name="f288" fmla="*/ 90 f246 1"/>
                  <a:gd name="f289" fmla="*/ 356 f247 1"/>
                  <a:gd name="f290" fmla="*/ 27 f246 1"/>
                  <a:gd name="f291" fmla="*/ 393 f247 1"/>
                  <a:gd name="f292" fmla="*/ 3 f246 1"/>
                  <a:gd name="f293" fmla="*/ 419 f247 1"/>
                  <a:gd name="f294" fmla="*/ 37 f246 1"/>
                  <a:gd name="f295" fmla="*/ 409 f247 1"/>
                  <a:gd name="f296" fmla="*/ 109 f246 1"/>
                  <a:gd name="f297" fmla="*/ 395 f247 1"/>
                  <a:gd name="f298" fmla="*/ 198 f246 1"/>
                  <a:gd name="f299" fmla="*/ 390 f247 1"/>
                  <a:gd name="f300" fmla="*/ 232 f246 1"/>
                  <a:gd name="f301" fmla="*/ 368 f247 1"/>
                  <a:gd name="f302" fmla="*/ 272 f247 1"/>
                  <a:gd name="f303" fmla="*/ 309 f246 1"/>
                  <a:gd name="f304" fmla="*/ 266 f247 1"/>
                  <a:gd name="f305" fmla="*/ 312 f246 1"/>
                  <a:gd name="f306" fmla="*/ 284 f247 1"/>
                  <a:gd name="f307" fmla="*/ 456 f246 1"/>
                  <a:gd name="f308" fmla="*/ 326 f247 1"/>
                  <a:gd name="f309" fmla="*/ 375 f247 1"/>
                  <a:gd name="f310" fmla="*/ 457 f246 1"/>
                  <a:gd name="f311" fmla="*/ 408 f247 1"/>
                  <a:gd name="f312" fmla="*/ 511 f246 1"/>
                  <a:gd name="f313" fmla="*/ 668 f246 1"/>
                  <a:gd name="f314" fmla="*/ 729 f246 1"/>
                  <a:gd name="f315" fmla="*/ 752 f246 1"/>
                  <a:gd name="f316" fmla="*/ 248 f247 1"/>
                  <a:gd name="f317" fmla="*/ 705 f246 1"/>
                  <a:gd name="f318" fmla="*/ 260 f247 1"/>
                  <a:gd name="f319" fmla="*/ 673 f246 1"/>
                  <a:gd name="f320" fmla="*/ 663 f246 1"/>
                  <a:gd name="f321" fmla="*/ 232 f247 1"/>
                  <a:gd name="f322" fmla="*/ 589 f246 1"/>
                  <a:gd name="f323" fmla="*/ 224 f247 1"/>
                  <a:gd name="f324" fmla="*/ 584 f246 1"/>
                  <a:gd name="f325" fmla="*/ 117 f247 1"/>
                  <a:gd name="f326" fmla="*/ 100 f247 1"/>
                  <a:gd name="f327" fmla="*/ 628 f246 1"/>
                  <a:gd name="f328" fmla="*/ 62 f247 1"/>
                  <a:gd name="f329" fmla="*/ 728 f246 1"/>
                  <a:gd name="f330" fmla="*/ 45 f247 1"/>
                  <a:gd name="f331" fmla="*/ 742 f246 1"/>
                  <a:gd name="f332" fmla="*/ 29 f247 1"/>
                  <a:gd name="f333" fmla="*/ 734 f246 1"/>
                  <a:gd name="f334" fmla="*/ 715 f246 1"/>
                  <a:gd name="f335" fmla="*/ 75 f247 1"/>
                  <a:gd name="f336" fmla="*/ 593 f246 1"/>
                  <a:gd name="f337" fmla="*/ 282 f247 1"/>
                  <a:gd name="f338" fmla="*/ 619 f246 1"/>
                  <a:gd name="f339" fmla="*/ 315 f247 1"/>
                  <a:gd name="f340" fmla="*/ 535 f246 1"/>
                  <a:gd name="f341" fmla="*/ 269 f247 1"/>
                  <a:gd name="f342" fmla="+- f248 0 f1"/>
                  <a:gd name="f343" fmla="*/ f251 1 422"/>
                  <a:gd name="f344" fmla="*/ f252 1 764"/>
                  <a:gd name="f345" fmla="*/ f253 1 422"/>
                  <a:gd name="f346" fmla="*/ f254 1 764"/>
                  <a:gd name="f347" fmla="*/ f255 1 422"/>
                  <a:gd name="f348" fmla="*/ f256 1 764"/>
                  <a:gd name="f349" fmla="*/ f257 1 422"/>
                  <a:gd name="f350" fmla="*/ f258 1 764"/>
                  <a:gd name="f351" fmla="*/ f259 1 422"/>
                  <a:gd name="f352" fmla="*/ f260 1 764"/>
                  <a:gd name="f353" fmla="*/ f261 1 422"/>
                  <a:gd name="f354" fmla="*/ f262 1 764"/>
                  <a:gd name="f355" fmla="*/ f263 1 422"/>
                  <a:gd name="f356" fmla="*/ f264 1 764"/>
                  <a:gd name="f357" fmla="*/ f265 1 422"/>
                  <a:gd name="f358" fmla="*/ f266 1 764"/>
                  <a:gd name="f359" fmla="*/ f267 1 422"/>
                  <a:gd name="f360" fmla="*/ f268 1 764"/>
                  <a:gd name="f361" fmla="*/ f269 1 422"/>
                  <a:gd name="f362" fmla="*/ f270 1 422"/>
                  <a:gd name="f363" fmla="*/ f271 1 764"/>
                  <a:gd name="f364" fmla="*/ f272 1 422"/>
                  <a:gd name="f365" fmla="*/ f273 1 764"/>
                  <a:gd name="f366" fmla="*/ f274 1 422"/>
                  <a:gd name="f367" fmla="*/ f275 1 764"/>
                  <a:gd name="f368" fmla="*/ f276 1 422"/>
                  <a:gd name="f369" fmla="*/ f277 1 764"/>
                  <a:gd name="f370" fmla="*/ f278 1 422"/>
                  <a:gd name="f371" fmla="*/ f279 1 422"/>
                  <a:gd name="f372" fmla="*/ f280 1 764"/>
                  <a:gd name="f373" fmla="*/ f281 1 422"/>
                  <a:gd name="f374" fmla="*/ f282 1 764"/>
                  <a:gd name="f375" fmla="*/ f283 1 422"/>
                  <a:gd name="f376" fmla="*/ f284 1 764"/>
                  <a:gd name="f377" fmla="*/ f285 1 422"/>
                  <a:gd name="f378" fmla="*/ f286 1 764"/>
                  <a:gd name="f379" fmla="*/ f287 1 422"/>
                  <a:gd name="f380" fmla="*/ f288 1 764"/>
                  <a:gd name="f381" fmla="*/ f289 1 422"/>
                  <a:gd name="f382" fmla="*/ f290 1 764"/>
                  <a:gd name="f383" fmla="*/ f291 1 422"/>
                  <a:gd name="f384" fmla="*/ f292 1 764"/>
                  <a:gd name="f385" fmla="*/ f293 1 422"/>
                  <a:gd name="f386" fmla="*/ f294 1 764"/>
                  <a:gd name="f387" fmla="*/ f295 1 422"/>
                  <a:gd name="f388" fmla="*/ f296 1 764"/>
                  <a:gd name="f389" fmla="*/ f297 1 422"/>
                  <a:gd name="f390" fmla="*/ f298 1 764"/>
                  <a:gd name="f391" fmla="*/ f299 1 422"/>
                  <a:gd name="f392" fmla="*/ f300 1 764"/>
                  <a:gd name="f393" fmla="*/ f301 1 422"/>
                  <a:gd name="f394" fmla="*/ f302 1 422"/>
                  <a:gd name="f395" fmla="*/ f303 1 764"/>
                  <a:gd name="f396" fmla="*/ f304 1 422"/>
                  <a:gd name="f397" fmla="*/ f305 1 764"/>
                  <a:gd name="f398" fmla="*/ f306 1 422"/>
                  <a:gd name="f399" fmla="*/ f307 1 764"/>
                  <a:gd name="f400" fmla="*/ f308 1 422"/>
                  <a:gd name="f401" fmla="*/ f309 1 422"/>
                  <a:gd name="f402" fmla="*/ f310 1 764"/>
                  <a:gd name="f403" fmla="*/ f311 1 422"/>
                  <a:gd name="f404" fmla="*/ f312 1 764"/>
                  <a:gd name="f405" fmla="*/ f313 1 764"/>
                  <a:gd name="f406" fmla="*/ f314 1 764"/>
                  <a:gd name="f407" fmla="*/ f315 1 764"/>
                  <a:gd name="f408" fmla="*/ f316 1 422"/>
                  <a:gd name="f409" fmla="*/ f317 1 764"/>
                  <a:gd name="f410" fmla="*/ f318 1 422"/>
                  <a:gd name="f411" fmla="*/ f319 1 764"/>
                  <a:gd name="f412" fmla="*/ f320 1 764"/>
                  <a:gd name="f413" fmla="*/ f321 1 422"/>
                  <a:gd name="f414" fmla="*/ f322 1 764"/>
                  <a:gd name="f415" fmla="*/ f323 1 422"/>
                  <a:gd name="f416" fmla="*/ f324 1 764"/>
                  <a:gd name="f417" fmla="*/ f325 1 422"/>
                  <a:gd name="f418" fmla="*/ f326 1 422"/>
                  <a:gd name="f419" fmla="*/ f327 1 764"/>
                  <a:gd name="f420" fmla="*/ f328 1 422"/>
                  <a:gd name="f421" fmla="*/ f329 1 764"/>
                  <a:gd name="f422" fmla="*/ f330 1 422"/>
                  <a:gd name="f423" fmla="*/ f331 1 764"/>
                  <a:gd name="f424" fmla="*/ f332 1 422"/>
                  <a:gd name="f425" fmla="*/ f333 1 764"/>
                  <a:gd name="f426" fmla="*/ f334 1 764"/>
                  <a:gd name="f427" fmla="*/ f335 1 422"/>
                  <a:gd name="f428" fmla="*/ f336 1 764"/>
                  <a:gd name="f429" fmla="*/ f337 1 422"/>
                  <a:gd name="f430" fmla="*/ f338 1 764"/>
                  <a:gd name="f431" fmla="*/ f339 1 422"/>
                  <a:gd name="f432" fmla="*/ f340 1 764"/>
                  <a:gd name="f433" fmla="*/ f341 1 422"/>
                  <a:gd name="f434" fmla="*/ 0 1 f249"/>
                  <a:gd name="f435" fmla="*/ f243 1 f249"/>
                  <a:gd name="f436" fmla="*/ 0 1 f250"/>
                  <a:gd name="f437" fmla="*/ f244 1 f250"/>
                  <a:gd name="f438" fmla="*/ f343 1 f249"/>
                  <a:gd name="f439" fmla="*/ f344 1 f250"/>
                  <a:gd name="f440" fmla="*/ f345 1 f249"/>
                  <a:gd name="f441" fmla="*/ f346 1 f250"/>
                  <a:gd name="f442" fmla="*/ f347 1 f249"/>
                  <a:gd name="f443" fmla="*/ f348 1 f250"/>
                  <a:gd name="f444" fmla="*/ f349 1 f249"/>
                  <a:gd name="f445" fmla="*/ f350 1 f250"/>
                  <a:gd name="f446" fmla="*/ f351 1 f249"/>
                  <a:gd name="f447" fmla="*/ f352 1 f250"/>
                  <a:gd name="f448" fmla="*/ f353 1 f249"/>
                  <a:gd name="f449" fmla="*/ f354 1 f250"/>
                  <a:gd name="f450" fmla="*/ f355 1 f249"/>
                  <a:gd name="f451" fmla="*/ f356 1 f250"/>
                  <a:gd name="f452" fmla="*/ f357 1 f249"/>
                  <a:gd name="f453" fmla="*/ f358 1 f250"/>
                  <a:gd name="f454" fmla="*/ f359 1 f249"/>
                  <a:gd name="f455" fmla="*/ f360 1 f250"/>
                  <a:gd name="f456" fmla="*/ f361 1 f249"/>
                  <a:gd name="f457" fmla="*/ f362 1 f249"/>
                  <a:gd name="f458" fmla="*/ f363 1 f250"/>
                  <a:gd name="f459" fmla="*/ f364 1 f249"/>
                  <a:gd name="f460" fmla="*/ f365 1 f250"/>
                  <a:gd name="f461" fmla="*/ f366 1 f249"/>
                  <a:gd name="f462" fmla="*/ f367 1 f250"/>
                  <a:gd name="f463" fmla="*/ f368 1 f249"/>
                  <a:gd name="f464" fmla="*/ f369 1 f250"/>
                  <a:gd name="f465" fmla="*/ f370 1 f249"/>
                  <a:gd name="f466" fmla="*/ f371 1 f249"/>
                  <a:gd name="f467" fmla="*/ f372 1 f250"/>
                  <a:gd name="f468" fmla="*/ f373 1 f249"/>
                  <a:gd name="f469" fmla="*/ f374 1 f250"/>
                  <a:gd name="f470" fmla="*/ f375 1 f249"/>
                  <a:gd name="f471" fmla="*/ f376 1 f250"/>
                  <a:gd name="f472" fmla="*/ f377 1 f249"/>
                  <a:gd name="f473" fmla="*/ f378 1 f250"/>
                  <a:gd name="f474" fmla="*/ f379 1 f249"/>
                  <a:gd name="f475" fmla="*/ f380 1 f250"/>
                  <a:gd name="f476" fmla="*/ f381 1 f249"/>
                  <a:gd name="f477" fmla="*/ f382 1 f250"/>
                  <a:gd name="f478" fmla="*/ f383 1 f249"/>
                  <a:gd name="f479" fmla="*/ f384 1 f250"/>
                  <a:gd name="f480" fmla="*/ f385 1 f249"/>
                  <a:gd name="f481" fmla="*/ f386 1 f250"/>
                  <a:gd name="f482" fmla="*/ f387 1 f249"/>
                  <a:gd name="f483" fmla="*/ f388 1 f250"/>
                  <a:gd name="f484" fmla="*/ f389 1 f249"/>
                  <a:gd name="f485" fmla="*/ f390 1 f250"/>
                  <a:gd name="f486" fmla="*/ f391 1 f249"/>
                  <a:gd name="f487" fmla="*/ f392 1 f250"/>
                  <a:gd name="f488" fmla="*/ f393 1 f249"/>
                  <a:gd name="f489" fmla="*/ f394 1 f249"/>
                  <a:gd name="f490" fmla="*/ f395 1 f250"/>
                  <a:gd name="f491" fmla="*/ f396 1 f249"/>
                  <a:gd name="f492" fmla="*/ f397 1 f250"/>
                  <a:gd name="f493" fmla="*/ f398 1 f249"/>
                  <a:gd name="f494" fmla="*/ f399 1 f250"/>
                  <a:gd name="f495" fmla="*/ f400 1 f249"/>
                  <a:gd name="f496" fmla="*/ f401 1 f249"/>
                  <a:gd name="f497" fmla="*/ f402 1 f250"/>
                  <a:gd name="f498" fmla="*/ f403 1 f249"/>
                  <a:gd name="f499" fmla="*/ f404 1 f250"/>
                  <a:gd name="f500" fmla="*/ f405 1 f250"/>
                  <a:gd name="f501" fmla="*/ f406 1 f250"/>
                  <a:gd name="f502" fmla="*/ f407 1 f250"/>
                  <a:gd name="f503" fmla="*/ f408 1 f249"/>
                  <a:gd name="f504" fmla="*/ f409 1 f250"/>
                  <a:gd name="f505" fmla="*/ f410 1 f249"/>
                  <a:gd name="f506" fmla="*/ f411 1 f250"/>
                  <a:gd name="f507" fmla="*/ f412 1 f250"/>
                  <a:gd name="f508" fmla="*/ f413 1 f249"/>
                  <a:gd name="f509" fmla="*/ f414 1 f250"/>
                  <a:gd name="f510" fmla="*/ f415 1 f249"/>
                  <a:gd name="f511" fmla="*/ f416 1 f250"/>
                  <a:gd name="f512" fmla="*/ f417 1 f249"/>
                  <a:gd name="f513" fmla="*/ f418 1 f249"/>
                  <a:gd name="f514" fmla="*/ f419 1 f250"/>
                  <a:gd name="f515" fmla="*/ f420 1 f249"/>
                  <a:gd name="f516" fmla="*/ f421 1 f250"/>
                  <a:gd name="f517" fmla="*/ f422 1 f249"/>
                  <a:gd name="f518" fmla="*/ f423 1 f250"/>
                  <a:gd name="f519" fmla="*/ f424 1 f249"/>
                  <a:gd name="f520" fmla="*/ f425 1 f250"/>
                  <a:gd name="f521" fmla="*/ f426 1 f250"/>
                  <a:gd name="f522" fmla="*/ f427 1 f249"/>
                  <a:gd name="f523" fmla="*/ f428 1 f250"/>
                  <a:gd name="f524" fmla="*/ f429 1 f249"/>
                  <a:gd name="f525" fmla="*/ f430 1 f250"/>
                  <a:gd name="f526" fmla="*/ f431 1 f249"/>
                  <a:gd name="f527" fmla="*/ f432 1 f250"/>
                  <a:gd name="f528" fmla="*/ f433 1 f249"/>
                  <a:gd name="f529" fmla="*/ f434 f240 1"/>
                  <a:gd name="f530" fmla="*/ f435 f240 1"/>
                  <a:gd name="f531" fmla="*/ f437 f241 1"/>
                  <a:gd name="f532" fmla="*/ f436 f241 1"/>
                  <a:gd name="f533" fmla="*/ f438 f240 1"/>
                  <a:gd name="f534" fmla="*/ f439 f241 1"/>
                  <a:gd name="f535" fmla="*/ f440 f240 1"/>
                  <a:gd name="f536" fmla="*/ f441 f241 1"/>
                  <a:gd name="f537" fmla="*/ f442 f240 1"/>
                  <a:gd name="f538" fmla="*/ f443 f241 1"/>
                  <a:gd name="f539" fmla="*/ f444 f240 1"/>
                  <a:gd name="f540" fmla="*/ f445 f241 1"/>
                  <a:gd name="f541" fmla="*/ f446 f240 1"/>
                  <a:gd name="f542" fmla="*/ f447 f241 1"/>
                  <a:gd name="f543" fmla="*/ f448 f240 1"/>
                  <a:gd name="f544" fmla="*/ f449 f241 1"/>
                  <a:gd name="f545" fmla="*/ f450 f240 1"/>
                  <a:gd name="f546" fmla="*/ f451 f241 1"/>
                  <a:gd name="f547" fmla="*/ f452 f240 1"/>
                  <a:gd name="f548" fmla="*/ f453 f241 1"/>
                  <a:gd name="f549" fmla="*/ f454 f240 1"/>
                  <a:gd name="f550" fmla="*/ f455 f241 1"/>
                  <a:gd name="f551" fmla="*/ f456 f240 1"/>
                  <a:gd name="f552" fmla="*/ f457 f240 1"/>
                  <a:gd name="f553" fmla="*/ f458 f241 1"/>
                  <a:gd name="f554" fmla="*/ f459 f240 1"/>
                  <a:gd name="f555" fmla="*/ f460 f241 1"/>
                  <a:gd name="f556" fmla="*/ f461 f240 1"/>
                  <a:gd name="f557" fmla="*/ f462 f241 1"/>
                  <a:gd name="f558" fmla="*/ f463 f240 1"/>
                  <a:gd name="f559" fmla="*/ f464 f241 1"/>
                  <a:gd name="f560" fmla="*/ f465 f240 1"/>
                  <a:gd name="f561" fmla="*/ f466 f240 1"/>
                  <a:gd name="f562" fmla="*/ f467 f241 1"/>
                  <a:gd name="f563" fmla="*/ f468 f240 1"/>
                  <a:gd name="f564" fmla="*/ f469 f241 1"/>
                  <a:gd name="f565" fmla="*/ f470 f240 1"/>
                  <a:gd name="f566" fmla="*/ f471 f241 1"/>
                  <a:gd name="f567" fmla="*/ f472 f240 1"/>
                  <a:gd name="f568" fmla="*/ f473 f241 1"/>
                  <a:gd name="f569" fmla="*/ f474 f240 1"/>
                  <a:gd name="f570" fmla="*/ f475 f241 1"/>
                  <a:gd name="f571" fmla="*/ f476 f240 1"/>
                  <a:gd name="f572" fmla="*/ f477 f241 1"/>
                  <a:gd name="f573" fmla="*/ f478 f240 1"/>
                  <a:gd name="f574" fmla="*/ f479 f241 1"/>
                  <a:gd name="f575" fmla="*/ f480 f240 1"/>
                  <a:gd name="f576" fmla="*/ f481 f241 1"/>
                  <a:gd name="f577" fmla="*/ f482 f240 1"/>
                  <a:gd name="f578" fmla="*/ f483 f241 1"/>
                  <a:gd name="f579" fmla="*/ f484 f240 1"/>
                  <a:gd name="f580" fmla="*/ f485 f241 1"/>
                  <a:gd name="f581" fmla="*/ f486 f240 1"/>
                  <a:gd name="f582" fmla="*/ f487 f241 1"/>
                  <a:gd name="f583" fmla="*/ f488 f240 1"/>
                  <a:gd name="f584" fmla="*/ f489 f240 1"/>
                  <a:gd name="f585" fmla="*/ f490 f241 1"/>
                  <a:gd name="f586" fmla="*/ f491 f240 1"/>
                  <a:gd name="f587" fmla="*/ f492 f241 1"/>
                  <a:gd name="f588" fmla="*/ f493 f240 1"/>
                  <a:gd name="f589" fmla="*/ f494 f241 1"/>
                  <a:gd name="f590" fmla="*/ f495 f240 1"/>
                  <a:gd name="f591" fmla="*/ f496 f240 1"/>
                  <a:gd name="f592" fmla="*/ f497 f241 1"/>
                  <a:gd name="f593" fmla="*/ f498 f240 1"/>
                  <a:gd name="f594" fmla="*/ f499 f241 1"/>
                  <a:gd name="f595" fmla="*/ f500 f241 1"/>
                  <a:gd name="f596" fmla="*/ f501 f241 1"/>
                  <a:gd name="f597" fmla="*/ f502 f241 1"/>
                  <a:gd name="f598" fmla="*/ f503 f240 1"/>
                  <a:gd name="f599" fmla="*/ f504 f241 1"/>
                  <a:gd name="f600" fmla="*/ f505 f240 1"/>
                  <a:gd name="f601" fmla="*/ f506 f241 1"/>
                  <a:gd name="f602" fmla="*/ f507 f241 1"/>
                  <a:gd name="f603" fmla="*/ f508 f240 1"/>
                  <a:gd name="f604" fmla="*/ f509 f241 1"/>
                  <a:gd name="f605" fmla="*/ f510 f240 1"/>
                  <a:gd name="f606" fmla="*/ f511 f241 1"/>
                  <a:gd name="f607" fmla="*/ f512 f240 1"/>
                  <a:gd name="f608" fmla="*/ f513 f240 1"/>
                  <a:gd name="f609" fmla="*/ f514 f241 1"/>
                  <a:gd name="f610" fmla="*/ f515 f240 1"/>
                  <a:gd name="f611" fmla="*/ f516 f241 1"/>
                  <a:gd name="f612" fmla="*/ f517 f240 1"/>
                  <a:gd name="f613" fmla="*/ f518 f241 1"/>
                  <a:gd name="f614" fmla="*/ f519 f240 1"/>
                  <a:gd name="f615" fmla="*/ f520 f241 1"/>
                  <a:gd name="f616" fmla="*/ f521 f241 1"/>
                  <a:gd name="f617" fmla="*/ f522 f240 1"/>
                  <a:gd name="f618" fmla="*/ f523 f241 1"/>
                  <a:gd name="f619" fmla="*/ f524 f240 1"/>
                  <a:gd name="f620" fmla="*/ f525 f241 1"/>
                  <a:gd name="f621" fmla="*/ f526 f240 1"/>
                  <a:gd name="f622" fmla="*/ f527 f241 1"/>
                  <a:gd name="f623" fmla="*/ f528 f24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42">
                    <a:pos x="f533" y="f534"/>
                  </a:cxn>
                  <a:cxn ang="f342">
                    <a:pos x="f535" y="f536"/>
                  </a:cxn>
                  <a:cxn ang="f342">
                    <a:pos x="f537" y="f538"/>
                  </a:cxn>
                  <a:cxn ang="f342">
                    <a:pos x="f539" y="f540"/>
                  </a:cxn>
                  <a:cxn ang="f342">
                    <a:pos x="f541" y="f542"/>
                  </a:cxn>
                  <a:cxn ang="f342">
                    <a:pos x="f543" y="f544"/>
                  </a:cxn>
                  <a:cxn ang="f342">
                    <a:pos x="f545" y="f546"/>
                  </a:cxn>
                  <a:cxn ang="f342">
                    <a:pos x="f547" y="f548"/>
                  </a:cxn>
                  <a:cxn ang="f342">
                    <a:pos x="f549" y="f550"/>
                  </a:cxn>
                  <a:cxn ang="f342">
                    <a:pos x="f551" y="f550"/>
                  </a:cxn>
                  <a:cxn ang="f342">
                    <a:pos x="f552" y="f553"/>
                  </a:cxn>
                  <a:cxn ang="f342">
                    <a:pos x="f554" y="f546"/>
                  </a:cxn>
                  <a:cxn ang="f342">
                    <a:pos x="f554" y="f555"/>
                  </a:cxn>
                  <a:cxn ang="f342">
                    <a:pos x="f556" y="f557"/>
                  </a:cxn>
                  <a:cxn ang="f342">
                    <a:pos x="f558" y="f559"/>
                  </a:cxn>
                  <a:cxn ang="f342">
                    <a:pos x="f560" y="f559"/>
                  </a:cxn>
                  <a:cxn ang="f342">
                    <a:pos x="f561" y="f562"/>
                  </a:cxn>
                  <a:cxn ang="f342">
                    <a:pos x="f563" y="f564"/>
                  </a:cxn>
                  <a:cxn ang="f342">
                    <a:pos x="f565" y="f566"/>
                  </a:cxn>
                  <a:cxn ang="f342">
                    <a:pos x="f567" y="f568"/>
                  </a:cxn>
                  <a:cxn ang="f342">
                    <a:pos x="f569" y="f570"/>
                  </a:cxn>
                  <a:cxn ang="f342">
                    <a:pos x="f571" y="f572"/>
                  </a:cxn>
                  <a:cxn ang="f342">
                    <a:pos x="f573" y="f574"/>
                  </a:cxn>
                  <a:cxn ang="f342">
                    <a:pos x="f575" y="f576"/>
                  </a:cxn>
                  <a:cxn ang="f342">
                    <a:pos x="f577" y="f578"/>
                  </a:cxn>
                  <a:cxn ang="f342">
                    <a:pos x="f579" y="f580"/>
                  </a:cxn>
                  <a:cxn ang="f342">
                    <a:pos x="f581" y="f582"/>
                  </a:cxn>
                  <a:cxn ang="f342">
                    <a:pos x="f583" y="f564"/>
                  </a:cxn>
                  <a:cxn ang="f342">
                    <a:pos x="f584" y="f585"/>
                  </a:cxn>
                  <a:cxn ang="f342">
                    <a:pos x="f586" y="f587"/>
                  </a:cxn>
                  <a:cxn ang="f342">
                    <a:pos x="f588" y="f585"/>
                  </a:cxn>
                  <a:cxn ang="f342">
                    <a:pos x="f588" y="f589"/>
                  </a:cxn>
                  <a:cxn ang="f342">
                    <a:pos x="f590" y="f589"/>
                  </a:cxn>
                  <a:cxn ang="f342">
                    <a:pos x="f591" y="f592"/>
                  </a:cxn>
                  <a:cxn ang="f342">
                    <a:pos x="f593" y="f594"/>
                  </a:cxn>
                  <a:cxn ang="f342">
                    <a:pos x="f569" y="f595"/>
                  </a:cxn>
                  <a:cxn ang="f342">
                    <a:pos x="f565" y="f596"/>
                  </a:cxn>
                  <a:cxn ang="f342">
                    <a:pos x="f586" y="f597"/>
                  </a:cxn>
                  <a:cxn ang="f342">
                    <a:pos x="f598" y="f599"/>
                  </a:cxn>
                  <a:cxn ang="f342">
                    <a:pos x="f600" y="f601"/>
                  </a:cxn>
                  <a:cxn ang="f342">
                    <a:pos x="f600" y="f602"/>
                  </a:cxn>
                  <a:cxn ang="f342">
                    <a:pos x="f603" y="f604"/>
                  </a:cxn>
                  <a:cxn ang="f342">
                    <a:pos x="f605" y="f606"/>
                  </a:cxn>
                  <a:cxn ang="f342">
                    <a:pos x="f561" y="f606"/>
                  </a:cxn>
                  <a:cxn ang="f342">
                    <a:pos x="f607" y="f606"/>
                  </a:cxn>
                  <a:cxn ang="f342">
                    <a:pos x="f608" y="f609"/>
                  </a:cxn>
                  <a:cxn ang="f342">
                    <a:pos x="f610" y="f611"/>
                  </a:cxn>
                  <a:cxn ang="f342">
                    <a:pos x="f612" y="f613"/>
                  </a:cxn>
                  <a:cxn ang="f342">
                    <a:pos x="f614" y="f615"/>
                  </a:cxn>
                  <a:cxn ang="f342">
                    <a:pos x="f614" y="f616"/>
                  </a:cxn>
                  <a:cxn ang="f342">
                    <a:pos x="f617" y="f618"/>
                  </a:cxn>
                  <a:cxn ang="f342">
                    <a:pos x="f533" y="f534"/>
                  </a:cxn>
                  <a:cxn ang="f342">
                    <a:pos x="f619" y="f620"/>
                  </a:cxn>
                  <a:cxn ang="f342">
                    <a:pos x="f621" y="f622"/>
                  </a:cxn>
                  <a:cxn ang="f342">
                    <a:pos x="f619" y="f622"/>
                  </a:cxn>
                  <a:cxn ang="f342">
                    <a:pos x="f623" y="f534"/>
                  </a:cxn>
                  <a:cxn ang="f342">
                    <a:pos x="f619" y="f620"/>
                  </a:cxn>
                </a:cxnLst>
                <a:rect l="f529" t="f532" r="f530" b="f531"/>
                <a:pathLst>
                  <a:path w="422" h="764">
                    <a:moveTo>
                      <a:pt x="f9" y="f10"/>
                    </a:moveTo>
                    <a:cubicBezTo>
                      <a:pt x="f11" y="f12"/>
                      <a:pt x="f13" y="f14"/>
                      <a:pt x="f15" y="f16"/>
                    </a:cubicBezTo>
                    <a:cubicBezTo>
                      <a:pt x="f17" y="f18"/>
                      <a:pt x="f19" y="f20"/>
                      <a:pt x="f21" y="f22"/>
                    </a:cubicBezTo>
                    <a:cubicBezTo>
                      <a:pt x="f23" y="f24"/>
                      <a:pt x="f25" y="f26"/>
                      <a:pt x="f27" y="f28"/>
                    </a:cubicBezTo>
                    <a:cubicBezTo>
                      <a:pt x="f6" y="f29"/>
                      <a:pt x="f30" y="f31"/>
                      <a:pt x="f32" y="f33"/>
                    </a:cubicBezTo>
                    <a:cubicBezTo>
                      <a:pt x="f34" y="f35"/>
                      <a:pt x="f15" y="f36"/>
                      <a:pt x="f13" y="f37"/>
                    </a:cubicBezTo>
                    <a:cubicBezTo>
                      <a:pt x="f38" y="f39"/>
                      <a:pt x="f40" y="f41"/>
                      <a:pt x="f42" y="f43"/>
                    </a:cubicBezTo>
                    <a:cubicBezTo>
                      <a:pt x="f44" y="f45"/>
                      <a:pt x="f46" y="f47"/>
                      <a:pt x="f48" y="f49"/>
                    </a:cubicBezTo>
                    <a:cubicBezTo>
                      <a:pt x="f48" y="f50"/>
                      <a:pt x="f51" y="f52"/>
                      <a:pt x="f53" y="f52"/>
                    </a:cubicBezTo>
                    <a:cubicBezTo>
                      <a:pt x="f54" y="f52"/>
                      <a:pt x="f55" y="f52"/>
                      <a:pt x="f56" y="f52"/>
                    </a:cubicBezTo>
                    <a:cubicBezTo>
                      <a:pt x="f57" y="f58"/>
                      <a:pt x="f59" y="f60"/>
                      <a:pt x="f61" y="f62"/>
                    </a:cubicBezTo>
                    <a:cubicBezTo>
                      <a:pt x="f63" y="f64"/>
                      <a:pt x="f65" y="f66"/>
                      <a:pt x="f65" y="f43"/>
                    </a:cubicBezTo>
                    <a:cubicBezTo>
                      <a:pt x="f65" y="f7"/>
                      <a:pt x="f67" y="f68"/>
                      <a:pt x="f65" y="f69"/>
                    </a:cubicBezTo>
                    <a:cubicBezTo>
                      <a:pt x="f65" y="f70"/>
                      <a:pt x="f67" y="f71"/>
                      <a:pt x="f72" y="f73"/>
                    </a:cubicBezTo>
                    <a:cubicBezTo>
                      <a:pt x="f74" y="f75"/>
                      <a:pt x="f76" y="f77"/>
                      <a:pt x="f78" y="f77"/>
                    </a:cubicBezTo>
                    <a:cubicBezTo>
                      <a:pt x="f79" y="f77"/>
                      <a:pt x="f80" y="f77"/>
                      <a:pt x="f81" y="f77"/>
                    </a:cubicBezTo>
                    <a:cubicBezTo>
                      <a:pt x="f82" y="f83"/>
                      <a:pt x="f84" y="f85"/>
                      <a:pt x="f86" y="f87"/>
                    </a:cubicBezTo>
                    <a:cubicBezTo>
                      <a:pt x="f88" y="f89"/>
                      <a:pt x="f90" y="f89"/>
                      <a:pt x="f91" y="f92"/>
                    </a:cubicBezTo>
                    <a:cubicBezTo>
                      <a:pt x="f92" y="f93"/>
                      <a:pt x="f94" y="f90"/>
                      <a:pt x="f95" y="f96"/>
                    </a:cubicBezTo>
                    <a:cubicBezTo>
                      <a:pt x="f26" y="f97"/>
                      <a:pt x="f98" y="f99"/>
                      <a:pt x="f100" y="f101"/>
                    </a:cubicBezTo>
                    <a:cubicBezTo>
                      <a:pt x="f102" y="f76"/>
                      <a:pt x="f103" y="f104"/>
                      <a:pt x="f105" y="f106"/>
                    </a:cubicBezTo>
                    <a:cubicBezTo>
                      <a:pt x="f107" y="f108"/>
                      <a:pt x="f109" y="f110"/>
                      <a:pt x="f24" y="f111"/>
                    </a:cubicBezTo>
                    <a:cubicBezTo>
                      <a:pt x="f2" y="f112"/>
                      <a:pt x="f113" y="f6"/>
                      <a:pt x="f114" y="f27"/>
                    </a:cubicBezTo>
                    <a:cubicBezTo>
                      <a:pt x="f115" y="f116"/>
                      <a:pt x="f7" y="f117"/>
                      <a:pt x="f118" y="f119"/>
                    </a:cubicBezTo>
                    <a:cubicBezTo>
                      <a:pt x="f120" y="f121"/>
                      <a:pt x="f122" y="f123"/>
                      <a:pt x="f115" y="f124"/>
                    </a:cubicBezTo>
                    <a:cubicBezTo>
                      <a:pt x="f125" y="f126"/>
                      <a:pt x="f127" y="f128"/>
                      <a:pt x="f129" y="f99"/>
                    </a:cubicBezTo>
                    <a:cubicBezTo>
                      <a:pt x="f114" y="f130"/>
                      <a:pt x="f131" y="f86"/>
                      <a:pt x="f132" y="f133"/>
                    </a:cubicBezTo>
                    <a:cubicBezTo>
                      <a:pt x="f134" y="f81"/>
                      <a:pt x="f135" y="f85"/>
                      <a:pt x="f136" y="f92"/>
                    </a:cubicBezTo>
                    <a:cubicBezTo>
                      <a:pt x="f102" y="f137"/>
                      <a:pt x="f138" y="f139"/>
                      <a:pt x="f140" y="f141"/>
                    </a:cubicBezTo>
                    <a:cubicBezTo>
                      <a:pt x="f142" y="f143"/>
                      <a:pt x="f144" y="f145"/>
                      <a:pt x="f146" y="f147"/>
                    </a:cubicBezTo>
                    <a:cubicBezTo>
                      <a:pt x="f33" y="f145"/>
                      <a:pt x="f148" y="f143"/>
                      <a:pt x="f149" y="f141"/>
                    </a:cubicBezTo>
                    <a:cubicBezTo>
                      <a:pt x="f149" y="f150"/>
                      <a:pt x="f149" y="f151"/>
                      <a:pt x="f149" y="f152"/>
                    </a:cubicBezTo>
                    <a:cubicBezTo>
                      <a:pt x="f153" y="f152"/>
                      <a:pt x="f147" y="f152"/>
                      <a:pt x="f154" y="f152"/>
                    </a:cubicBezTo>
                    <a:cubicBezTo>
                      <a:pt x="f155" y="f152"/>
                      <a:pt x="f156" y="f152"/>
                      <a:pt x="f113" y="f157"/>
                    </a:cubicBezTo>
                    <a:cubicBezTo>
                      <a:pt x="f158" y="f157"/>
                      <a:pt x="f159" y="f160"/>
                      <a:pt x="f161" y="f162"/>
                    </a:cubicBezTo>
                    <a:cubicBezTo>
                      <a:pt x="f163" y="f164"/>
                      <a:pt x="f68" y="f165"/>
                      <a:pt x="f105" y="f166"/>
                    </a:cubicBezTo>
                    <a:cubicBezTo>
                      <a:pt x="f167" y="f168"/>
                      <a:pt x="f100" y="f169"/>
                      <a:pt x="f95" y="f170"/>
                    </a:cubicBezTo>
                    <a:cubicBezTo>
                      <a:pt x="f147" y="f171"/>
                      <a:pt x="f172" y="f8"/>
                      <a:pt x="f146" y="f173"/>
                    </a:cubicBezTo>
                    <a:cubicBezTo>
                      <a:pt x="f174" y="f175"/>
                      <a:pt x="f176" y="f177"/>
                      <a:pt x="f178" y="f179"/>
                    </a:cubicBezTo>
                    <a:cubicBezTo>
                      <a:pt x="f180" y="f181"/>
                      <a:pt x="f182" y="f183"/>
                      <a:pt x="f89" y="f184"/>
                    </a:cubicBezTo>
                    <a:cubicBezTo>
                      <a:pt x="f87" y="f185"/>
                      <a:pt x="f87" y="f186"/>
                      <a:pt x="f89" y="f187"/>
                    </a:cubicBezTo>
                    <a:cubicBezTo>
                      <a:pt x="f180" y="f188"/>
                      <a:pt x="f176" y="f189"/>
                      <a:pt x="f133" y="f190"/>
                    </a:cubicBezTo>
                    <a:cubicBezTo>
                      <a:pt x="f84" y="f191"/>
                      <a:pt x="f91" y="f192"/>
                      <a:pt x="f193" y="f192"/>
                    </a:cubicBezTo>
                    <a:cubicBezTo>
                      <a:pt x="f80" y="f10"/>
                      <a:pt x="f194" y="f192"/>
                      <a:pt x="f86" y="f192"/>
                    </a:cubicBezTo>
                    <a:cubicBezTo>
                      <a:pt x="f195" y="f192"/>
                      <a:pt x="f196" y="f192"/>
                      <a:pt x="f197" y="f192"/>
                    </a:cubicBezTo>
                    <a:cubicBezTo>
                      <a:pt x="f198" y="f199"/>
                      <a:pt x="f200" y="f201"/>
                      <a:pt x="f202" y="f203"/>
                    </a:cubicBezTo>
                    <a:cubicBezTo>
                      <a:pt x="f204" y="f205"/>
                      <a:pt x="f206" y="f181"/>
                      <a:pt x="f11" y="f207"/>
                    </a:cubicBezTo>
                    <a:cubicBezTo>
                      <a:pt x="f208" y="f209"/>
                      <a:pt x="f13" y="f210"/>
                      <a:pt x="f211" y="f212"/>
                    </a:cubicBezTo>
                    <a:cubicBezTo>
                      <a:pt x="f34" y="f175"/>
                      <a:pt x="f213" y="f214"/>
                      <a:pt x="f19" y="f215"/>
                    </a:cubicBezTo>
                    <a:cubicBezTo>
                      <a:pt x="f111" y="f207"/>
                      <a:pt x="f111" y="f216"/>
                      <a:pt x="f19" y="f217"/>
                    </a:cubicBezTo>
                    <a:cubicBezTo>
                      <a:pt x="f218" y="f219"/>
                      <a:pt x="f220" y="f221"/>
                      <a:pt x="f206" y="f222"/>
                    </a:cubicBezTo>
                    <a:cubicBezTo>
                      <a:pt x="f223" y="f224"/>
                      <a:pt x="f225" y="f226"/>
                      <a:pt x="f9" y="f10"/>
                    </a:cubicBezTo>
                    <a:close/>
                    <a:moveTo>
                      <a:pt x="f227" y="f228"/>
                    </a:moveTo>
                    <a:cubicBezTo>
                      <a:pt x="f229" y="f230"/>
                      <a:pt x="f138" y="f231"/>
                      <a:pt x="f232" y="f233"/>
                    </a:cubicBezTo>
                    <a:cubicBezTo>
                      <a:pt x="f234" y="f233"/>
                      <a:pt x="f229" y="f233"/>
                      <a:pt x="f227" y="f233"/>
                    </a:cubicBezTo>
                    <a:cubicBezTo>
                      <a:pt x="f138" y="f16"/>
                      <a:pt x="f229" y="f235"/>
                      <a:pt x="f144" y="f10"/>
                    </a:cubicBezTo>
                    <a:cubicBezTo>
                      <a:pt x="f236" y="f237"/>
                      <a:pt x="f31" y="f238"/>
                      <a:pt x="f227" y="f228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id="{FF74F576-31FF-19B8-D5C4-939301EA64D1}"/>
                  </a:ext>
                </a:extLst>
              </p:cNvPr>
              <p:cNvSpPr/>
              <p:nvPr/>
            </p:nvSpPr>
            <p:spPr>
              <a:xfrm>
                <a:off x="6181554" y="1183233"/>
                <a:ext cx="620347" cy="102996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99"/>
                  <a:gd name="f7" fmla="val 663"/>
                  <a:gd name="f8" fmla="val 270"/>
                  <a:gd name="f9" fmla="val 318"/>
                  <a:gd name="f10" fmla="val 305"/>
                  <a:gd name="f11" fmla="val 341"/>
                  <a:gd name="f12" fmla="val 376"/>
                  <a:gd name="f13" fmla="val 391"/>
                  <a:gd name="f14" fmla="val 330"/>
                  <a:gd name="f15" fmla="val 394"/>
                  <a:gd name="f16" fmla="val 342"/>
                  <a:gd name="f17" fmla="val 349"/>
                  <a:gd name="f18" fmla="val 385"/>
                  <a:gd name="f19" fmla="val 352"/>
                  <a:gd name="f20" fmla="val 378"/>
                  <a:gd name="f21" fmla="val 319"/>
                  <a:gd name="f22" fmla="val 260"/>
                  <a:gd name="f23" fmla="val 202"/>
                  <a:gd name="f24" fmla="val 192"/>
                  <a:gd name="f25" fmla="val 185"/>
                  <a:gd name="f26" fmla="val 344"/>
                  <a:gd name="f27" fmla="val 335"/>
                  <a:gd name="f28" fmla="val 326"/>
                  <a:gd name="f29" fmla="val 201"/>
                  <a:gd name="f30" fmla="val 207"/>
                  <a:gd name="f31" fmla="val 212"/>
                  <a:gd name="f32" fmla="val 219"/>
                  <a:gd name="f33" fmla="val 190"/>
                  <a:gd name="f34" fmla="val 293"/>
                  <a:gd name="f35" fmla="val 163"/>
                  <a:gd name="f36" fmla="val 268"/>
                  <a:gd name="f37" fmla="val 136"/>
                  <a:gd name="f38" fmla="val 244"/>
                  <a:gd name="f39" fmla="val 135"/>
                  <a:gd name="f40" fmla="val 245"/>
                  <a:gd name="f41" fmla="val 144"/>
                  <a:gd name="f42" fmla="val 259"/>
                  <a:gd name="f43" fmla="val 152"/>
                  <a:gd name="f44" fmla="val 274"/>
                  <a:gd name="f45" fmla="val 162"/>
                  <a:gd name="f46" fmla="val 287"/>
                  <a:gd name="f47" fmla="val 174"/>
                  <a:gd name="f48" fmla="val 300"/>
                  <a:gd name="f49" fmla="val 313"/>
                  <a:gd name="f50" fmla="val 168"/>
                  <a:gd name="f51" fmla="val 328"/>
                  <a:gd name="f52" fmla="val 160"/>
                  <a:gd name="f53" fmla="val 355"/>
                  <a:gd name="f54" fmla="val 156"/>
                  <a:gd name="f55" fmla="val 370"/>
                  <a:gd name="f56" fmla="val 191"/>
                  <a:gd name="f57" fmla="val 208"/>
                  <a:gd name="f58" fmla="val 224"/>
                  <a:gd name="f59" fmla="val 239"/>
                  <a:gd name="f60" fmla="val 254"/>
                  <a:gd name="f61" fmla="val 278"/>
                  <a:gd name="f62" fmla="val 295"/>
                  <a:gd name="f63" fmla="val 393"/>
                  <a:gd name="f64" fmla="val 288"/>
                  <a:gd name="f65" fmla="val 415"/>
                  <a:gd name="f66" fmla="val 444"/>
                  <a:gd name="f67" fmla="val 266"/>
                  <a:gd name="f68" fmla="val 472"/>
                  <a:gd name="f69" fmla="val 255"/>
                  <a:gd name="f70" fmla="val 500"/>
                  <a:gd name="f71" fmla="val 238"/>
                  <a:gd name="f72" fmla="val 543"/>
                  <a:gd name="f73" fmla="val 221"/>
                  <a:gd name="f74" fmla="val 586"/>
                  <a:gd name="f75" fmla="val 204"/>
                  <a:gd name="f76" fmla="val 629"/>
                  <a:gd name="f77" fmla="val 194"/>
                  <a:gd name="f78" fmla="val 655"/>
                  <a:gd name="f79" fmla="val 146"/>
                  <a:gd name="f80" fmla="val 647"/>
                  <a:gd name="f81" fmla="val 134"/>
                  <a:gd name="f82" fmla="val 638"/>
                  <a:gd name="f83" fmla="val 129"/>
                  <a:gd name="f84" fmla="val 622"/>
                  <a:gd name="f85" fmla="val 607"/>
                  <a:gd name="f86" fmla="val 137"/>
                  <a:gd name="f87" fmla="val 597"/>
                  <a:gd name="f88" fmla="val 142"/>
                  <a:gd name="f89" fmla="val 587"/>
                  <a:gd name="f90" fmla="val 576"/>
                  <a:gd name="f91" fmla="val 147"/>
                  <a:gd name="f92" fmla="val 573"/>
                  <a:gd name="f93" fmla="val 569"/>
                  <a:gd name="f94" fmla="val 566"/>
                  <a:gd name="f95" fmla="val 128"/>
                  <a:gd name="f96" fmla="val 520"/>
                  <a:gd name="f97" fmla="val 119"/>
                  <a:gd name="f98" fmla="val 497"/>
                  <a:gd name="f99" fmla="val 117"/>
                  <a:gd name="f100" fmla="val 492"/>
                  <a:gd name="f101" fmla="val 115"/>
                  <a:gd name="f102" fmla="val 491"/>
                  <a:gd name="f103" fmla="val 111"/>
                  <a:gd name="f104" fmla="val 78"/>
                  <a:gd name="f105" fmla="val 45"/>
                  <a:gd name="f106" fmla="val 12"/>
                  <a:gd name="f107" fmla="val 11"/>
                  <a:gd name="f108" fmla="val 10"/>
                  <a:gd name="f109" fmla="val 14"/>
                  <a:gd name="f110" fmla="val 474"/>
                  <a:gd name="f111" fmla="val 457"/>
                  <a:gd name="f112" fmla="val 6"/>
                  <a:gd name="f113" fmla="val 439"/>
                  <a:gd name="f114" fmla="val 23"/>
                  <a:gd name="f115" fmla="val 39"/>
                  <a:gd name="f116" fmla="val 55"/>
                  <a:gd name="f117" fmla="val 64"/>
                  <a:gd name="f118" fmla="val 73"/>
                  <a:gd name="f119" fmla="val 82"/>
                  <a:gd name="f120" fmla="val 437"/>
                  <a:gd name="f121" fmla="val 104"/>
                  <a:gd name="f122" fmla="val 435"/>
                  <a:gd name="f123" fmla="val 416"/>
                  <a:gd name="f124" fmla="val 372"/>
                  <a:gd name="f125" fmla="val 103"/>
                  <a:gd name="f126" fmla="val 351"/>
                  <a:gd name="f127" fmla="val 60"/>
                  <a:gd name="f128" fmla="val 38"/>
                  <a:gd name="f129" fmla="val 16"/>
                  <a:gd name="f130" fmla="val 5"/>
                  <a:gd name="f131" fmla="val 324"/>
                  <a:gd name="f132" fmla="val 9"/>
                  <a:gd name="f133" fmla="val 15"/>
                  <a:gd name="f134" fmla="val 276"/>
                  <a:gd name="f135" fmla="val 19"/>
                  <a:gd name="f136" fmla="val 257"/>
                  <a:gd name="f137" fmla="val 22"/>
                  <a:gd name="f138" fmla="val 31"/>
                  <a:gd name="f139" fmla="val 51"/>
                  <a:gd name="f140" fmla="val 179"/>
                  <a:gd name="f141" fmla="val 86"/>
                  <a:gd name="f142" fmla="val 157"/>
                  <a:gd name="f143" fmla="val 132"/>
                  <a:gd name="f144" fmla="val 158"/>
                  <a:gd name="f145" fmla="val 173"/>
                  <a:gd name="f146" fmla="val 186"/>
                  <a:gd name="f147" fmla="val 200"/>
                  <a:gd name="f148" fmla="val 205"/>
                  <a:gd name="f149" fmla="val 189"/>
                  <a:gd name="f150" fmla="val 199"/>
                  <a:gd name="f151" fmla="val 193"/>
                  <a:gd name="f152" fmla="val 187"/>
                  <a:gd name="f153" fmla="val 167"/>
                  <a:gd name="f154" fmla="val 188"/>
                  <a:gd name="f155" fmla="val 237"/>
                  <a:gd name="f156" fmla="val 226"/>
                  <a:gd name="f157" fmla="val 230"/>
                  <a:gd name="f158" fmla="val 235"/>
                  <a:gd name="f159" fmla="val 133"/>
                  <a:gd name="f160" fmla="val 213"/>
                  <a:gd name="f161" fmla="val 171"/>
                  <a:gd name="f162" fmla="val 148"/>
                  <a:gd name="f163" fmla="val 118"/>
                  <a:gd name="f164" fmla="val 106"/>
                  <a:gd name="f165" fmla="val 127"/>
                  <a:gd name="f166" fmla="val 46"/>
                  <a:gd name="f167" fmla="val 24"/>
                  <a:gd name="f168" fmla="val 176"/>
                  <a:gd name="f169" fmla="val 4"/>
                  <a:gd name="f170" fmla="val 210"/>
                  <a:gd name="f171" fmla="val 234"/>
                  <a:gd name="f172" fmla="val 33"/>
                  <a:gd name="f173" fmla="val 262"/>
                  <a:gd name="f174" fmla="val 105"/>
                  <a:gd name="f175" fmla="val 108"/>
                  <a:gd name="f176" fmla="val 279"/>
                  <a:gd name="f177" fmla="val 110"/>
                  <a:gd name="f178" fmla="val 285"/>
                  <a:gd name="f179" fmla="val 114"/>
                  <a:gd name="f180" fmla="val 297"/>
                  <a:gd name="f181" fmla="val 122"/>
                  <a:gd name="f182" fmla="val 296"/>
                  <a:gd name="f183" fmla="val 292"/>
                  <a:gd name="f184" fmla="val 172"/>
                  <a:gd name="f185" fmla="val 198"/>
                  <a:gd name="f186" fmla="val 223"/>
                  <a:gd name="f187" fmla="val 281"/>
                  <a:gd name="f188" fmla="val 248"/>
                  <a:gd name="f189" fmla="val 273"/>
                  <a:gd name="f190" fmla="val 275"/>
                  <a:gd name="f191" fmla="val 298"/>
                  <a:gd name="f192" fmla="val 272"/>
                  <a:gd name="f193" fmla="val 311"/>
                  <a:gd name="f194" fmla="val 166"/>
                  <a:gd name="f195" fmla="val 524"/>
                  <a:gd name="f196" fmla="val 177"/>
                  <a:gd name="f197" fmla="val 471"/>
                  <a:gd name="f198" fmla="val 445"/>
                  <a:gd name="f199" fmla="val 453"/>
                  <a:gd name="f200" fmla="val 462"/>
                  <a:gd name="f201" fmla="val 473"/>
                  <a:gd name="f202" fmla="val 485"/>
                  <a:gd name="f203" fmla="val 165"/>
                  <a:gd name="f204" fmla="val 490"/>
                  <a:gd name="f205" fmla="val 154"/>
                  <a:gd name="f206" fmla="val 502"/>
                  <a:gd name="f207" fmla="val 512"/>
                  <a:gd name="f208" fmla="+- 0 0 -90"/>
                  <a:gd name="f209" fmla="*/ f3 1 399"/>
                  <a:gd name="f210" fmla="*/ f4 1 663"/>
                  <a:gd name="f211" fmla="val f5"/>
                  <a:gd name="f212" fmla="val f6"/>
                  <a:gd name="f213" fmla="val f7"/>
                  <a:gd name="f214" fmla="*/ f208 f0 1"/>
                  <a:gd name="f215" fmla="+- f213 0 f211"/>
                  <a:gd name="f216" fmla="+- f212 0 f211"/>
                  <a:gd name="f217" fmla="*/ f214 1 f2"/>
                  <a:gd name="f218" fmla="*/ f216 1 399"/>
                  <a:gd name="f219" fmla="*/ f215 1 663"/>
                  <a:gd name="f220" fmla="*/ 270 f216 1"/>
                  <a:gd name="f221" fmla="*/ 318 f215 1"/>
                  <a:gd name="f222" fmla="*/ 376 f216 1"/>
                  <a:gd name="f223" fmla="*/ 394 f216 1"/>
                  <a:gd name="f224" fmla="*/ 342 f215 1"/>
                  <a:gd name="f225" fmla="*/ 378 f216 1"/>
                  <a:gd name="f226" fmla="*/ 352 f215 1"/>
                  <a:gd name="f227" fmla="*/ 202 f216 1"/>
                  <a:gd name="f228" fmla="*/ 185 f216 1"/>
                  <a:gd name="f229" fmla="*/ 335 f215 1"/>
                  <a:gd name="f230" fmla="*/ 201 f216 1"/>
                  <a:gd name="f231" fmla="*/ 219 f216 1"/>
                  <a:gd name="f232" fmla="*/ 136 f216 1"/>
                  <a:gd name="f233" fmla="*/ 244 f215 1"/>
                  <a:gd name="f234" fmla="*/ 135 f216 1"/>
                  <a:gd name="f235" fmla="*/ 245 f215 1"/>
                  <a:gd name="f236" fmla="*/ 162 f216 1"/>
                  <a:gd name="f237" fmla="*/ 287 f215 1"/>
                  <a:gd name="f238" fmla="*/ 168 f216 1"/>
                  <a:gd name="f239" fmla="*/ 328 f215 1"/>
                  <a:gd name="f240" fmla="*/ 156 f216 1"/>
                  <a:gd name="f241" fmla="*/ 370 f215 1"/>
                  <a:gd name="f242" fmla="*/ 208 f216 1"/>
                  <a:gd name="f243" fmla="*/ 254 f216 1"/>
                  <a:gd name="f244" fmla="*/ 288 f216 1"/>
                  <a:gd name="f245" fmla="*/ 415 f215 1"/>
                  <a:gd name="f246" fmla="*/ 255 f216 1"/>
                  <a:gd name="f247" fmla="*/ 500 f215 1"/>
                  <a:gd name="f248" fmla="*/ 204 f216 1"/>
                  <a:gd name="f249" fmla="*/ 629 f215 1"/>
                  <a:gd name="f250" fmla="*/ 146 f216 1"/>
                  <a:gd name="f251" fmla="*/ 647 f215 1"/>
                  <a:gd name="f252" fmla="*/ 134 f216 1"/>
                  <a:gd name="f253" fmla="*/ 607 f215 1"/>
                  <a:gd name="f254" fmla="*/ 576 f215 1"/>
                  <a:gd name="f255" fmla="*/ 566 f215 1"/>
                  <a:gd name="f256" fmla="*/ 119 f216 1"/>
                  <a:gd name="f257" fmla="*/ 497 f215 1"/>
                  <a:gd name="f258" fmla="*/ 111 f216 1"/>
                  <a:gd name="f259" fmla="*/ 491 f215 1"/>
                  <a:gd name="f260" fmla="*/ 12 f216 1"/>
                  <a:gd name="f261" fmla="*/ 10 f216 1"/>
                  <a:gd name="f262" fmla="*/ 6 f216 1"/>
                  <a:gd name="f263" fmla="*/ 439 f215 1"/>
                  <a:gd name="f264" fmla="*/ 55 f216 1"/>
                  <a:gd name="f265" fmla="*/ 82 f216 1"/>
                  <a:gd name="f266" fmla="*/ 437 f215 1"/>
                  <a:gd name="f267" fmla="*/ 393 f215 1"/>
                  <a:gd name="f268" fmla="*/ 351 f215 1"/>
                  <a:gd name="f269" fmla="*/ 16 f216 1"/>
                  <a:gd name="f270" fmla="*/ 349 f215 1"/>
                  <a:gd name="f271" fmla="*/ 0 f216 1"/>
                  <a:gd name="f272" fmla="*/ 15 f216 1"/>
                  <a:gd name="f273" fmla="*/ 276 f215 1"/>
                  <a:gd name="f274" fmla="*/ 31 f216 1"/>
                  <a:gd name="f275" fmla="*/ 221 f215 1"/>
                  <a:gd name="f276" fmla="*/ 132 f216 1"/>
                  <a:gd name="f277" fmla="*/ 156 f215 1"/>
                  <a:gd name="f278" fmla="*/ 173 f216 1"/>
                  <a:gd name="f279" fmla="*/ 162 f215 1"/>
                  <a:gd name="f280" fmla="*/ 200 f216 1"/>
                  <a:gd name="f281" fmla="*/ 205 f215 1"/>
                  <a:gd name="f282" fmla="*/ 187 f215 1"/>
                  <a:gd name="f283" fmla="*/ 167 f216 1"/>
                  <a:gd name="f284" fmla="*/ 189 f215 1"/>
                  <a:gd name="f285" fmla="*/ 221 f216 1"/>
                  <a:gd name="f286" fmla="*/ 237 f215 1"/>
                  <a:gd name="f287" fmla="*/ 235 f216 1"/>
                  <a:gd name="f288" fmla="*/ 133 f215 1"/>
                  <a:gd name="f289" fmla="*/ 171 f216 1"/>
                  <a:gd name="f290" fmla="*/ 134 f215 1"/>
                  <a:gd name="f291" fmla="*/ 142 f216 1"/>
                  <a:gd name="f292" fmla="*/ 106 f215 1"/>
                  <a:gd name="f293" fmla="*/ 24 f215 1"/>
                  <a:gd name="f294" fmla="*/ 234 f216 1"/>
                  <a:gd name="f295" fmla="*/ 14 f215 1"/>
                  <a:gd name="f296" fmla="*/ 262 f216 1"/>
                  <a:gd name="f297" fmla="*/ 105 f215 1"/>
                  <a:gd name="f298" fmla="*/ 285 f216 1"/>
                  <a:gd name="f299" fmla="*/ 114 f215 1"/>
                  <a:gd name="f300" fmla="*/ 296 f216 1"/>
                  <a:gd name="f301" fmla="*/ 147 f215 1"/>
                  <a:gd name="f302" fmla="*/ 223 f215 1"/>
                  <a:gd name="f303" fmla="*/ 275 f216 1"/>
                  <a:gd name="f304" fmla="*/ 298 f215 1"/>
                  <a:gd name="f305" fmla="*/ 166 f216 1"/>
                  <a:gd name="f306" fmla="*/ 524 f215 1"/>
                  <a:gd name="f307" fmla="*/ 198 f216 1"/>
                  <a:gd name="f308" fmla="*/ 445 f215 1"/>
                  <a:gd name="f309" fmla="*/ 177 f216 1"/>
                  <a:gd name="f310" fmla="*/ 473 f215 1"/>
                  <a:gd name="f311" fmla="*/ 154 f216 1"/>
                  <a:gd name="f312" fmla="*/ 492 f215 1"/>
                  <a:gd name="f313" fmla="+- f217 0 f1"/>
                  <a:gd name="f314" fmla="*/ f220 1 399"/>
                  <a:gd name="f315" fmla="*/ f221 1 663"/>
                  <a:gd name="f316" fmla="*/ f222 1 399"/>
                  <a:gd name="f317" fmla="*/ f223 1 399"/>
                  <a:gd name="f318" fmla="*/ f224 1 663"/>
                  <a:gd name="f319" fmla="*/ f225 1 399"/>
                  <a:gd name="f320" fmla="*/ f226 1 663"/>
                  <a:gd name="f321" fmla="*/ f227 1 399"/>
                  <a:gd name="f322" fmla="*/ f228 1 399"/>
                  <a:gd name="f323" fmla="*/ f229 1 663"/>
                  <a:gd name="f324" fmla="*/ f230 1 399"/>
                  <a:gd name="f325" fmla="*/ f231 1 399"/>
                  <a:gd name="f326" fmla="*/ f232 1 399"/>
                  <a:gd name="f327" fmla="*/ f233 1 663"/>
                  <a:gd name="f328" fmla="*/ f234 1 399"/>
                  <a:gd name="f329" fmla="*/ f235 1 663"/>
                  <a:gd name="f330" fmla="*/ f236 1 399"/>
                  <a:gd name="f331" fmla="*/ f237 1 663"/>
                  <a:gd name="f332" fmla="*/ f238 1 399"/>
                  <a:gd name="f333" fmla="*/ f239 1 663"/>
                  <a:gd name="f334" fmla="*/ f240 1 399"/>
                  <a:gd name="f335" fmla="*/ f241 1 663"/>
                  <a:gd name="f336" fmla="*/ f242 1 399"/>
                  <a:gd name="f337" fmla="*/ f243 1 399"/>
                  <a:gd name="f338" fmla="*/ f244 1 399"/>
                  <a:gd name="f339" fmla="*/ f245 1 663"/>
                  <a:gd name="f340" fmla="*/ f246 1 399"/>
                  <a:gd name="f341" fmla="*/ f247 1 663"/>
                  <a:gd name="f342" fmla="*/ f248 1 399"/>
                  <a:gd name="f343" fmla="*/ f249 1 663"/>
                  <a:gd name="f344" fmla="*/ f250 1 399"/>
                  <a:gd name="f345" fmla="*/ f251 1 663"/>
                  <a:gd name="f346" fmla="*/ f252 1 399"/>
                  <a:gd name="f347" fmla="*/ f253 1 663"/>
                  <a:gd name="f348" fmla="*/ f254 1 663"/>
                  <a:gd name="f349" fmla="*/ f255 1 663"/>
                  <a:gd name="f350" fmla="*/ f256 1 399"/>
                  <a:gd name="f351" fmla="*/ f257 1 663"/>
                  <a:gd name="f352" fmla="*/ f258 1 399"/>
                  <a:gd name="f353" fmla="*/ f259 1 663"/>
                  <a:gd name="f354" fmla="*/ f260 1 399"/>
                  <a:gd name="f355" fmla="*/ f261 1 399"/>
                  <a:gd name="f356" fmla="*/ f262 1 399"/>
                  <a:gd name="f357" fmla="*/ f263 1 663"/>
                  <a:gd name="f358" fmla="*/ f264 1 399"/>
                  <a:gd name="f359" fmla="*/ f265 1 399"/>
                  <a:gd name="f360" fmla="*/ f266 1 663"/>
                  <a:gd name="f361" fmla="*/ f267 1 663"/>
                  <a:gd name="f362" fmla="*/ f268 1 663"/>
                  <a:gd name="f363" fmla="*/ f269 1 399"/>
                  <a:gd name="f364" fmla="*/ f270 1 663"/>
                  <a:gd name="f365" fmla="*/ f271 1 399"/>
                  <a:gd name="f366" fmla="*/ f272 1 399"/>
                  <a:gd name="f367" fmla="*/ f273 1 663"/>
                  <a:gd name="f368" fmla="*/ f274 1 399"/>
                  <a:gd name="f369" fmla="*/ f275 1 663"/>
                  <a:gd name="f370" fmla="*/ f276 1 399"/>
                  <a:gd name="f371" fmla="*/ f277 1 663"/>
                  <a:gd name="f372" fmla="*/ f278 1 399"/>
                  <a:gd name="f373" fmla="*/ f279 1 663"/>
                  <a:gd name="f374" fmla="*/ f280 1 399"/>
                  <a:gd name="f375" fmla="*/ f281 1 663"/>
                  <a:gd name="f376" fmla="*/ f282 1 663"/>
                  <a:gd name="f377" fmla="*/ f283 1 399"/>
                  <a:gd name="f378" fmla="*/ f284 1 663"/>
                  <a:gd name="f379" fmla="*/ f285 1 399"/>
                  <a:gd name="f380" fmla="*/ f286 1 663"/>
                  <a:gd name="f381" fmla="*/ f287 1 399"/>
                  <a:gd name="f382" fmla="*/ f288 1 663"/>
                  <a:gd name="f383" fmla="*/ f289 1 399"/>
                  <a:gd name="f384" fmla="*/ f290 1 663"/>
                  <a:gd name="f385" fmla="*/ f291 1 399"/>
                  <a:gd name="f386" fmla="*/ f292 1 663"/>
                  <a:gd name="f387" fmla="*/ f293 1 663"/>
                  <a:gd name="f388" fmla="*/ f294 1 399"/>
                  <a:gd name="f389" fmla="*/ f295 1 663"/>
                  <a:gd name="f390" fmla="*/ f296 1 399"/>
                  <a:gd name="f391" fmla="*/ f297 1 663"/>
                  <a:gd name="f392" fmla="*/ f298 1 399"/>
                  <a:gd name="f393" fmla="*/ f299 1 663"/>
                  <a:gd name="f394" fmla="*/ f300 1 399"/>
                  <a:gd name="f395" fmla="*/ f301 1 663"/>
                  <a:gd name="f396" fmla="*/ f302 1 663"/>
                  <a:gd name="f397" fmla="*/ f303 1 399"/>
                  <a:gd name="f398" fmla="*/ f304 1 663"/>
                  <a:gd name="f399" fmla="*/ f305 1 399"/>
                  <a:gd name="f400" fmla="*/ f306 1 663"/>
                  <a:gd name="f401" fmla="*/ f307 1 399"/>
                  <a:gd name="f402" fmla="*/ f308 1 663"/>
                  <a:gd name="f403" fmla="*/ f309 1 399"/>
                  <a:gd name="f404" fmla="*/ f310 1 663"/>
                  <a:gd name="f405" fmla="*/ f311 1 399"/>
                  <a:gd name="f406" fmla="*/ f312 1 663"/>
                  <a:gd name="f407" fmla="*/ 0 1 f218"/>
                  <a:gd name="f408" fmla="*/ f212 1 f218"/>
                  <a:gd name="f409" fmla="*/ 0 1 f219"/>
                  <a:gd name="f410" fmla="*/ f213 1 f219"/>
                  <a:gd name="f411" fmla="*/ f314 1 f218"/>
                  <a:gd name="f412" fmla="*/ f315 1 f219"/>
                  <a:gd name="f413" fmla="*/ f316 1 f218"/>
                  <a:gd name="f414" fmla="*/ f317 1 f218"/>
                  <a:gd name="f415" fmla="*/ f318 1 f219"/>
                  <a:gd name="f416" fmla="*/ f319 1 f218"/>
                  <a:gd name="f417" fmla="*/ f320 1 f219"/>
                  <a:gd name="f418" fmla="*/ f321 1 f218"/>
                  <a:gd name="f419" fmla="*/ f322 1 f218"/>
                  <a:gd name="f420" fmla="*/ f323 1 f219"/>
                  <a:gd name="f421" fmla="*/ f324 1 f218"/>
                  <a:gd name="f422" fmla="*/ f325 1 f218"/>
                  <a:gd name="f423" fmla="*/ f326 1 f218"/>
                  <a:gd name="f424" fmla="*/ f327 1 f219"/>
                  <a:gd name="f425" fmla="*/ f328 1 f218"/>
                  <a:gd name="f426" fmla="*/ f329 1 f219"/>
                  <a:gd name="f427" fmla="*/ f330 1 f218"/>
                  <a:gd name="f428" fmla="*/ f331 1 f219"/>
                  <a:gd name="f429" fmla="*/ f332 1 f218"/>
                  <a:gd name="f430" fmla="*/ f333 1 f219"/>
                  <a:gd name="f431" fmla="*/ f334 1 f218"/>
                  <a:gd name="f432" fmla="*/ f335 1 f219"/>
                  <a:gd name="f433" fmla="*/ f336 1 f218"/>
                  <a:gd name="f434" fmla="*/ f337 1 f218"/>
                  <a:gd name="f435" fmla="*/ f338 1 f218"/>
                  <a:gd name="f436" fmla="*/ f339 1 f219"/>
                  <a:gd name="f437" fmla="*/ f340 1 f218"/>
                  <a:gd name="f438" fmla="*/ f341 1 f219"/>
                  <a:gd name="f439" fmla="*/ f342 1 f218"/>
                  <a:gd name="f440" fmla="*/ f343 1 f219"/>
                  <a:gd name="f441" fmla="*/ f344 1 f218"/>
                  <a:gd name="f442" fmla="*/ f345 1 f219"/>
                  <a:gd name="f443" fmla="*/ f346 1 f218"/>
                  <a:gd name="f444" fmla="*/ f347 1 f219"/>
                  <a:gd name="f445" fmla="*/ f348 1 f219"/>
                  <a:gd name="f446" fmla="*/ f349 1 f219"/>
                  <a:gd name="f447" fmla="*/ f350 1 f218"/>
                  <a:gd name="f448" fmla="*/ f351 1 f219"/>
                  <a:gd name="f449" fmla="*/ f352 1 f218"/>
                  <a:gd name="f450" fmla="*/ f353 1 f219"/>
                  <a:gd name="f451" fmla="*/ f354 1 f218"/>
                  <a:gd name="f452" fmla="*/ f355 1 f218"/>
                  <a:gd name="f453" fmla="*/ f356 1 f218"/>
                  <a:gd name="f454" fmla="*/ f357 1 f219"/>
                  <a:gd name="f455" fmla="*/ f358 1 f218"/>
                  <a:gd name="f456" fmla="*/ f359 1 f218"/>
                  <a:gd name="f457" fmla="*/ f360 1 f219"/>
                  <a:gd name="f458" fmla="*/ f361 1 f219"/>
                  <a:gd name="f459" fmla="*/ f362 1 f219"/>
                  <a:gd name="f460" fmla="*/ f363 1 f218"/>
                  <a:gd name="f461" fmla="*/ f364 1 f219"/>
                  <a:gd name="f462" fmla="*/ f365 1 f218"/>
                  <a:gd name="f463" fmla="*/ f366 1 f218"/>
                  <a:gd name="f464" fmla="*/ f367 1 f219"/>
                  <a:gd name="f465" fmla="*/ f368 1 f218"/>
                  <a:gd name="f466" fmla="*/ f369 1 f219"/>
                  <a:gd name="f467" fmla="*/ f370 1 f218"/>
                  <a:gd name="f468" fmla="*/ f371 1 f219"/>
                  <a:gd name="f469" fmla="*/ f372 1 f218"/>
                  <a:gd name="f470" fmla="*/ f373 1 f219"/>
                  <a:gd name="f471" fmla="*/ f374 1 f218"/>
                  <a:gd name="f472" fmla="*/ f375 1 f219"/>
                  <a:gd name="f473" fmla="*/ f376 1 f219"/>
                  <a:gd name="f474" fmla="*/ f377 1 f218"/>
                  <a:gd name="f475" fmla="*/ f378 1 f219"/>
                  <a:gd name="f476" fmla="*/ f379 1 f218"/>
                  <a:gd name="f477" fmla="*/ f380 1 f219"/>
                  <a:gd name="f478" fmla="*/ f381 1 f218"/>
                  <a:gd name="f479" fmla="*/ f382 1 f219"/>
                  <a:gd name="f480" fmla="*/ f383 1 f218"/>
                  <a:gd name="f481" fmla="*/ f384 1 f219"/>
                  <a:gd name="f482" fmla="*/ f385 1 f218"/>
                  <a:gd name="f483" fmla="*/ f386 1 f219"/>
                  <a:gd name="f484" fmla="*/ f387 1 f219"/>
                  <a:gd name="f485" fmla="*/ f388 1 f218"/>
                  <a:gd name="f486" fmla="*/ f389 1 f219"/>
                  <a:gd name="f487" fmla="*/ f390 1 f218"/>
                  <a:gd name="f488" fmla="*/ f391 1 f219"/>
                  <a:gd name="f489" fmla="*/ f392 1 f218"/>
                  <a:gd name="f490" fmla="*/ f393 1 f219"/>
                  <a:gd name="f491" fmla="*/ f394 1 f218"/>
                  <a:gd name="f492" fmla="*/ f395 1 f219"/>
                  <a:gd name="f493" fmla="*/ f396 1 f219"/>
                  <a:gd name="f494" fmla="*/ f397 1 f218"/>
                  <a:gd name="f495" fmla="*/ f398 1 f219"/>
                  <a:gd name="f496" fmla="*/ f399 1 f218"/>
                  <a:gd name="f497" fmla="*/ f400 1 f219"/>
                  <a:gd name="f498" fmla="*/ f401 1 f218"/>
                  <a:gd name="f499" fmla="*/ f402 1 f219"/>
                  <a:gd name="f500" fmla="*/ f403 1 f218"/>
                  <a:gd name="f501" fmla="*/ f404 1 f219"/>
                  <a:gd name="f502" fmla="*/ f405 1 f218"/>
                  <a:gd name="f503" fmla="*/ f406 1 f219"/>
                  <a:gd name="f504" fmla="*/ f407 f209 1"/>
                  <a:gd name="f505" fmla="*/ f408 f209 1"/>
                  <a:gd name="f506" fmla="*/ f410 f210 1"/>
                  <a:gd name="f507" fmla="*/ f409 f210 1"/>
                  <a:gd name="f508" fmla="*/ f411 f209 1"/>
                  <a:gd name="f509" fmla="*/ f412 f210 1"/>
                  <a:gd name="f510" fmla="*/ f413 f209 1"/>
                  <a:gd name="f511" fmla="*/ f414 f209 1"/>
                  <a:gd name="f512" fmla="*/ f415 f210 1"/>
                  <a:gd name="f513" fmla="*/ f416 f209 1"/>
                  <a:gd name="f514" fmla="*/ f417 f210 1"/>
                  <a:gd name="f515" fmla="*/ f418 f209 1"/>
                  <a:gd name="f516" fmla="*/ f419 f209 1"/>
                  <a:gd name="f517" fmla="*/ f420 f210 1"/>
                  <a:gd name="f518" fmla="*/ f421 f209 1"/>
                  <a:gd name="f519" fmla="*/ f422 f209 1"/>
                  <a:gd name="f520" fmla="*/ f423 f209 1"/>
                  <a:gd name="f521" fmla="*/ f424 f210 1"/>
                  <a:gd name="f522" fmla="*/ f425 f209 1"/>
                  <a:gd name="f523" fmla="*/ f426 f210 1"/>
                  <a:gd name="f524" fmla="*/ f427 f209 1"/>
                  <a:gd name="f525" fmla="*/ f428 f210 1"/>
                  <a:gd name="f526" fmla="*/ f429 f209 1"/>
                  <a:gd name="f527" fmla="*/ f430 f210 1"/>
                  <a:gd name="f528" fmla="*/ f431 f209 1"/>
                  <a:gd name="f529" fmla="*/ f432 f210 1"/>
                  <a:gd name="f530" fmla="*/ f433 f209 1"/>
                  <a:gd name="f531" fmla="*/ f434 f209 1"/>
                  <a:gd name="f532" fmla="*/ f435 f209 1"/>
                  <a:gd name="f533" fmla="*/ f436 f210 1"/>
                  <a:gd name="f534" fmla="*/ f437 f209 1"/>
                  <a:gd name="f535" fmla="*/ f438 f210 1"/>
                  <a:gd name="f536" fmla="*/ f439 f209 1"/>
                  <a:gd name="f537" fmla="*/ f440 f210 1"/>
                  <a:gd name="f538" fmla="*/ f441 f209 1"/>
                  <a:gd name="f539" fmla="*/ f442 f210 1"/>
                  <a:gd name="f540" fmla="*/ f443 f209 1"/>
                  <a:gd name="f541" fmla="*/ f444 f210 1"/>
                  <a:gd name="f542" fmla="*/ f445 f210 1"/>
                  <a:gd name="f543" fmla="*/ f446 f210 1"/>
                  <a:gd name="f544" fmla="*/ f447 f209 1"/>
                  <a:gd name="f545" fmla="*/ f448 f210 1"/>
                  <a:gd name="f546" fmla="*/ f449 f209 1"/>
                  <a:gd name="f547" fmla="*/ f450 f210 1"/>
                  <a:gd name="f548" fmla="*/ f451 f209 1"/>
                  <a:gd name="f549" fmla="*/ f452 f209 1"/>
                  <a:gd name="f550" fmla="*/ f453 f209 1"/>
                  <a:gd name="f551" fmla="*/ f454 f210 1"/>
                  <a:gd name="f552" fmla="*/ f455 f209 1"/>
                  <a:gd name="f553" fmla="*/ f456 f209 1"/>
                  <a:gd name="f554" fmla="*/ f457 f210 1"/>
                  <a:gd name="f555" fmla="*/ f458 f210 1"/>
                  <a:gd name="f556" fmla="*/ f459 f210 1"/>
                  <a:gd name="f557" fmla="*/ f460 f209 1"/>
                  <a:gd name="f558" fmla="*/ f461 f210 1"/>
                  <a:gd name="f559" fmla="*/ f462 f209 1"/>
                  <a:gd name="f560" fmla="*/ f463 f209 1"/>
                  <a:gd name="f561" fmla="*/ f464 f210 1"/>
                  <a:gd name="f562" fmla="*/ f465 f209 1"/>
                  <a:gd name="f563" fmla="*/ f466 f210 1"/>
                  <a:gd name="f564" fmla="*/ f467 f209 1"/>
                  <a:gd name="f565" fmla="*/ f468 f210 1"/>
                  <a:gd name="f566" fmla="*/ f469 f209 1"/>
                  <a:gd name="f567" fmla="*/ f470 f210 1"/>
                  <a:gd name="f568" fmla="*/ f471 f209 1"/>
                  <a:gd name="f569" fmla="*/ f472 f210 1"/>
                  <a:gd name="f570" fmla="*/ f473 f210 1"/>
                  <a:gd name="f571" fmla="*/ f474 f209 1"/>
                  <a:gd name="f572" fmla="*/ f475 f210 1"/>
                  <a:gd name="f573" fmla="*/ f476 f209 1"/>
                  <a:gd name="f574" fmla="*/ f477 f210 1"/>
                  <a:gd name="f575" fmla="*/ f478 f209 1"/>
                  <a:gd name="f576" fmla="*/ f479 f210 1"/>
                  <a:gd name="f577" fmla="*/ f480 f209 1"/>
                  <a:gd name="f578" fmla="*/ f481 f210 1"/>
                  <a:gd name="f579" fmla="*/ f482 f209 1"/>
                  <a:gd name="f580" fmla="*/ f483 f210 1"/>
                  <a:gd name="f581" fmla="*/ f484 f210 1"/>
                  <a:gd name="f582" fmla="*/ f485 f209 1"/>
                  <a:gd name="f583" fmla="*/ f486 f210 1"/>
                  <a:gd name="f584" fmla="*/ f487 f209 1"/>
                  <a:gd name="f585" fmla="*/ f488 f210 1"/>
                  <a:gd name="f586" fmla="*/ f489 f209 1"/>
                  <a:gd name="f587" fmla="*/ f490 f210 1"/>
                  <a:gd name="f588" fmla="*/ f491 f209 1"/>
                  <a:gd name="f589" fmla="*/ f492 f210 1"/>
                  <a:gd name="f590" fmla="*/ f493 f210 1"/>
                  <a:gd name="f591" fmla="*/ f494 f209 1"/>
                  <a:gd name="f592" fmla="*/ f495 f210 1"/>
                  <a:gd name="f593" fmla="*/ f496 f209 1"/>
                  <a:gd name="f594" fmla="*/ f497 f210 1"/>
                  <a:gd name="f595" fmla="*/ f498 f209 1"/>
                  <a:gd name="f596" fmla="*/ f499 f210 1"/>
                  <a:gd name="f597" fmla="*/ f500 f209 1"/>
                  <a:gd name="f598" fmla="*/ f501 f210 1"/>
                  <a:gd name="f599" fmla="*/ f502 f209 1"/>
                  <a:gd name="f600" fmla="*/ f503 f2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13">
                    <a:pos x="f508" y="f509"/>
                  </a:cxn>
                  <a:cxn ang="f313">
                    <a:pos x="f510" y="f509"/>
                  </a:cxn>
                  <a:cxn ang="f313">
                    <a:pos x="f511" y="f512"/>
                  </a:cxn>
                  <a:cxn ang="f313">
                    <a:pos x="f513" y="f514"/>
                  </a:cxn>
                  <a:cxn ang="f313">
                    <a:pos x="f515" y="f514"/>
                  </a:cxn>
                  <a:cxn ang="f313">
                    <a:pos x="f516" y="f517"/>
                  </a:cxn>
                  <a:cxn ang="f313">
                    <a:pos x="f518" y="f509"/>
                  </a:cxn>
                  <a:cxn ang="f313">
                    <a:pos x="f519" y="f509"/>
                  </a:cxn>
                  <a:cxn ang="f313">
                    <a:pos x="f520" y="f521"/>
                  </a:cxn>
                  <a:cxn ang="f313">
                    <a:pos x="f522" y="f523"/>
                  </a:cxn>
                  <a:cxn ang="f313">
                    <a:pos x="f524" y="f525"/>
                  </a:cxn>
                  <a:cxn ang="f313">
                    <a:pos x="f526" y="f527"/>
                  </a:cxn>
                  <a:cxn ang="f313">
                    <a:pos x="f528" y="f529"/>
                  </a:cxn>
                  <a:cxn ang="f313">
                    <a:pos x="f530" y="f529"/>
                  </a:cxn>
                  <a:cxn ang="f313">
                    <a:pos x="f531" y="f529"/>
                  </a:cxn>
                  <a:cxn ang="f313">
                    <a:pos x="f532" y="f533"/>
                  </a:cxn>
                  <a:cxn ang="f313">
                    <a:pos x="f534" y="f535"/>
                  </a:cxn>
                  <a:cxn ang="f313">
                    <a:pos x="f536" y="f537"/>
                  </a:cxn>
                  <a:cxn ang="f313">
                    <a:pos x="f538" y="f539"/>
                  </a:cxn>
                  <a:cxn ang="f313">
                    <a:pos x="f540" y="f541"/>
                  </a:cxn>
                  <a:cxn ang="f313">
                    <a:pos x="f538" y="f542"/>
                  </a:cxn>
                  <a:cxn ang="f313">
                    <a:pos x="f538" y="f543"/>
                  </a:cxn>
                  <a:cxn ang="f313">
                    <a:pos x="f544" y="f545"/>
                  </a:cxn>
                  <a:cxn ang="f313">
                    <a:pos x="f546" y="f547"/>
                  </a:cxn>
                  <a:cxn ang="f313">
                    <a:pos x="f548" y="f547"/>
                  </a:cxn>
                  <a:cxn ang="f313">
                    <a:pos x="f549" y="f547"/>
                  </a:cxn>
                  <a:cxn ang="f313">
                    <a:pos x="f550" y="f551"/>
                  </a:cxn>
                  <a:cxn ang="f313">
                    <a:pos x="f552" y="f551"/>
                  </a:cxn>
                  <a:cxn ang="f313">
                    <a:pos x="f553" y="f554"/>
                  </a:cxn>
                  <a:cxn ang="f313">
                    <a:pos x="f544" y="f555"/>
                  </a:cxn>
                  <a:cxn ang="f313">
                    <a:pos x="f553" y="f556"/>
                  </a:cxn>
                  <a:cxn ang="f313">
                    <a:pos x="f557" y="f558"/>
                  </a:cxn>
                  <a:cxn ang="f313">
                    <a:pos x="f559" y="f558"/>
                  </a:cxn>
                  <a:cxn ang="f313">
                    <a:pos x="f560" y="f561"/>
                  </a:cxn>
                  <a:cxn ang="f313">
                    <a:pos x="f562" y="f563"/>
                  </a:cxn>
                  <a:cxn ang="f313">
                    <a:pos x="f564" y="f565"/>
                  </a:cxn>
                  <a:cxn ang="f313">
                    <a:pos x="f566" y="f567"/>
                  </a:cxn>
                  <a:cxn ang="f313">
                    <a:pos x="f568" y="f569"/>
                  </a:cxn>
                  <a:cxn ang="f313">
                    <a:pos x="f526" y="f570"/>
                  </a:cxn>
                  <a:cxn ang="f313">
                    <a:pos x="f571" y="f572"/>
                  </a:cxn>
                  <a:cxn ang="f313">
                    <a:pos x="f573" y="f574"/>
                  </a:cxn>
                  <a:cxn ang="f313">
                    <a:pos x="f575" y="f576"/>
                  </a:cxn>
                  <a:cxn ang="f313">
                    <a:pos x="f577" y="f578"/>
                  </a:cxn>
                  <a:cxn ang="f313">
                    <a:pos x="f579" y="f580"/>
                  </a:cxn>
                  <a:cxn ang="f313">
                    <a:pos x="f528" y="f581"/>
                  </a:cxn>
                  <a:cxn ang="f313">
                    <a:pos x="f582" y="f583"/>
                  </a:cxn>
                  <a:cxn ang="f313">
                    <a:pos x="f584" y="f585"/>
                  </a:cxn>
                  <a:cxn ang="f313">
                    <a:pos x="f586" y="f587"/>
                  </a:cxn>
                  <a:cxn ang="f313">
                    <a:pos x="f588" y="f589"/>
                  </a:cxn>
                  <a:cxn ang="f313">
                    <a:pos x="f586" y="f590"/>
                  </a:cxn>
                  <a:cxn ang="f313">
                    <a:pos x="f591" y="f592"/>
                  </a:cxn>
                  <a:cxn ang="f313">
                    <a:pos x="f508" y="f509"/>
                  </a:cxn>
                  <a:cxn ang="f313">
                    <a:pos x="f593" y="f594"/>
                  </a:cxn>
                  <a:cxn ang="f313">
                    <a:pos x="f595" y="f596"/>
                  </a:cxn>
                  <a:cxn ang="f313">
                    <a:pos x="f571" y="f596"/>
                  </a:cxn>
                  <a:cxn ang="f313">
                    <a:pos x="f597" y="f598"/>
                  </a:cxn>
                  <a:cxn ang="f313">
                    <a:pos x="f599" y="f600"/>
                  </a:cxn>
                  <a:cxn ang="f313">
                    <a:pos x="f593" y="f594"/>
                  </a:cxn>
                </a:cxnLst>
                <a:rect l="f504" t="f507" r="f505" b="f506"/>
                <a:pathLst>
                  <a:path w="399" h="663">
                    <a:moveTo>
                      <a:pt x="f8" y="f9"/>
                    </a:moveTo>
                    <a:cubicBezTo>
                      <a:pt x="f10" y="f9"/>
                      <a:pt x="f11" y="f9"/>
                      <a:pt x="f12" y="f9"/>
                    </a:cubicBezTo>
                    <a:cubicBezTo>
                      <a:pt x="f13" y="f9"/>
                      <a:pt x="f6" y="f14"/>
                      <a:pt x="f15" y="f16"/>
                    </a:cubicBezTo>
                    <a:cubicBezTo>
                      <a:pt x="f13" y="f17"/>
                      <a:pt x="f18" y="f19"/>
                      <a:pt x="f20" y="f19"/>
                    </a:cubicBezTo>
                    <a:cubicBezTo>
                      <a:pt x="f21" y="f19"/>
                      <a:pt x="f22" y="f19"/>
                      <a:pt x="f23" y="f19"/>
                    </a:cubicBezTo>
                    <a:cubicBezTo>
                      <a:pt x="f24" y="f19"/>
                      <a:pt x="f25" y="f26"/>
                      <a:pt x="f25" y="f27"/>
                    </a:cubicBezTo>
                    <a:cubicBezTo>
                      <a:pt x="f25" y="f28"/>
                      <a:pt x="f24" y="f21"/>
                      <a:pt x="f29" y="f9"/>
                    </a:cubicBezTo>
                    <a:cubicBezTo>
                      <a:pt x="f30" y="f9"/>
                      <a:pt x="f31" y="f9"/>
                      <a:pt x="f32" y="f9"/>
                    </a:cubicBezTo>
                    <a:cubicBezTo>
                      <a:pt x="f33" y="f34"/>
                      <a:pt x="f35" y="f36"/>
                      <a:pt x="f37" y="f38"/>
                    </a:cubicBezTo>
                    <a:cubicBezTo>
                      <a:pt x="f39" y="f40"/>
                      <a:pt x="f39" y="f40"/>
                      <a:pt x="f39" y="f40"/>
                    </a:cubicBezTo>
                    <a:cubicBezTo>
                      <a:pt x="f41" y="f42"/>
                      <a:pt x="f43" y="f44"/>
                      <a:pt x="f45" y="f46"/>
                    </a:cubicBezTo>
                    <a:cubicBezTo>
                      <a:pt x="f47" y="f48"/>
                      <a:pt x="f47" y="f49"/>
                      <a:pt x="f50" y="f51"/>
                    </a:cubicBezTo>
                    <a:cubicBezTo>
                      <a:pt x="f35" y="f11"/>
                      <a:pt x="f52" y="f53"/>
                      <a:pt x="f54" y="f55"/>
                    </a:cubicBezTo>
                    <a:cubicBezTo>
                      <a:pt x="f47" y="f55"/>
                      <a:pt x="f56" y="f55"/>
                      <a:pt x="f57" y="f55"/>
                    </a:cubicBezTo>
                    <a:cubicBezTo>
                      <a:pt x="f58" y="f55"/>
                      <a:pt x="f59" y="f55"/>
                      <a:pt x="f60" y="f55"/>
                    </a:cubicBezTo>
                    <a:cubicBezTo>
                      <a:pt x="f61" y="f55"/>
                      <a:pt x="f62" y="f63"/>
                      <a:pt x="f64" y="f65"/>
                    </a:cubicBezTo>
                    <a:cubicBezTo>
                      <a:pt x="f61" y="f66"/>
                      <a:pt x="f67" y="f68"/>
                      <a:pt x="f69" y="f70"/>
                    </a:cubicBezTo>
                    <a:cubicBezTo>
                      <a:pt x="f71" y="f72"/>
                      <a:pt x="f73" y="f74"/>
                      <a:pt x="f75" y="f76"/>
                    </a:cubicBezTo>
                    <a:cubicBezTo>
                      <a:pt x="f77" y="f78"/>
                      <a:pt x="f50" y="f7"/>
                      <a:pt x="f79" y="f80"/>
                    </a:cubicBezTo>
                    <a:cubicBezTo>
                      <a:pt x="f81" y="f82"/>
                      <a:pt x="f83" y="f84"/>
                      <a:pt x="f81" y="f85"/>
                    </a:cubicBezTo>
                    <a:cubicBezTo>
                      <a:pt x="f86" y="f87"/>
                      <a:pt x="f88" y="f89"/>
                      <a:pt x="f79" y="f90"/>
                    </a:cubicBezTo>
                    <a:cubicBezTo>
                      <a:pt x="f91" y="f92"/>
                      <a:pt x="f91" y="f93"/>
                      <a:pt x="f79" y="f94"/>
                    </a:cubicBezTo>
                    <a:cubicBezTo>
                      <a:pt x="f86" y="f72"/>
                      <a:pt x="f95" y="f96"/>
                      <a:pt x="f97" y="f98"/>
                    </a:cubicBezTo>
                    <a:cubicBezTo>
                      <a:pt x="f99" y="f100"/>
                      <a:pt x="f101" y="f102"/>
                      <a:pt x="f103" y="f102"/>
                    </a:cubicBezTo>
                    <a:cubicBezTo>
                      <a:pt x="f104" y="f100"/>
                      <a:pt x="f105" y="f100"/>
                      <a:pt x="f106" y="f102"/>
                    </a:cubicBezTo>
                    <a:cubicBezTo>
                      <a:pt x="f106" y="f102"/>
                      <a:pt x="f107" y="f102"/>
                      <a:pt x="f108" y="f102"/>
                    </a:cubicBezTo>
                    <a:cubicBezTo>
                      <a:pt x="f109" y="f110"/>
                      <a:pt x="f109" y="f111"/>
                      <a:pt x="f112" y="f113"/>
                    </a:cubicBezTo>
                    <a:cubicBezTo>
                      <a:pt x="f114" y="f113"/>
                      <a:pt x="f115" y="f113"/>
                      <a:pt x="f116" y="f113"/>
                    </a:cubicBezTo>
                    <a:cubicBezTo>
                      <a:pt x="f117" y="f113"/>
                      <a:pt x="f118" y="f113"/>
                      <a:pt x="f119" y="f120"/>
                    </a:cubicBezTo>
                    <a:cubicBezTo>
                      <a:pt x="f121" y="f122"/>
                      <a:pt x="f97" y="f123"/>
                      <a:pt x="f97" y="f63"/>
                    </a:cubicBezTo>
                    <a:cubicBezTo>
                      <a:pt x="f97" y="f124"/>
                      <a:pt x="f125" y="f19"/>
                      <a:pt x="f119" y="f126"/>
                    </a:cubicBezTo>
                    <a:cubicBezTo>
                      <a:pt x="f127" y="f17"/>
                      <a:pt x="f128" y="f17"/>
                      <a:pt x="f129" y="f17"/>
                    </a:cubicBezTo>
                    <a:cubicBezTo>
                      <a:pt x="f107" y="f17"/>
                      <a:pt x="f112" y="f17"/>
                      <a:pt x="f5" y="f17"/>
                    </a:cubicBezTo>
                    <a:cubicBezTo>
                      <a:pt x="f130" y="f131"/>
                      <a:pt x="f132" y="f48"/>
                      <a:pt x="f133" y="f134"/>
                    </a:cubicBezTo>
                    <a:cubicBezTo>
                      <a:pt x="f135" y="f136"/>
                      <a:pt x="f137" y="f71"/>
                      <a:pt x="f138" y="f73"/>
                    </a:cubicBezTo>
                    <a:cubicBezTo>
                      <a:pt x="f139" y="f140"/>
                      <a:pt x="f141" y="f142"/>
                      <a:pt x="f143" y="f54"/>
                    </a:cubicBezTo>
                    <a:cubicBezTo>
                      <a:pt x="f79" y="f54"/>
                      <a:pt x="f52" y="f144"/>
                      <a:pt x="f145" y="f45"/>
                    </a:cubicBezTo>
                    <a:cubicBezTo>
                      <a:pt x="f56" y="f50"/>
                      <a:pt x="f23" y="f146"/>
                      <a:pt x="f147" y="f148"/>
                    </a:cubicBezTo>
                    <a:cubicBezTo>
                      <a:pt x="f149" y="f150"/>
                      <a:pt x="f140" y="f151"/>
                      <a:pt x="f50" y="f152"/>
                    </a:cubicBezTo>
                    <a:cubicBezTo>
                      <a:pt x="f153" y="f154"/>
                      <a:pt x="f153" y="f149"/>
                      <a:pt x="f153" y="f149"/>
                    </a:cubicBezTo>
                    <a:cubicBezTo>
                      <a:pt x="f25" y="f148"/>
                      <a:pt x="f23" y="f73"/>
                      <a:pt x="f73" y="f155"/>
                    </a:cubicBezTo>
                    <a:cubicBezTo>
                      <a:pt x="f156" y="f23"/>
                      <a:pt x="f157" y="f50"/>
                      <a:pt x="f158" y="f159"/>
                    </a:cubicBezTo>
                    <a:cubicBezTo>
                      <a:pt x="f160" y="f41"/>
                      <a:pt x="f24" y="f41"/>
                      <a:pt x="f161" y="f81"/>
                    </a:cubicBezTo>
                    <a:cubicBezTo>
                      <a:pt x="f144" y="f95"/>
                      <a:pt x="f162" y="f163"/>
                      <a:pt x="f88" y="f164"/>
                    </a:cubicBezTo>
                    <a:cubicBezTo>
                      <a:pt x="f165" y="f104"/>
                      <a:pt x="f143" y="f166"/>
                      <a:pt x="f54" y="f167"/>
                    </a:cubicBezTo>
                    <a:cubicBezTo>
                      <a:pt x="f168" y="f169"/>
                      <a:pt x="f170" y="f5"/>
                      <a:pt x="f171" y="f109"/>
                    </a:cubicBezTo>
                    <a:cubicBezTo>
                      <a:pt x="f67" y="f172"/>
                      <a:pt x="f44" y="f127"/>
                      <a:pt x="f173" y="f174"/>
                    </a:cubicBezTo>
                    <a:cubicBezTo>
                      <a:pt x="f8" y="f175"/>
                      <a:pt x="f176" y="f177"/>
                      <a:pt x="f178" y="f179"/>
                    </a:cubicBezTo>
                    <a:cubicBezTo>
                      <a:pt x="f180" y="f181"/>
                      <a:pt x="f180" y="f81"/>
                      <a:pt x="f182" y="f91"/>
                    </a:cubicBezTo>
                    <a:cubicBezTo>
                      <a:pt x="f183" y="f184"/>
                      <a:pt x="f64" y="f185"/>
                      <a:pt x="f178" y="f186"/>
                    </a:cubicBezTo>
                    <a:cubicBezTo>
                      <a:pt x="f187" y="f188"/>
                      <a:pt x="f61" y="f189"/>
                      <a:pt x="f190" y="f191"/>
                    </a:cubicBezTo>
                    <a:cubicBezTo>
                      <a:pt x="f44" y="f10"/>
                      <a:pt x="f192" y="f193"/>
                      <a:pt x="f8" y="f9"/>
                    </a:cubicBezTo>
                    <a:close/>
                    <a:moveTo>
                      <a:pt x="f194" y="f195"/>
                    </a:moveTo>
                    <a:cubicBezTo>
                      <a:pt x="f196" y="f98"/>
                      <a:pt x="f152" y="f197"/>
                      <a:pt x="f185" y="f198"/>
                    </a:cubicBezTo>
                    <a:cubicBezTo>
                      <a:pt x="f152" y="f198"/>
                      <a:pt x="f196" y="f198"/>
                      <a:pt x="f153" y="f198"/>
                    </a:cubicBezTo>
                    <a:cubicBezTo>
                      <a:pt x="f168" y="f199"/>
                      <a:pt x="f2" y="f200"/>
                      <a:pt x="f196" y="f201"/>
                    </a:cubicBezTo>
                    <a:cubicBezTo>
                      <a:pt x="f47" y="f202"/>
                      <a:pt x="f203" y="f204"/>
                      <a:pt x="f205" y="f100"/>
                    </a:cubicBezTo>
                    <a:cubicBezTo>
                      <a:pt x="f144" y="f206"/>
                      <a:pt x="f45" y="f207"/>
                      <a:pt x="f194" y="f19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A9B1CDCF-13B0-6EBD-4F8C-A88043CA239E}"/>
                  </a:ext>
                </a:extLst>
              </p:cNvPr>
              <p:cNvSpPr/>
              <p:nvPr/>
            </p:nvSpPr>
            <p:spPr>
              <a:xfrm>
                <a:off x="5789276" y="1255297"/>
                <a:ext cx="221687" cy="22350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43"/>
                  <a:gd name="f7" fmla="val 144"/>
                  <a:gd name="f8" fmla="val 71"/>
                  <a:gd name="f9" fmla="val 32"/>
                  <a:gd name="f10" fmla="val 111"/>
                  <a:gd name="f11" fmla="val 1"/>
                  <a:gd name="f12" fmla="val 142"/>
                  <a:gd name="f13" fmla="val 31"/>
                  <a:gd name="f14" fmla="val 70"/>
                  <a:gd name="f15" fmla="val 114"/>
                  <a:gd name="f16" fmla="val 109"/>
                  <a:gd name="f17" fmla="val 72"/>
                  <a:gd name="f18" fmla="+- 0 0 -90"/>
                  <a:gd name="f19" fmla="*/ f3 1 143"/>
                  <a:gd name="f20" fmla="*/ f4 1 144"/>
                  <a:gd name="f21" fmla="val f5"/>
                  <a:gd name="f22" fmla="val f6"/>
                  <a:gd name="f23" fmla="val f7"/>
                  <a:gd name="f24" fmla="*/ f18 f0 1"/>
                  <a:gd name="f25" fmla="+- f23 0 f21"/>
                  <a:gd name="f26" fmla="+- f22 0 f21"/>
                  <a:gd name="f27" fmla="*/ f24 1 f2"/>
                  <a:gd name="f28" fmla="*/ f26 1 143"/>
                  <a:gd name="f29" fmla="*/ f25 1 144"/>
                  <a:gd name="f30" fmla="*/ 0 f26 1"/>
                  <a:gd name="f31" fmla="*/ 71 f25 1"/>
                  <a:gd name="f32" fmla="*/ 71 f26 1"/>
                  <a:gd name="f33" fmla="*/ 0 f25 1"/>
                  <a:gd name="f34" fmla="*/ 142 f26 1"/>
                  <a:gd name="f35" fmla="*/ 70 f25 1"/>
                  <a:gd name="f36" fmla="*/ 72 f26 1"/>
                  <a:gd name="f37" fmla="*/ 143 f25 1"/>
                  <a:gd name="f38" fmla="+- f27 0 f1"/>
                  <a:gd name="f39" fmla="*/ f30 1 143"/>
                  <a:gd name="f40" fmla="*/ f31 1 144"/>
                  <a:gd name="f41" fmla="*/ f32 1 143"/>
                  <a:gd name="f42" fmla="*/ f33 1 144"/>
                  <a:gd name="f43" fmla="*/ f34 1 143"/>
                  <a:gd name="f44" fmla="*/ f35 1 144"/>
                  <a:gd name="f45" fmla="*/ f36 1 143"/>
                  <a:gd name="f46" fmla="*/ f37 1 144"/>
                  <a:gd name="f47" fmla="*/ 0 1 f28"/>
                  <a:gd name="f48" fmla="*/ f22 1 f28"/>
                  <a:gd name="f49" fmla="*/ 0 1 f29"/>
                  <a:gd name="f50" fmla="*/ f23 1 f29"/>
                  <a:gd name="f51" fmla="*/ f39 1 f28"/>
                  <a:gd name="f52" fmla="*/ f40 1 f29"/>
                  <a:gd name="f53" fmla="*/ f41 1 f28"/>
                  <a:gd name="f54" fmla="*/ f42 1 f29"/>
                  <a:gd name="f55" fmla="*/ f43 1 f28"/>
                  <a:gd name="f56" fmla="*/ f44 1 f29"/>
                  <a:gd name="f57" fmla="*/ f45 1 f28"/>
                  <a:gd name="f58" fmla="*/ f46 1 f29"/>
                  <a:gd name="f59" fmla="*/ f47 f19 1"/>
                  <a:gd name="f60" fmla="*/ f48 f19 1"/>
                  <a:gd name="f61" fmla="*/ f50 f20 1"/>
                  <a:gd name="f62" fmla="*/ f49 f20 1"/>
                  <a:gd name="f63" fmla="*/ f51 f19 1"/>
                  <a:gd name="f64" fmla="*/ f52 f20 1"/>
                  <a:gd name="f65" fmla="*/ f53 f19 1"/>
                  <a:gd name="f66" fmla="*/ f54 f20 1"/>
                  <a:gd name="f67" fmla="*/ f55 f19 1"/>
                  <a:gd name="f68" fmla="*/ f56 f20 1"/>
                  <a:gd name="f69" fmla="*/ f57 f19 1"/>
                  <a:gd name="f70" fmla="*/ f58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8">
                    <a:pos x="f63" y="f64"/>
                  </a:cxn>
                  <a:cxn ang="f38">
                    <a:pos x="f65" y="f66"/>
                  </a:cxn>
                  <a:cxn ang="f38">
                    <a:pos x="f67" y="f68"/>
                  </a:cxn>
                  <a:cxn ang="f38">
                    <a:pos x="f69" y="f70"/>
                  </a:cxn>
                  <a:cxn ang="f38">
                    <a:pos x="f63" y="f64"/>
                  </a:cxn>
                </a:cxnLst>
                <a:rect l="f59" t="f62" r="f60" b="f61"/>
                <a:pathLst>
                  <a:path w="143" h="144">
                    <a:moveTo>
                      <a:pt x="f5" y="f8"/>
                    </a:moveTo>
                    <a:cubicBezTo>
                      <a:pt x="f5" y="f9"/>
                      <a:pt x="f9" y="f5"/>
                      <a:pt x="f8" y="f5"/>
                    </a:cubicBezTo>
                    <a:cubicBezTo>
                      <a:pt x="f10" y="f11"/>
                      <a:pt x="f12" y="f13"/>
                      <a:pt x="f12" y="f14"/>
                    </a:cubicBezTo>
                    <a:cubicBezTo>
                      <a:pt x="f6" y="f15"/>
                      <a:pt x="f16" y="f12"/>
                      <a:pt x="f17" y="f6"/>
                    </a:cubicBezTo>
                    <a:cubicBezTo>
                      <a:pt x="f13" y="f7"/>
                      <a:pt x="f5" y="f10"/>
                      <a:pt x="f5" y="f8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2C1D2BFD-31C3-AEF4-2D0A-2C39C0F9C000}"/>
                  </a:ext>
                </a:extLst>
              </p:cNvPr>
              <p:cNvSpPr/>
              <p:nvPr/>
            </p:nvSpPr>
            <p:spPr>
              <a:xfrm>
                <a:off x="5977204" y="1767087"/>
                <a:ext cx="347572" cy="565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24"/>
                  <a:gd name="f7" fmla="val 36"/>
                  <a:gd name="f8" fmla="val 112"/>
                  <a:gd name="f9" fmla="val 82"/>
                  <a:gd name="f10" fmla="val 51"/>
                  <a:gd name="f11" fmla="val 20"/>
                  <a:gd name="f12" fmla="val 12"/>
                  <a:gd name="f13" fmla="val 6"/>
                  <a:gd name="f14" fmla="val 32"/>
                  <a:gd name="f15" fmla="val 3"/>
                  <a:gd name="f16" fmla="val 25"/>
                  <a:gd name="f17" fmla="val 18"/>
                  <a:gd name="f18" fmla="val 1"/>
                  <a:gd name="f19" fmla="val 11"/>
                  <a:gd name="f20" fmla="val 7"/>
                  <a:gd name="f21" fmla="val 10"/>
                  <a:gd name="f22" fmla="val 15"/>
                  <a:gd name="f23" fmla="val 144"/>
                  <a:gd name="f24" fmla="val 206"/>
                  <a:gd name="f25" fmla="val 217"/>
                  <a:gd name="f26" fmla="val 9"/>
                  <a:gd name="f27" fmla="val 19"/>
                  <a:gd name="f28" fmla="val 28"/>
                  <a:gd name="f29" fmla="val 216"/>
                  <a:gd name="f30" fmla="val 205"/>
                  <a:gd name="f31" fmla="val 174"/>
                  <a:gd name="f32" fmla="val 143"/>
                  <a:gd name="f33" fmla="+- 0 0 -90"/>
                  <a:gd name="f34" fmla="*/ f3 1 224"/>
                  <a:gd name="f35" fmla="*/ f4 1 36"/>
                  <a:gd name="f36" fmla="val f5"/>
                  <a:gd name="f37" fmla="val f6"/>
                  <a:gd name="f38" fmla="val f7"/>
                  <a:gd name="f39" fmla="*/ f33 f0 1"/>
                  <a:gd name="f40" fmla="+- f38 0 f36"/>
                  <a:gd name="f41" fmla="+- f37 0 f36"/>
                  <a:gd name="f42" fmla="*/ f39 1 f2"/>
                  <a:gd name="f43" fmla="*/ f41 1 224"/>
                  <a:gd name="f44" fmla="*/ f40 1 36"/>
                  <a:gd name="f45" fmla="*/ 112 f41 1"/>
                  <a:gd name="f46" fmla="*/ 36 f40 1"/>
                  <a:gd name="f47" fmla="*/ 20 f41 1"/>
                  <a:gd name="f48" fmla="*/ 3 f41 1"/>
                  <a:gd name="f49" fmla="*/ 25 f40 1"/>
                  <a:gd name="f50" fmla="*/ 7 f41 1"/>
                  <a:gd name="f51" fmla="*/ 6 f40 1"/>
                  <a:gd name="f52" fmla="*/ 1 f40 1"/>
                  <a:gd name="f53" fmla="*/ 206 f41 1"/>
                  <a:gd name="f54" fmla="*/ 0 f40 1"/>
                  <a:gd name="f55" fmla="*/ 224 f41 1"/>
                  <a:gd name="f56" fmla="*/ 19 f40 1"/>
                  <a:gd name="f57" fmla="*/ 205 f41 1"/>
                  <a:gd name="f58" fmla="+- f42 0 f1"/>
                  <a:gd name="f59" fmla="*/ f45 1 224"/>
                  <a:gd name="f60" fmla="*/ f46 1 36"/>
                  <a:gd name="f61" fmla="*/ f47 1 224"/>
                  <a:gd name="f62" fmla="*/ f48 1 224"/>
                  <a:gd name="f63" fmla="*/ f49 1 36"/>
                  <a:gd name="f64" fmla="*/ f50 1 224"/>
                  <a:gd name="f65" fmla="*/ f51 1 36"/>
                  <a:gd name="f66" fmla="*/ f52 1 36"/>
                  <a:gd name="f67" fmla="*/ f53 1 224"/>
                  <a:gd name="f68" fmla="*/ f54 1 36"/>
                  <a:gd name="f69" fmla="*/ f55 1 224"/>
                  <a:gd name="f70" fmla="*/ f56 1 36"/>
                  <a:gd name="f71" fmla="*/ f57 1 224"/>
                  <a:gd name="f72" fmla="*/ 0 1 f43"/>
                  <a:gd name="f73" fmla="*/ f37 1 f43"/>
                  <a:gd name="f74" fmla="*/ 0 1 f44"/>
                  <a:gd name="f75" fmla="*/ f38 1 f44"/>
                  <a:gd name="f76" fmla="*/ f59 1 f43"/>
                  <a:gd name="f77" fmla="*/ f60 1 f44"/>
                  <a:gd name="f78" fmla="*/ f61 1 f43"/>
                  <a:gd name="f79" fmla="*/ f62 1 f43"/>
                  <a:gd name="f80" fmla="*/ f63 1 f44"/>
                  <a:gd name="f81" fmla="*/ f64 1 f43"/>
                  <a:gd name="f82" fmla="*/ f65 1 f44"/>
                  <a:gd name="f83" fmla="*/ f66 1 f44"/>
                  <a:gd name="f84" fmla="*/ f67 1 f43"/>
                  <a:gd name="f85" fmla="*/ f68 1 f44"/>
                  <a:gd name="f86" fmla="*/ f69 1 f43"/>
                  <a:gd name="f87" fmla="*/ f70 1 f44"/>
                  <a:gd name="f88" fmla="*/ f71 1 f43"/>
                  <a:gd name="f89" fmla="*/ f72 f34 1"/>
                  <a:gd name="f90" fmla="*/ f73 f34 1"/>
                  <a:gd name="f91" fmla="*/ f75 f35 1"/>
                  <a:gd name="f92" fmla="*/ f74 f35 1"/>
                  <a:gd name="f93" fmla="*/ f76 f34 1"/>
                  <a:gd name="f94" fmla="*/ f77 f35 1"/>
                  <a:gd name="f95" fmla="*/ f78 f34 1"/>
                  <a:gd name="f96" fmla="*/ f79 f34 1"/>
                  <a:gd name="f97" fmla="*/ f80 f35 1"/>
                  <a:gd name="f98" fmla="*/ f81 f34 1"/>
                  <a:gd name="f99" fmla="*/ f82 f35 1"/>
                  <a:gd name="f100" fmla="*/ f83 f35 1"/>
                  <a:gd name="f101" fmla="*/ f84 f34 1"/>
                  <a:gd name="f102" fmla="*/ f85 f35 1"/>
                  <a:gd name="f103" fmla="*/ f86 f34 1"/>
                  <a:gd name="f104" fmla="*/ f87 f35 1"/>
                  <a:gd name="f105" fmla="*/ f88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8">
                    <a:pos x="f93" y="f94"/>
                  </a:cxn>
                  <a:cxn ang="f58">
                    <a:pos x="f95" y="f94"/>
                  </a:cxn>
                  <a:cxn ang="f58">
                    <a:pos x="f96" y="f97"/>
                  </a:cxn>
                  <a:cxn ang="f58">
                    <a:pos x="f98" y="f99"/>
                  </a:cxn>
                  <a:cxn ang="f58">
                    <a:pos x="f95" y="f100"/>
                  </a:cxn>
                  <a:cxn ang="f58">
                    <a:pos x="f101" y="f102"/>
                  </a:cxn>
                  <a:cxn ang="f58">
                    <a:pos x="f103" y="f104"/>
                  </a:cxn>
                  <a:cxn ang="f58">
                    <a:pos x="f105" y="f94"/>
                  </a:cxn>
                  <a:cxn ang="f58">
                    <a:pos x="f93" y="f94"/>
                  </a:cxn>
                </a:cxnLst>
                <a:rect l="f89" t="f92" r="f90" b="f91"/>
                <a:pathLst>
                  <a:path w="224" h="36">
                    <a:moveTo>
                      <a:pt x="f8" y="f7"/>
                    </a:moveTo>
                    <a:cubicBezTo>
                      <a:pt x="f9" y="f7"/>
                      <a:pt x="f10" y="f7"/>
                      <a:pt x="f11" y="f7"/>
                    </a:cubicBezTo>
                    <a:cubicBezTo>
                      <a:pt x="f12" y="f7"/>
                      <a:pt x="f13" y="f14"/>
                      <a:pt x="f15" y="f16"/>
                    </a:cubicBezTo>
                    <a:cubicBezTo>
                      <a:pt x="f5" y="f17"/>
                      <a:pt x="f18" y="f19"/>
                      <a:pt x="f20" y="f13"/>
                    </a:cubicBezTo>
                    <a:cubicBezTo>
                      <a:pt x="f21" y="f15"/>
                      <a:pt x="f22" y="f18"/>
                      <a:pt x="f11" y="f18"/>
                    </a:cubicBezTo>
                    <a:cubicBezTo>
                      <a:pt x="f9" y="f5"/>
                      <a:pt x="f23" y="f5"/>
                      <a:pt x="f24" y="f5"/>
                    </a:cubicBezTo>
                    <a:cubicBezTo>
                      <a:pt x="f25" y="f5"/>
                      <a:pt x="f6" y="f26"/>
                      <a:pt x="f6" y="f27"/>
                    </a:cubicBezTo>
                    <a:cubicBezTo>
                      <a:pt x="f6" y="f28"/>
                      <a:pt x="f29" y="f7"/>
                      <a:pt x="f30" y="f7"/>
                    </a:cubicBezTo>
                    <a:cubicBezTo>
                      <a:pt x="f31" y="f7"/>
                      <a:pt x="f32" y="f7"/>
                      <a:pt x="f8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" name="Freeform 16">
                <a:extLst>
                  <a:ext uri="{FF2B5EF4-FFF2-40B4-BE49-F238E27FC236}">
                    <a16:creationId xmlns:a16="http://schemas.microsoft.com/office/drawing/2014/main" id="{A1CAAF60-A516-E4D1-788B-4C8DFB1882DA}"/>
                  </a:ext>
                </a:extLst>
              </p:cNvPr>
              <p:cNvSpPr/>
              <p:nvPr/>
            </p:nvSpPr>
            <p:spPr>
              <a:xfrm>
                <a:off x="6041971" y="1587370"/>
                <a:ext cx="103994" cy="13775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67"/>
                  <a:gd name="f7" fmla="val 89"/>
                  <a:gd name="f8" fmla="val 11"/>
                  <a:gd name="f9" fmla="val 18"/>
                  <a:gd name="f10" fmla="val 7"/>
                  <a:gd name="f11" fmla="val 34"/>
                  <a:gd name="f12" fmla="val 4"/>
                  <a:gd name="f13" fmla="val 50"/>
                  <a:gd name="f14" fmla="val 56"/>
                  <a:gd name="f15" fmla="val 30"/>
                  <a:gd name="f16" fmla="val 62"/>
                  <a:gd name="f17" fmla="val 59"/>
                  <a:gd name="f18" fmla="val 15"/>
                  <a:gd name="f19" fmla="val 10"/>
                  <a:gd name="f20" fmla="val 63"/>
                  <a:gd name="f21" fmla="val 5"/>
                  <a:gd name="f22" fmla="val 37"/>
                  <a:gd name="f23" fmla="+- 0 0 -90"/>
                  <a:gd name="f24" fmla="*/ f3 1 67"/>
                  <a:gd name="f25" fmla="*/ f4 1 89"/>
                  <a:gd name="f26" fmla="val f5"/>
                  <a:gd name="f27" fmla="val f6"/>
                  <a:gd name="f28" fmla="val f7"/>
                  <a:gd name="f29" fmla="*/ f23 f0 1"/>
                  <a:gd name="f30" fmla="+- f28 0 f26"/>
                  <a:gd name="f31" fmla="+- f27 0 f26"/>
                  <a:gd name="f32" fmla="*/ f29 1 f2"/>
                  <a:gd name="f33" fmla="*/ f31 1 67"/>
                  <a:gd name="f34" fmla="*/ f30 1 89"/>
                  <a:gd name="f35" fmla="*/ 0 f31 1"/>
                  <a:gd name="f36" fmla="*/ 11 f30 1"/>
                  <a:gd name="f37" fmla="*/ 50 f31 1"/>
                  <a:gd name="f38" fmla="*/ 0 f30 1"/>
                  <a:gd name="f39" fmla="*/ 67 f31 1"/>
                  <a:gd name="f40" fmla="*/ 89 f30 1"/>
                  <a:gd name="f41" fmla="*/ 15 f31 1"/>
                  <a:gd name="f42" fmla="+- f32 0 f1"/>
                  <a:gd name="f43" fmla="*/ f35 1 67"/>
                  <a:gd name="f44" fmla="*/ f36 1 89"/>
                  <a:gd name="f45" fmla="*/ f37 1 67"/>
                  <a:gd name="f46" fmla="*/ f38 1 89"/>
                  <a:gd name="f47" fmla="*/ f39 1 67"/>
                  <a:gd name="f48" fmla="*/ f40 1 89"/>
                  <a:gd name="f49" fmla="*/ f41 1 67"/>
                  <a:gd name="f50" fmla="*/ 0 1 f33"/>
                  <a:gd name="f51" fmla="*/ f27 1 f33"/>
                  <a:gd name="f52" fmla="*/ 0 1 f34"/>
                  <a:gd name="f53" fmla="*/ f28 1 f34"/>
                  <a:gd name="f54" fmla="*/ f43 1 f33"/>
                  <a:gd name="f55" fmla="*/ f44 1 f34"/>
                  <a:gd name="f56" fmla="*/ f45 1 f33"/>
                  <a:gd name="f57" fmla="*/ f46 1 f34"/>
                  <a:gd name="f58" fmla="*/ f47 1 f33"/>
                  <a:gd name="f59" fmla="*/ f48 1 f34"/>
                  <a:gd name="f60" fmla="*/ f49 1 f33"/>
                  <a:gd name="f61" fmla="*/ f50 f24 1"/>
                  <a:gd name="f62" fmla="*/ f51 f24 1"/>
                  <a:gd name="f63" fmla="*/ f53 f25 1"/>
                  <a:gd name="f64" fmla="*/ f52 f25 1"/>
                  <a:gd name="f65" fmla="*/ f54 f24 1"/>
                  <a:gd name="f66" fmla="*/ f55 f25 1"/>
                  <a:gd name="f67" fmla="*/ f56 f24 1"/>
                  <a:gd name="f68" fmla="*/ f57 f25 1"/>
                  <a:gd name="f69" fmla="*/ f58 f24 1"/>
                  <a:gd name="f70" fmla="*/ f59 f25 1"/>
                  <a:gd name="f71" fmla="*/ f60 f2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2">
                    <a:pos x="f65" y="f66"/>
                  </a:cxn>
                  <a:cxn ang="f42">
                    <a:pos x="f67" y="f68"/>
                  </a:cxn>
                  <a:cxn ang="f42">
                    <a:pos x="f69" y="f70"/>
                  </a:cxn>
                  <a:cxn ang="f42">
                    <a:pos x="f71" y="f70"/>
                  </a:cxn>
                  <a:cxn ang="f42">
                    <a:pos x="f65" y="f66"/>
                  </a:cxn>
                </a:cxnLst>
                <a:rect l="f61" t="f64" r="f62" b="f63"/>
                <a:pathLst>
                  <a:path w="67" h="89">
                    <a:moveTo>
                      <a:pt x="f5" y="f8"/>
                    </a:moveTo>
                    <a:cubicBezTo>
                      <a:pt x="f9" y="f10"/>
                      <a:pt x="f11" y="f12"/>
                      <a:pt x="f13" y="f5"/>
                    </a:cubicBezTo>
                    <a:cubicBezTo>
                      <a:pt x="f14" y="f15"/>
                      <a:pt x="f16" y="f17"/>
                      <a:pt x="f6" y="f7"/>
                    </a:cubicBezTo>
                    <a:cubicBezTo>
                      <a:pt x="f13" y="f7"/>
                      <a:pt x="f11" y="f7"/>
                      <a:pt x="f18" y="f7"/>
                    </a:cubicBezTo>
                    <a:cubicBezTo>
                      <a:pt x="f19" y="f20"/>
                      <a:pt x="f21" y="f22"/>
                      <a:pt x="f5" y="f8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4" name="Grupo 26">
              <a:extLst>
                <a:ext uri="{FF2B5EF4-FFF2-40B4-BE49-F238E27FC236}">
                  <a16:creationId xmlns:a16="http://schemas.microsoft.com/office/drawing/2014/main" id="{01FF7E7F-BD6E-40E9-8E39-AC40C65B99B2}"/>
                </a:ext>
              </a:extLst>
            </p:cNvPr>
            <p:cNvGrpSpPr/>
            <p:nvPr/>
          </p:nvGrpSpPr>
          <p:grpSpPr>
            <a:xfrm>
              <a:off x="6778767" y="635745"/>
              <a:ext cx="1980306" cy="1749576"/>
              <a:chOff x="6778767" y="635745"/>
              <a:chExt cx="1980306" cy="1749576"/>
            </a:xfrm>
          </p:grpSpPr>
          <p:sp>
            <p:nvSpPr>
              <p:cNvPr id="15" name="Freeform 20">
                <a:extLst>
                  <a:ext uri="{FF2B5EF4-FFF2-40B4-BE49-F238E27FC236}">
                    <a16:creationId xmlns:a16="http://schemas.microsoft.com/office/drawing/2014/main" id="{0D65EF12-32CC-5410-41FB-4BD0EB3081AB}"/>
                  </a:ext>
                </a:extLst>
              </p:cNvPr>
              <p:cNvSpPr/>
              <p:nvPr/>
            </p:nvSpPr>
            <p:spPr>
              <a:xfrm>
                <a:off x="7412665" y="971714"/>
                <a:ext cx="1346408" cy="1413607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382"/>
                  <a:gd name="f7" fmla="val 1452"/>
                  <a:gd name="f8" fmla="val 587"/>
                  <a:gd name="f9" fmla="val 631"/>
                  <a:gd name="f10" fmla="val 578"/>
                  <a:gd name="f11" fmla="val 665"/>
                  <a:gd name="f12" fmla="val 569"/>
                  <a:gd name="f13" fmla="val 698"/>
                  <a:gd name="f14" fmla="val 560"/>
                  <a:gd name="f15" fmla="val 731"/>
                  <a:gd name="f16" fmla="val 538"/>
                  <a:gd name="f17" fmla="val 811"/>
                  <a:gd name="f18" fmla="val 515"/>
                  <a:gd name="f19" fmla="val 892"/>
                  <a:gd name="f20" fmla="val 495"/>
                  <a:gd name="f21" fmla="val 973"/>
                  <a:gd name="f22" fmla="val 485"/>
                  <a:gd name="f23" fmla="val 1016"/>
                  <a:gd name="f24" fmla="val 481"/>
                  <a:gd name="f25" fmla="val 1061"/>
                  <a:gd name="f26" fmla="val 474"/>
                  <a:gd name="f27" fmla="val 1104"/>
                  <a:gd name="f28" fmla="val 466"/>
                  <a:gd name="f29" fmla="val 1160"/>
                  <a:gd name="f30" fmla="val 458"/>
                  <a:gd name="f31" fmla="val 1216"/>
                  <a:gd name="f32" fmla="val 451"/>
                  <a:gd name="f33" fmla="val 1271"/>
                  <a:gd name="f34" fmla="val 450"/>
                  <a:gd name="f35" fmla="val 1278"/>
                  <a:gd name="f36" fmla="val 1285"/>
                  <a:gd name="f37" fmla="val 453"/>
                  <a:gd name="f38" fmla="val 1292"/>
                  <a:gd name="f39" fmla="val 460"/>
                  <a:gd name="f40" fmla="val 1315"/>
                  <a:gd name="f41" fmla="val 467"/>
                  <a:gd name="f42" fmla="val 1337"/>
                  <a:gd name="f43" fmla="val 476"/>
                  <a:gd name="f44" fmla="val 1362"/>
                  <a:gd name="f45" fmla="val 402"/>
                  <a:gd name="f46" fmla="val 1372"/>
                  <a:gd name="f47" fmla="val 329"/>
                  <a:gd name="f48" fmla="val 1381"/>
                  <a:gd name="f49" fmla="val 254"/>
                  <a:gd name="f50" fmla="val 1390"/>
                  <a:gd name="f51" fmla="val 268"/>
                  <a:gd name="f52" fmla="val 1373"/>
                  <a:gd name="f53" fmla="val 279"/>
                  <a:gd name="f54" fmla="val 1357"/>
                  <a:gd name="f55" fmla="val 293"/>
                  <a:gd name="f56" fmla="val 1344"/>
                  <a:gd name="f57" fmla="val 321"/>
                  <a:gd name="f58" fmla="val 1319"/>
                  <a:gd name="f59" fmla="val 1288"/>
                  <a:gd name="f60" fmla="val 332"/>
                  <a:gd name="f61" fmla="val 1252"/>
                  <a:gd name="f62" fmla="val 347"/>
                  <a:gd name="f63" fmla="val 1118"/>
                  <a:gd name="f64" fmla="val 364"/>
                  <a:gd name="f65" fmla="val 984"/>
                  <a:gd name="f66" fmla="val 380"/>
                  <a:gd name="f67" fmla="val 850"/>
                  <a:gd name="f68" fmla="val 389"/>
                  <a:gd name="f69" fmla="val 773"/>
                  <a:gd name="f70" fmla="val 399"/>
                  <a:gd name="f71" fmla="val 696"/>
                  <a:gd name="f72" fmla="val 406"/>
                  <a:gd name="f73" fmla="val 619"/>
                  <a:gd name="f74" fmla="val 409"/>
                  <a:gd name="f75" fmla="val 577"/>
                  <a:gd name="f76" fmla="val 404"/>
                  <a:gd name="f77" fmla="val 536"/>
                  <a:gd name="f78" fmla="val 494"/>
                  <a:gd name="f79" fmla="val 417"/>
                  <a:gd name="f80" fmla="val 395"/>
                  <a:gd name="f81" fmla="val 339"/>
                  <a:gd name="f82" fmla="val 392"/>
                  <a:gd name="f83" fmla="val 262"/>
                  <a:gd name="f84" fmla="val 391"/>
                  <a:gd name="f85" fmla="val 259"/>
                  <a:gd name="f86" fmla="val 257"/>
                  <a:gd name="f87" fmla="val 252"/>
                  <a:gd name="f88" fmla="val 385"/>
                  <a:gd name="f89" fmla="val 255"/>
                  <a:gd name="f90" fmla="val 376"/>
                  <a:gd name="f91" fmla="val 260"/>
                  <a:gd name="f92" fmla="val 320"/>
                  <a:gd name="f93" fmla="val 294"/>
                  <a:gd name="f94" fmla="val 264"/>
                  <a:gd name="f95" fmla="val 327"/>
                  <a:gd name="f96" fmla="val 208"/>
                  <a:gd name="f97" fmla="val 361"/>
                  <a:gd name="f98" fmla="val 201"/>
                  <a:gd name="f99" fmla="val 366"/>
                  <a:gd name="f100" fmla="val 195"/>
                  <a:gd name="f101" fmla="val 365"/>
                  <a:gd name="f102" fmla="val 188"/>
                  <a:gd name="f103" fmla="val 141"/>
                  <a:gd name="f104" fmla="val 333"/>
                  <a:gd name="f105" fmla="val 94"/>
                  <a:gd name="f106" fmla="val 306"/>
                  <a:gd name="f107" fmla="val 47"/>
                  <a:gd name="f108" fmla="val 32"/>
                  <a:gd name="f109" fmla="val 271"/>
                  <a:gd name="f110" fmla="val 17"/>
                  <a:gd name="f111" fmla="val 256"/>
                  <a:gd name="f112" fmla="val 9"/>
                  <a:gd name="f113" fmla="val 250"/>
                  <a:gd name="f114" fmla="val 243"/>
                  <a:gd name="f115" fmla="val 26"/>
                  <a:gd name="f116" fmla="val 237"/>
                  <a:gd name="f117" fmla="val 28"/>
                  <a:gd name="f118" fmla="val 235"/>
                  <a:gd name="f119" fmla="val 34"/>
                  <a:gd name="f120" fmla="val 236"/>
                  <a:gd name="f121" fmla="val 37"/>
                  <a:gd name="f122" fmla="val 238"/>
                  <a:gd name="f123" fmla="val 46"/>
                  <a:gd name="f124" fmla="val 244"/>
                  <a:gd name="f125" fmla="val 54"/>
                  <a:gd name="f126" fmla="val 251"/>
                  <a:gd name="f127" fmla="val 62"/>
                  <a:gd name="f128" fmla="val 63"/>
                  <a:gd name="f129" fmla="val 65"/>
                  <a:gd name="f130" fmla="val 66"/>
                  <a:gd name="f131" fmla="val 64"/>
                  <a:gd name="f132" fmla="val 60"/>
                  <a:gd name="f133" fmla="val 241"/>
                  <a:gd name="f134" fmla="val 45"/>
                  <a:gd name="f135" fmla="val 228"/>
                  <a:gd name="f136" fmla="val 30"/>
                  <a:gd name="f137" fmla="val 217"/>
                  <a:gd name="f138" fmla="val 15"/>
                  <a:gd name="f139" fmla="val 204"/>
                  <a:gd name="f140" fmla="val 23"/>
                  <a:gd name="f141" fmla="val 196"/>
                  <a:gd name="f142" fmla="val 40"/>
                  <a:gd name="f143" fmla="val 198"/>
                  <a:gd name="f144" fmla="val 91"/>
                  <a:gd name="f145" fmla="val 211"/>
                  <a:gd name="f146" fmla="val 137"/>
                  <a:gd name="f147" fmla="val 183"/>
                  <a:gd name="f148" fmla="val 191"/>
                  <a:gd name="f149" fmla="val 266"/>
                  <a:gd name="f150" fmla="val 265"/>
                  <a:gd name="f151" fmla="val 277"/>
                  <a:gd name="f152" fmla="val 353"/>
                  <a:gd name="f153" fmla="val 102"/>
                  <a:gd name="f154" fmla="val 429"/>
                  <a:gd name="f155" fmla="val 437"/>
                  <a:gd name="f156" fmla="val 14"/>
                  <a:gd name="f157" fmla="val 446"/>
                  <a:gd name="f158" fmla="val 10"/>
                  <a:gd name="f159" fmla="val 7"/>
                  <a:gd name="f160" fmla="val 572"/>
                  <a:gd name="f161" fmla="val 4"/>
                  <a:gd name="f162" fmla="val 630"/>
                  <a:gd name="f163" fmla="val 641"/>
                  <a:gd name="f164" fmla="val 649"/>
                  <a:gd name="f165" fmla="val 658"/>
                  <a:gd name="f166" fmla="val 753"/>
                  <a:gd name="f167" fmla="val 86"/>
                  <a:gd name="f168" fmla="val 849"/>
                  <a:gd name="f169" fmla="val 161"/>
                  <a:gd name="f170" fmla="val 946"/>
                  <a:gd name="f171" fmla="val 951"/>
                  <a:gd name="f172" fmla="val 240"/>
                  <a:gd name="f173" fmla="val 959"/>
                  <a:gd name="f174" fmla="val 966"/>
                  <a:gd name="f175" fmla="val 242"/>
                  <a:gd name="f176" fmla="val 1013"/>
                  <a:gd name="f177" fmla="val 232"/>
                  <a:gd name="f178" fmla="val 1108"/>
                  <a:gd name="f179" fmla="val 225"/>
                  <a:gd name="f180" fmla="val 1112"/>
                  <a:gd name="f181" fmla="val 1116"/>
                  <a:gd name="f182" fmla="val 221"/>
                  <a:gd name="f183" fmla="val 218"/>
                  <a:gd name="f184" fmla="val 1126"/>
                  <a:gd name="f185" fmla="val 1133"/>
                  <a:gd name="f186" fmla="val 189"/>
                  <a:gd name="f187" fmla="val 1140"/>
                  <a:gd name="f188" fmla="val 174"/>
                  <a:gd name="f189" fmla="val 182"/>
                  <a:gd name="f190" fmla="val 1179"/>
                  <a:gd name="f191" fmla="val 1197"/>
                  <a:gd name="f192" fmla="val 1202"/>
                  <a:gd name="f193" fmla="val 200"/>
                  <a:gd name="f194" fmla="val 1207"/>
                  <a:gd name="f195" fmla="val 206"/>
                  <a:gd name="f196" fmla="val 1209"/>
                  <a:gd name="f197" fmla="val 1215"/>
                  <a:gd name="f198" fmla="val 1225"/>
                  <a:gd name="f199" fmla="val 233"/>
                  <a:gd name="f200" fmla="val 1240"/>
                  <a:gd name="f201" fmla="val 1275"/>
                  <a:gd name="f202" fmla="val 230"/>
                  <a:gd name="f203" fmla="val 1304"/>
                  <a:gd name="f204" fmla="val 216"/>
                  <a:gd name="f205" fmla="val 1325"/>
                  <a:gd name="f206" fmla="val 186"/>
                  <a:gd name="f207" fmla="val 1332"/>
                  <a:gd name="f208" fmla="val 177"/>
                  <a:gd name="f209" fmla="val 1347"/>
                  <a:gd name="f210" fmla="val 1360"/>
                  <a:gd name="f211" fmla="val 171"/>
                  <a:gd name="f212" fmla="val 1365"/>
                  <a:gd name="f213" fmla="val 169"/>
                  <a:gd name="f214" fmla="val 175"/>
                  <a:gd name="f215" fmla="val 178"/>
                  <a:gd name="f216" fmla="val 1377"/>
                  <a:gd name="f217" fmla="val 1375"/>
                  <a:gd name="f218" fmla="val 184"/>
                  <a:gd name="f219" fmla="val 210"/>
                  <a:gd name="f220" fmla="val 1293"/>
                  <a:gd name="f221" fmla="val 1251"/>
                  <a:gd name="f222" fmla="val 258"/>
                  <a:gd name="f223" fmla="val 1227"/>
                  <a:gd name="f224" fmla="val 1200"/>
                  <a:gd name="f225" fmla="val 275"/>
                  <a:gd name="f226" fmla="val 1174"/>
                  <a:gd name="f227" fmla="val 283"/>
                  <a:gd name="f228" fmla="val 1107"/>
                  <a:gd name="f229" fmla="val 302"/>
                  <a:gd name="f230" fmla="val 1039"/>
                  <a:gd name="f231" fmla="val 972"/>
                  <a:gd name="f232" fmla="val 962"/>
                  <a:gd name="f233" fmla="val 342"/>
                  <a:gd name="f234" fmla="val 953"/>
                  <a:gd name="f235" fmla="val 341"/>
                  <a:gd name="f236" fmla="val 944"/>
                  <a:gd name="f237" fmla="val 336"/>
                  <a:gd name="f238" fmla="val 868"/>
                  <a:gd name="f239" fmla="val 299"/>
                  <a:gd name="f240" fmla="val 792"/>
                  <a:gd name="f241" fmla="val 716"/>
                  <a:gd name="f242" fmla="val 714"/>
                  <a:gd name="f243" fmla="val 224"/>
                  <a:gd name="f244" fmla="val 712"/>
                  <a:gd name="f245" fmla="val 708"/>
                  <a:gd name="f246" fmla="val 222"/>
                  <a:gd name="f247" fmla="val 253"/>
                  <a:gd name="f248" fmla="val 707"/>
                  <a:gd name="f249" fmla="val 419"/>
                  <a:gd name="f250" fmla="val 710"/>
                  <a:gd name="f251" fmla="val 502"/>
                  <a:gd name="f252" fmla="val 721"/>
                  <a:gd name="f253" fmla="val 573"/>
                  <a:gd name="f254" fmla="val 728"/>
                  <a:gd name="f255" fmla="val 608"/>
                  <a:gd name="f256" fmla="val 757"/>
                  <a:gd name="f257" fmla="val 772"/>
                  <a:gd name="f258" fmla="val 788"/>
                  <a:gd name="f259" fmla="val 935"/>
                  <a:gd name="f260" fmla="val 818"/>
                  <a:gd name="f261" fmla="val 1099"/>
                  <a:gd name="f262" fmla="val 831"/>
                  <a:gd name="f263" fmla="val 1171"/>
                  <a:gd name="f264" fmla="val 846"/>
                  <a:gd name="f265" fmla="val 1244"/>
                  <a:gd name="f266" fmla="val 857"/>
                  <a:gd name="f267" fmla="val 1316"/>
                  <a:gd name="f268" fmla="val 860"/>
                  <a:gd name="f269" fmla="val 1341"/>
                  <a:gd name="f270" fmla="val 856"/>
                  <a:gd name="f271" fmla="val 1367"/>
                  <a:gd name="f272" fmla="val 854"/>
                  <a:gd name="f273" fmla="val 1392"/>
                  <a:gd name="f274" fmla="val 851"/>
                  <a:gd name="f275" fmla="val 1419"/>
                  <a:gd name="f276" fmla="val 825"/>
                  <a:gd name="f277" fmla="val 1424"/>
                  <a:gd name="f278" fmla="val 782"/>
                  <a:gd name="f279" fmla="val 1433"/>
                  <a:gd name="f280" fmla="val 740"/>
                  <a:gd name="f281" fmla="val 1442"/>
                  <a:gd name="f282" fmla="val 695"/>
                  <a:gd name="f283" fmla="val 701"/>
                  <a:gd name="f284" fmla="val 1432"/>
                  <a:gd name="f285" fmla="val 704"/>
                  <a:gd name="f286" fmla="val 1412"/>
                  <a:gd name="f287" fmla="val 711"/>
                  <a:gd name="f288" fmla="val 1395"/>
                  <a:gd name="f289" fmla="val 729"/>
                  <a:gd name="f290" fmla="val 1352"/>
                  <a:gd name="f291" fmla="val 724"/>
                  <a:gd name="f292" fmla="val 1310"/>
                  <a:gd name="f293" fmla="val 715"/>
                  <a:gd name="f294" fmla="val 1266"/>
                  <a:gd name="f295" fmla="val 680"/>
                  <a:gd name="f296" fmla="val 1094"/>
                  <a:gd name="f297" fmla="val 647"/>
                  <a:gd name="f298" fmla="val 922"/>
                  <a:gd name="f299" fmla="val 613"/>
                  <a:gd name="f300" fmla="val 749"/>
                  <a:gd name="f301" fmla="val 605"/>
                  <a:gd name="f302" fmla="val 597"/>
                  <a:gd name="f303" fmla="val 671"/>
                  <a:gd name="f304" fmla="val 589"/>
                  <a:gd name="f305" fmla="val 588"/>
                  <a:gd name="f306" fmla="+- 0 0 -90"/>
                  <a:gd name="f307" fmla="*/ f3 1 1382"/>
                  <a:gd name="f308" fmla="*/ f4 1 1452"/>
                  <a:gd name="f309" fmla="val f5"/>
                  <a:gd name="f310" fmla="val f6"/>
                  <a:gd name="f311" fmla="val f7"/>
                  <a:gd name="f312" fmla="*/ f306 f0 1"/>
                  <a:gd name="f313" fmla="+- f311 0 f309"/>
                  <a:gd name="f314" fmla="+- f310 0 f309"/>
                  <a:gd name="f315" fmla="*/ f312 1 f2"/>
                  <a:gd name="f316" fmla="*/ f314 1 1382"/>
                  <a:gd name="f317" fmla="*/ f313 1 1452"/>
                  <a:gd name="f318" fmla="*/ 560 f314 1"/>
                  <a:gd name="f319" fmla="*/ 731 f313 1"/>
                  <a:gd name="f320" fmla="*/ 474 f314 1"/>
                  <a:gd name="f321" fmla="*/ 1104 f313 1"/>
                  <a:gd name="f322" fmla="*/ 453 f314 1"/>
                  <a:gd name="f323" fmla="*/ 1292 f313 1"/>
                  <a:gd name="f324" fmla="*/ 254 f314 1"/>
                  <a:gd name="f325" fmla="*/ 1390 f313 1"/>
                  <a:gd name="f326" fmla="*/ 332 f314 1"/>
                  <a:gd name="f327" fmla="*/ 1252 f313 1"/>
                  <a:gd name="f328" fmla="*/ 406 f314 1"/>
                  <a:gd name="f329" fmla="*/ 619 f313 1"/>
                  <a:gd name="f330" fmla="*/ 392 f314 1"/>
                  <a:gd name="f331" fmla="*/ 262 f313 1"/>
                  <a:gd name="f332" fmla="*/ 376 f314 1"/>
                  <a:gd name="f333" fmla="*/ 260 f313 1"/>
                  <a:gd name="f334" fmla="*/ 188 f314 1"/>
                  <a:gd name="f335" fmla="*/ 361 f313 1"/>
                  <a:gd name="f336" fmla="*/ 0 f314 1"/>
                  <a:gd name="f337" fmla="*/ 256 f313 1"/>
                  <a:gd name="f338" fmla="*/ 37 f314 1"/>
                  <a:gd name="f339" fmla="*/ 238 f313 1"/>
                  <a:gd name="f340" fmla="*/ 66 f314 1"/>
                  <a:gd name="f341" fmla="*/ 255 f313 1"/>
                  <a:gd name="f342" fmla="*/ 15 f314 1"/>
                  <a:gd name="f343" fmla="*/ 204 f313 1"/>
                  <a:gd name="f344" fmla="*/ 183 f314 1"/>
                  <a:gd name="f345" fmla="*/ 429 f314 1"/>
                  <a:gd name="f346" fmla="*/ 23 f313 1"/>
                  <a:gd name="f347" fmla="*/ 630 f314 1"/>
                  <a:gd name="f348" fmla="*/ 0 f313 1"/>
                  <a:gd name="f349" fmla="*/ 946 f314 1"/>
                  <a:gd name="f350" fmla="*/ 236 f313 1"/>
                  <a:gd name="f351" fmla="*/ 1108 f314 1"/>
                  <a:gd name="f352" fmla="*/ 225 f313 1"/>
                  <a:gd name="f353" fmla="*/ 1140 f314 1"/>
                  <a:gd name="f354" fmla="*/ 174 f313 1"/>
                  <a:gd name="f355" fmla="*/ 1209 f314 1"/>
                  <a:gd name="f356" fmla="*/ 211 f313 1"/>
                  <a:gd name="f357" fmla="*/ 1325 f314 1"/>
                  <a:gd name="f358" fmla="*/ 186 f313 1"/>
                  <a:gd name="f359" fmla="*/ 1382 f314 1"/>
                  <a:gd name="f360" fmla="*/ 178 f313 1"/>
                  <a:gd name="f361" fmla="*/ 1251 f314 1"/>
                  <a:gd name="f362" fmla="*/ 258 f313 1"/>
                  <a:gd name="f363" fmla="*/ 972 f314 1"/>
                  <a:gd name="f364" fmla="*/ 339 f313 1"/>
                  <a:gd name="f365" fmla="*/ 716 f314 1"/>
                  <a:gd name="f366" fmla="*/ 708 f314 1"/>
                  <a:gd name="f367" fmla="*/ 253 f313 1"/>
                  <a:gd name="f368" fmla="*/ 728 f314 1"/>
                  <a:gd name="f369" fmla="*/ 608 f313 1"/>
                  <a:gd name="f370" fmla="*/ 857 f314 1"/>
                  <a:gd name="f371" fmla="*/ 1316 f313 1"/>
                  <a:gd name="f372" fmla="*/ 825 f314 1"/>
                  <a:gd name="f373" fmla="*/ 1424 f313 1"/>
                  <a:gd name="f374" fmla="*/ 711 f314 1"/>
                  <a:gd name="f375" fmla="*/ 1395 f313 1"/>
                  <a:gd name="f376" fmla="*/ 613 f314 1"/>
                  <a:gd name="f377" fmla="*/ 749 f313 1"/>
                  <a:gd name="f378" fmla="*/ 587 f314 1"/>
                  <a:gd name="f379" fmla="*/ 631 f313 1"/>
                  <a:gd name="f380" fmla="+- f315 0 f1"/>
                  <a:gd name="f381" fmla="*/ f318 1 1382"/>
                  <a:gd name="f382" fmla="*/ f319 1 1452"/>
                  <a:gd name="f383" fmla="*/ f320 1 1382"/>
                  <a:gd name="f384" fmla="*/ f321 1 1452"/>
                  <a:gd name="f385" fmla="*/ f322 1 1382"/>
                  <a:gd name="f386" fmla="*/ f323 1 1452"/>
                  <a:gd name="f387" fmla="*/ f324 1 1382"/>
                  <a:gd name="f388" fmla="*/ f325 1 1452"/>
                  <a:gd name="f389" fmla="*/ f326 1 1382"/>
                  <a:gd name="f390" fmla="*/ f327 1 1452"/>
                  <a:gd name="f391" fmla="*/ f328 1 1382"/>
                  <a:gd name="f392" fmla="*/ f329 1 1452"/>
                  <a:gd name="f393" fmla="*/ f330 1 1382"/>
                  <a:gd name="f394" fmla="*/ f331 1 1452"/>
                  <a:gd name="f395" fmla="*/ f332 1 1382"/>
                  <a:gd name="f396" fmla="*/ f333 1 1452"/>
                  <a:gd name="f397" fmla="*/ f334 1 1382"/>
                  <a:gd name="f398" fmla="*/ f335 1 1452"/>
                  <a:gd name="f399" fmla="*/ f336 1 1382"/>
                  <a:gd name="f400" fmla="*/ f337 1 1452"/>
                  <a:gd name="f401" fmla="*/ f338 1 1382"/>
                  <a:gd name="f402" fmla="*/ f339 1 1452"/>
                  <a:gd name="f403" fmla="*/ f340 1 1382"/>
                  <a:gd name="f404" fmla="*/ f341 1 1452"/>
                  <a:gd name="f405" fmla="*/ f342 1 1382"/>
                  <a:gd name="f406" fmla="*/ f343 1 1452"/>
                  <a:gd name="f407" fmla="*/ f344 1 1382"/>
                  <a:gd name="f408" fmla="*/ f345 1 1382"/>
                  <a:gd name="f409" fmla="*/ f346 1 1452"/>
                  <a:gd name="f410" fmla="*/ f347 1 1382"/>
                  <a:gd name="f411" fmla="*/ f348 1 1452"/>
                  <a:gd name="f412" fmla="*/ f349 1 1382"/>
                  <a:gd name="f413" fmla="*/ f350 1 1452"/>
                  <a:gd name="f414" fmla="*/ f351 1 1382"/>
                  <a:gd name="f415" fmla="*/ f352 1 1452"/>
                  <a:gd name="f416" fmla="*/ f353 1 1382"/>
                  <a:gd name="f417" fmla="*/ f354 1 1452"/>
                  <a:gd name="f418" fmla="*/ f355 1 1382"/>
                  <a:gd name="f419" fmla="*/ f356 1 1452"/>
                  <a:gd name="f420" fmla="*/ f357 1 1382"/>
                  <a:gd name="f421" fmla="*/ f358 1 1452"/>
                  <a:gd name="f422" fmla="*/ f359 1 1382"/>
                  <a:gd name="f423" fmla="*/ f360 1 1452"/>
                  <a:gd name="f424" fmla="*/ f361 1 1382"/>
                  <a:gd name="f425" fmla="*/ f362 1 1452"/>
                  <a:gd name="f426" fmla="*/ f363 1 1382"/>
                  <a:gd name="f427" fmla="*/ f364 1 1452"/>
                  <a:gd name="f428" fmla="*/ f365 1 1382"/>
                  <a:gd name="f429" fmla="*/ f366 1 1382"/>
                  <a:gd name="f430" fmla="*/ f367 1 1452"/>
                  <a:gd name="f431" fmla="*/ f368 1 1382"/>
                  <a:gd name="f432" fmla="*/ f369 1 1452"/>
                  <a:gd name="f433" fmla="*/ f370 1 1382"/>
                  <a:gd name="f434" fmla="*/ f371 1 1452"/>
                  <a:gd name="f435" fmla="*/ f372 1 1382"/>
                  <a:gd name="f436" fmla="*/ f373 1 1452"/>
                  <a:gd name="f437" fmla="*/ f374 1 1382"/>
                  <a:gd name="f438" fmla="*/ f375 1 1452"/>
                  <a:gd name="f439" fmla="*/ f376 1 1382"/>
                  <a:gd name="f440" fmla="*/ f377 1 1452"/>
                  <a:gd name="f441" fmla="*/ f378 1 1382"/>
                  <a:gd name="f442" fmla="*/ f379 1 1452"/>
                  <a:gd name="f443" fmla="*/ 0 1 f316"/>
                  <a:gd name="f444" fmla="*/ f310 1 f316"/>
                  <a:gd name="f445" fmla="*/ 0 1 f317"/>
                  <a:gd name="f446" fmla="*/ f311 1 f317"/>
                  <a:gd name="f447" fmla="*/ f381 1 f316"/>
                  <a:gd name="f448" fmla="*/ f382 1 f317"/>
                  <a:gd name="f449" fmla="*/ f383 1 f316"/>
                  <a:gd name="f450" fmla="*/ f384 1 f317"/>
                  <a:gd name="f451" fmla="*/ f385 1 f316"/>
                  <a:gd name="f452" fmla="*/ f386 1 f317"/>
                  <a:gd name="f453" fmla="*/ f387 1 f316"/>
                  <a:gd name="f454" fmla="*/ f388 1 f317"/>
                  <a:gd name="f455" fmla="*/ f389 1 f316"/>
                  <a:gd name="f456" fmla="*/ f390 1 f317"/>
                  <a:gd name="f457" fmla="*/ f391 1 f316"/>
                  <a:gd name="f458" fmla="*/ f392 1 f317"/>
                  <a:gd name="f459" fmla="*/ f393 1 f316"/>
                  <a:gd name="f460" fmla="*/ f394 1 f317"/>
                  <a:gd name="f461" fmla="*/ f395 1 f316"/>
                  <a:gd name="f462" fmla="*/ f396 1 f317"/>
                  <a:gd name="f463" fmla="*/ f397 1 f316"/>
                  <a:gd name="f464" fmla="*/ f398 1 f317"/>
                  <a:gd name="f465" fmla="*/ f399 1 f316"/>
                  <a:gd name="f466" fmla="*/ f400 1 f317"/>
                  <a:gd name="f467" fmla="*/ f401 1 f316"/>
                  <a:gd name="f468" fmla="*/ f402 1 f317"/>
                  <a:gd name="f469" fmla="*/ f403 1 f316"/>
                  <a:gd name="f470" fmla="*/ f404 1 f317"/>
                  <a:gd name="f471" fmla="*/ f405 1 f316"/>
                  <a:gd name="f472" fmla="*/ f406 1 f317"/>
                  <a:gd name="f473" fmla="*/ f407 1 f316"/>
                  <a:gd name="f474" fmla="*/ f408 1 f316"/>
                  <a:gd name="f475" fmla="*/ f409 1 f317"/>
                  <a:gd name="f476" fmla="*/ f410 1 f316"/>
                  <a:gd name="f477" fmla="*/ f411 1 f317"/>
                  <a:gd name="f478" fmla="*/ f412 1 f316"/>
                  <a:gd name="f479" fmla="*/ f413 1 f317"/>
                  <a:gd name="f480" fmla="*/ f414 1 f316"/>
                  <a:gd name="f481" fmla="*/ f415 1 f317"/>
                  <a:gd name="f482" fmla="*/ f416 1 f316"/>
                  <a:gd name="f483" fmla="*/ f417 1 f317"/>
                  <a:gd name="f484" fmla="*/ f418 1 f316"/>
                  <a:gd name="f485" fmla="*/ f419 1 f317"/>
                  <a:gd name="f486" fmla="*/ f420 1 f316"/>
                  <a:gd name="f487" fmla="*/ f421 1 f317"/>
                  <a:gd name="f488" fmla="*/ f422 1 f316"/>
                  <a:gd name="f489" fmla="*/ f423 1 f317"/>
                  <a:gd name="f490" fmla="*/ f424 1 f316"/>
                  <a:gd name="f491" fmla="*/ f425 1 f317"/>
                  <a:gd name="f492" fmla="*/ f426 1 f316"/>
                  <a:gd name="f493" fmla="*/ f427 1 f317"/>
                  <a:gd name="f494" fmla="*/ f428 1 f316"/>
                  <a:gd name="f495" fmla="*/ f429 1 f316"/>
                  <a:gd name="f496" fmla="*/ f430 1 f317"/>
                  <a:gd name="f497" fmla="*/ f431 1 f316"/>
                  <a:gd name="f498" fmla="*/ f432 1 f317"/>
                  <a:gd name="f499" fmla="*/ f433 1 f316"/>
                  <a:gd name="f500" fmla="*/ f434 1 f317"/>
                  <a:gd name="f501" fmla="*/ f435 1 f316"/>
                  <a:gd name="f502" fmla="*/ f436 1 f317"/>
                  <a:gd name="f503" fmla="*/ f437 1 f316"/>
                  <a:gd name="f504" fmla="*/ f438 1 f317"/>
                  <a:gd name="f505" fmla="*/ f439 1 f316"/>
                  <a:gd name="f506" fmla="*/ f440 1 f317"/>
                  <a:gd name="f507" fmla="*/ f441 1 f316"/>
                  <a:gd name="f508" fmla="*/ f442 1 f317"/>
                  <a:gd name="f509" fmla="*/ f443 f307 1"/>
                  <a:gd name="f510" fmla="*/ f444 f307 1"/>
                  <a:gd name="f511" fmla="*/ f446 f308 1"/>
                  <a:gd name="f512" fmla="*/ f445 f308 1"/>
                  <a:gd name="f513" fmla="*/ f447 f307 1"/>
                  <a:gd name="f514" fmla="*/ f448 f308 1"/>
                  <a:gd name="f515" fmla="*/ f449 f307 1"/>
                  <a:gd name="f516" fmla="*/ f450 f308 1"/>
                  <a:gd name="f517" fmla="*/ f451 f307 1"/>
                  <a:gd name="f518" fmla="*/ f452 f308 1"/>
                  <a:gd name="f519" fmla="*/ f453 f307 1"/>
                  <a:gd name="f520" fmla="*/ f454 f308 1"/>
                  <a:gd name="f521" fmla="*/ f455 f307 1"/>
                  <a:gd name="f522" fmla="*/ f456 f308 1"/>
                  <a:gd name="f523" fmla="*/ f457 f307 1"/>
                  <a:gd name="f524" fmla="*/ f458 f308 1"/>
                  <a:gd name="f525" fmla="*/ f459 f307 1"/>
                  <a:gd name="f526" fmla="*/ f460 f308 1"/>
                  <a:gd name="f527" fmla="*/ f461 f307 1"/>
                  <a:gd name="f528" fmla="*/ f462 f308 1"/>
                  <a:gd name="f529" fmla="*/ f463 f307 1"/>
                  <a:gd name="f530" fmla="*/ f464 f308 1"/>
                  <a:gd name="f531" fmla="*/ f465 f307 1"/>
                  <a:gd name="f532" fmla="*/ f466 f308 1"/>
                  <a:gd name="f533" fmla="*/ f467 f307 1"/>
                  <a:gd name="f534" fmla="*/ f468 f308 1"/>
                  <a:gd name="f535" fmla="*/ f469 f307 1"/>
                  <a:gd name="f536" fmla="*/ f470 f308 1"/>
                  <a:gd name="f537" fmla="*/ f471 f307 1"/>
                  <a:gd name="f538" fmla="*/ f472 f308 1"/>
                  <a:gd name="f539" fmla="*/ f473 f307 1"/>
                  <a:gd name="f540" fmla="*/ f474 f307 1"/>
                  <a:gd name="f541" fmla="*/ f475 f308 1"/>
                  <a:gd name="f542" fmla="*/ f476 f307 1"/>
                  <a:gd name="f543" fmla="*/ f477 f308 1"/>
                  <a:gd name="f544" fmla="*/ f478 f307 1"/>
                  <a:gd name="f545" fmla="*/ f479 f308 1"/>
                  <a:gd name="f546" fmla="*/ f480 f307 1"/>
                  <a:gd name="f547" fmla="*/ f481 f308 1"/>
                  <a:gd name="f548" fmla="*/ f482 f307 1"/>
                  <a:gd name="f549" fmla="*/ f483 f308 1"/>
                  <a:gd name="f550" fmla="*/ f484 f307 1"/>
                  <a:gd name="f551" fmla="*/ f485 f308 1"/>
                  <a:gd name="f552" fmla="*/ f486 f307 1"/>
                  <a:gd name="f553" fmla="*/ f487 f308 1"/>
                  <a:gd name="f554" fmla="*/ f488 f307 1"/>
                  <a:gd name="f555" fmla="*/ f489 f308 1"/>
                  <a:gd name="f556" fmla="*/ f490 f307 1"/>
                  <a:gd name="f557" fmla="*/ f491 f308 1"/>
                  <a:gd name="f558" fmla="*/ f492 f307 1"/>
                  <a:gd name="f559" fmla="*/ f493 f308 1"/>
                  <a:gd name="f560" fmla="*/ f494 f307 1"/>
                  <a:gd name="f561" fmla="*/ f495 f307 1"/>
                  <a:gd name="f562" fmla="*/ f496 f308 1"/>
                  <a:gd name="f563" fmla="*/ f497 f307 1"/>
                  <a:gd name="f564" fmla="*/ f498 f308 1"/>
                  <a:gd name="f565" fmla="*/ f499 f307 1"/>
                  <a:gd name="f566" fmla="*/ f500 f308 1"/>
                  <a:gd name="f567" fmla="*/ f501 f307 1"/>
                  <a:gd name="f568" fmla="*/ f502 f308 1"/>
                  <a:gd name="f569" fmla="*/ f503 f307 1"/>
                  <a:gd name="f570" fmla="*/ f504 f308 1"/>
                  <a:gd name="f571" fmla="*/ f505 f307 1"/>
                  <a:gd name="f572" fmla="*/ f506 f308 1"/>
                  <a:gd name="f573" fmla="*/ f507 f307 1"/>
                  <a:gd name="f574" fmla="*/ f508 f30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80">
                    <a:pos x="f513" y="f514"/>
                  </a:cxn>
                  <a:cxn ang="f380">
                    <a:pos x="f515" y="f516"/>
                  </a:cxn>
                  <a:cxn ang="f380">
                    <a:pos x="f517" y="f518"/>
                  </a:cxn>
                  <a:cxn ang="f380">
                    <a:pos x="f519" y="f520"/>
                  </a:cxn>
                  <a:cxn ang="f380">
                    <a:pos x="f521" y="f522"/>
                  </a:cxn>
                  <a:cxn ang="f380">
                    <a:pos x="f523" y="f524"/>
                  </a:cxn>
                  <a:cxn ang="f380">
                    <a:pos x="f525" y="f526"/>
                  </a:cxn>
                  <a:cxn ang="f380">
                    <a:pos x="f527" y="f528"/>
                  </a:cxn>
                  <a:cxn ang="f380">
                    <a:pos x="f529" y="f530"/>
                  </a:cxn>
                  <a:cxn ang="f380">
                    <a:pos x="f531" y="f532"/>
                  </a:cxn>
                  <a:cxn ang="f380">
                    <a:pos x="f533" y="f534"/>
                  </a:cxn>
                  <a:cxn ang="f380">
                    <a:pos x="f535" y="f536"/>
                  </a:cxn>
                  <a:cxn ang="f380">
                    <a:pos x="f537" y="f538"/>
                  </a:cxn>
                  <a:cxn ang="f380">
                    <a:pos x="f539" y="f526"/>
                  </a:cxn>
                  <a:cxn ang="f380">
                    <a:pos x="f540" y="f541"/>
                  </a:cxn>
                  <a:cxn ang="f380">
                    <a:pos x="f542" y="f543"/>
                  </a:cxn>
                  <a:cxn ang="f380">
                    <a:pos x="f544" y="f545"/>
                  </a:cxn>
                  <a:cxn ang="f380">
                    <a:pos x="f546" y="f547"/>
                  </a:cxn>
                  <a:cxn ang="f380">
                    <a:pos x="f548" y="f549"/>
                  </a:cxn>
                  <a:cxn ang="f380">
                    <a:pos x="f550" y="f551"/>
                  </a:cxn>
                  <a:cxn ang="f380">
                    <a:pos x="f552" y="f553"/>
                  </a:cxn>
                  <a:cxn ang="f380">
                    <a:pos x="f554" y="f555"/>
                  </a:cxn>
                  <a:cxn ang="f380">
                    <a:pos x="f556" y="f557"/>
                  </a:cxn>
                  <a:cxn ang="f380">
                    <a:pos x="f558" y="f559"/>
                  </a:cxn>
                  <a:cxn ang="f380">
                    <a:pos x="f560" y="f547"/>
                  </a:cxn>
                  <a:cxn ang="f380">
                    <a:pos x="f561" y="f562"/>
                  </a:cxn>
                  <a:cxn ang="f380">
                    <a:pos x="f563" y="f564"/>
                  </a:cxn>
                  <a:cxn ang="f380">
                    <a:pos x="f565" y="f566"/>
                  </a:cxn>
                  <a:cxn ang="f380">
                    <a:pos x="f567" y="f568"/>
                  </a:cxn>
                  <a:cxn ang="f380">
                    <a:pos x="f569" y="f570"/>
                  </a:cxn>
                  <a:cxn ang="f380">
                    <a:pos x="f571" y="f572"/>
                  </a:cxn>
                  <a:cxn ang="f380">
                    <a:pos x="f573" y="f574"/>
                  </a:cxn>
                </a:cxnLst>
                <a:rect l="f509" t="f512" r="f510" b="f511"/>
                <a:pathLst>
                  <a:path w="1382" h="1452">
                    <a:moveTo>
                      <a:pt x="f8" y="f9"/>
                    </a:moveTo>
                    <a:cubicBezTo>
                      <a:pt x="f10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20" y="f21"/>
                    </a:cubicBez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31"/>
                      <a:pt x="f32" y="f33"/>
                    </a:cubicBezTo>
                    <a:cubicBezTo>
                      <a:pt x="f34" y="f35"/>
                      <a:pt x="f32" y="f36"/>
                      <a:pt x="f37" y="f38"/>
                    </a:cubicBezTo>
                    <a:cubicBezTo>
                      <a:pt x="f39" y="f40"/>
                      <a:pt x="f41" y="f42"/>
                      <a:pt x="f43" y="f44"/>
                    </a:cubicBezTo>
                    <a:cubicBezTo>
                      <a:pt x="f45" y="f46"/>
                      <a:pt x="f47" y="f48"/>
                      <a:pt x="f49" y="f50"/>
                    </a:cubicBezTo>
                    <a:cubicBezTo>
                      <a:pt x="f51" y="f52"/>
                      <a:pt x="f53" y="f54"/>
                      <a:pt x="f55" y="f56"/>
                    </a:cubicBezTo>
                    <a:cubicBezTo>
                      <a:pt x="f57" y="f58"/>
                      <a:pt x="f47" y="f59"/>
                      <a:pt x="f60" y="f61"/>
                    </a:cubicBezTo>
                    <a:cubicBezTo>
                      <a:pt x="f62" y="f63"/>
                      <a:pt x="f64" y="f65"/>
                      <a:pt x="f66" y="f67"/>
                    </a:cubicBezTo>
                    <a:cubicBezTo>
                      <a:pt x="f68" y="f69"/>
                      <a:pt x="f70" y="f71"/>
                      <a:pt x="f72" y="f73"/>
                    </a:cubicBezTo>
                    <a:cubicBezTo>
                      <a:pt x="f74" y="f75"/>
                      <a:pt x="f76" y="f77"/>
                      <a:pt x="f45" y="f78"/>
                    </a:cubicBezTo>
                    <a:cubicBezTo>
                      <a:pt x="f70" y="f79"/>
                      <a:pt x="f80" y="f81"/>
                      <a:pt x="f82" y="f83"/>
                    </a:cubicBezTo>
                    <a:cubicBezTo>
                      <a:pt x="f84" y="f85"/>
                      <a:pt x="f84" y="f86"/>
                      <a:pt x="f84" y="f87"/>
                    </a:cubicBezTo>
                    <a:cubicBezTo>
                      <a:pt x="f88" y="f89"/>
                      <a:pt x="f66" y="f86"/>
                      <a:pt x="f90" y="f91"/>
                    </a:cubicBezTo>
                    <a:cubicBezTo>
                      <a:pt x="f92" y="f93"/>
                      <a:pt x="f94" y="f95"/>
                      <a:pt x="f96" y="f97"/>
                    </a:cubicBezTo>
                    <a:cubicBezTo>
                      <a:pt x="f98" y="f99"/>
                      <a:pt x="f100" y="f101"/>
                      <a:pt x="f102" y="f97"/>
                    </a:cubicBezTo>
                    <a:cubicBezTo>
                      <a:pt x="f103" y="f104"/>
                      <a:pt x="f105" y="f106"/>
                      <a:pt x="f107" y="f53"/>
                    </a:cubicBezTo>
                    <a:cubicBezTo>
                      <a:pt x="f108" y="f109"/>
                      <a:pt x="f110" y="f94"/>
                      <a:pt x="f5" y="f111"/>
                    </a:cubicBezTo>
                    <a:cubicBezTo>
                      <a:pt x="f112" y="f113"/>
                      <a:pt x="f110" y="f114"/>
                      <a:pt x="f115" y="f116"/>
                    </a:cubicBezTo>
                    <a:cubicBezTo>
                      <a:pt x="f117" y="f118"/>
                      <a:pt x="f119" y="f120"/>
                      <a:pt x="f121" y="f122"/>
                    </a:cubicBezTo>
                    <a:cubicBezTo>
                      <a:pt x="f123" y="f124"/>
                      <a:pt x="f125" y="f126"/>
                      <a:pt x="f127" y="f86"/>
                    </a:cubicBezTo>
                    <a:cubicBezTo>
                      <a:pt x="f128" y="f111"/>
                      <a:pt x="f129" y="f111"/>
                      <a:pt x="f130" y="f89"/>
                    </a:cubicBezTo>
                    <a:cubicBezTo>
                      <a:pt x="f131" y="f126"/>
                      <a:pt x="f128" y="f124"/>
                      <a:pt x="f132" y="f133"/>
                    </a:cubicBezTo>
                    <a:cubicBezTo>
                      <a:pt x="f134" y="f135"/>
                      <a:pt x="f136" y="f137"/>
                      <a:pt x="f138" y="f139"/>
                    </a:cubicBezTo>
                    <a:cubicBezTo>
                      <a:pt x="f140" y="f100"/>
                      <a:pt x="f136" y="f141"/>
                      <a:pt x="f142" y="f143"/>
                    </a:cubicBezTo>
                    <a:cubicBezTo>
                      <a:pt x="f144" y="f145"/>
                      <a:pt x="f146" y="f122"/>
                      <a:pt x="f147" y="f83"/>
                    </a:cubicBezTo>
                    <a:cubicBezTo>
                      <a:pt x="f148" y="f149"/>
                      <a:pt x="f100" y="f150"/>
                      <a:pt x="f98" y="f85"/>
                    </a:cubicBezTo>
                    <a:cubicBezTo>
                      <a:pt x="f151" y="f2"/>
                      <a:pt x="f152" y="f153"/>
                      <a:pt x="f154" y="f140"/>
                    </a:cubicBezTo>
                    <a:cubicBezTo>
                      <a:pt x="f155" y="f156"/>
                      <a:pt x="f157" y="f158"/>
                      <a:pt x="f30" y="f158"/>
                    </a:cubicBezTo>
                    <a:cubicBezTo>
                      <a:pt x="f18" y="f159"/>
                      <a:pt x="f160" y="f161"/>
                      <a:pt x="f162" y="f5"/>
                    </a:cubicBezTo>
                    <a:cubicBezTo>
                      <a:pt x="f163" y="f5"/>
                      <a:pt x="f164" y="f161"/>
                      <a:pt x="f165" y="f158"/>
                    </a:cubicBezTo>
                    <a:cubicBezTo>
                      <a:pt x="f166" y="f167"/>
                      <a:pt x="f168" y="f169"/>
                      <a:pt x="f170" y="f120"/>
                    </a:cubicBezTo>
                    <a:cubicBezTo>
                      <a:pt x="f171" y="f172"/>
                      <a:pt x="f173" y="f114"/>
                      <a:pt x="f174" y="f175"/>
                    </a:cubicBezTo>
                    <a:cubicBezTo>
                      <a:pt x="f176" y="f116"/>
                      <a:pt x="f25" y="f177"/>
                      <a:pt x="f178" y="f179"/>
                    </a:cubicBezTo>
                    <a:cubicBezTo>
                      <a:pt x="f180" y="f179"/>
                      <a:pt x="f181" y="f182"/>
                      <a:pt x="f63" y="f183"/>
                    </a:cubicBezTo>
                    <a:cubicBezTo>
                      <a:pt x="f184" y="f139"/>
                      <a:pt x="f185" y="f186"/>
                      <a:pt x="f187" y="f188"/>
                    </a:cubicBezTo>
                    <a:cubicBezTo>
                      <a:pt x="f29" y="f189"/>
                      <a:pt x="f190" y="f186"/>
                      <a:pt x="f191" y="f143"/>
                    </a:cubicBezTo>
                    <a:cubicBezTo>
                      <a:pt x="f192" y="f193"/>
                      <a:pt x="f194" y="f195"/>
                      <a:pt x="f196" y="f145"/>
                    </a:cubicBezTo>
                    <a:cubicBezTo>
                      <a:pt x="f197" y="f179"/>
                      <a:pt x="f198" y="f199"/>
                      <a:pt x="f200" y="f177"/>
                    </a:cubicBezTo>
                    <a:cubicBezTo>
                      <a:pt x="f201" y="f202"/>
                      <a:pt x="f203" y="f204"/>
                      <a:pt x="f205" y="f206"/>
                    </a:cubicBezTo>
                    <a:cubicBezTo>
                      <a:pt x="f207" y="f208"/>
                      <a:pt x="f209" y="f188"/>
                      <a:pt x="f210" y="f211"/>
                    </a:cubicBezTo>
                    <a:cubicBezTo>
                      <a:pt x="f212" y="f213"/>
                      <a:pt x="f52" y="f214"/>
                      <a:pt x="f6" y="f215"/>
                    </a:cubicBezTo>
                    <a:cubicBezTo>
                      <a:pt x="f216" y="f189"/>
                      <a:pt x="f217" y="f218"/>
                      <a:pt x="f52" y="f206"/>
                    </a:cubicBezTo>
                    <a:cubicBezTo>
                      <a:pt x="f207" y="f219"/>
                      <a:pt x="f220" y="f116"/>
                      <a:pt x="f221" y="f222"/>
                    </a:cubicBezTo>
                    <a:cubicBezTo>
                      <a:pt x="f223" y="f109"/>
                      <a:pt x="f224" y="f225"/>
                      <a:pt x="f226" y="f227"/>
                    </a:cubicBezTo>
                    <a:cubicBezTo>
                      <a:pt x="f228" y="f229"/>
                      <a:pt x="f230" y="f92"/>
                      <a:pt x="f231" y="f81"/>
                    </a:cubicBezTo>
                    <a:cubicBezTo>
                      <a:pt x="f232" y="f233"/>
                      <a:pt x="f234" y="f235"/>
                      <a:pt x="f236" y="f237"/>
                    </a:cubicBezTo>
                    <a:cubicBezTo>
                      <a:pt x="f238" y="f239"/>
                      <a:pt x="f240" y="f83"/>
                      <a:pt x="f241" y="f179"/>
                    </a:cubicBezTo>
                    <a:cubicBezTo>
                      <a:pt x="f242" y="f243"/>
                      <a:pt x="f244" y="f243"/>
                      <a:pt x="f245" y="f246"/>
                    </a:cubicBezTo>
                    <a:cubicBezTo>
                      <a:pt x="f245" y="f199"/>
                      <a:pt x="f245" y="f114"/>
                      <a:pt x="f245" y="f247"/>
                    </a:cubicBezTo>
                    <a:cubicBezTo>
                      <a:pt x="f245" y="f237"/>
                      <a:pt x="f248" y="f249"/>
                      <a:pt x="f250" y="f251"/>
                    </a:cubicBezTo>
                    <a:cubicBezTo>
                      <a:pt x="f244" y="f16"/>
                      <a:pt x="f252" y="f253"/>
                      <a:pt x="f254" y="f255"/>
                    </a:cubicBezTo>
                    <a:cubicBezTo>
                      <a:pt x="f256" y="f257"/>
                      <a:pt x="f258" y="f259"/>
                      <a:pt x="f260" y="f261"/>
                    </a:cubicBezTo>
                    <a:cubicBezTo>
                      <a:pt x="f262" y="f263"/>
                      <a:pt x="f264" y="f265"/>
                      <a:pt x="f266" y="f267"/>
                    </a:cubicBezTo>
                    <a:cubicBezTo>
                      <a:pt x="f268" y="f269"/>
                      <a:pt x="f270" y="f271"/>
                      <a:pt x="f272" y="f273"/>
                    </a:cubicBezTo>
                    <a:cubicBezTo>
                      <a:pt x="f274" y="f275"/>
                      <a:pt x="f274" y="f275"/>
                      <a:pt x="f276" y="f277"/>
                    </a:cubicBezTo>
                    <a:cubicBezTo>
                      <a:pt x="f278" y="f279"/>
                      <a:pt x="f280" y="f281"/>
                      <a:pt x="f282" y="f7"/>
                    </a:cubicBezTo>
                    <a:cubicBezTo>
                      <a:pt x="f283" y="f284"/>
                      <a:pt x="f285" y="f286"/>
                      <a:pt x="f287" y="f288"/>
                    </a:cubicBezTo>
                    <a:cubicBezTo>
                      <a:pt x="f289" y="f290"/>
                      <a:pt x="f291" y="f292"/>
                      <a:pt x="f293" y="f294"/>
                    </a:cubicBezTo>
                    <a:cubicBezTo>
                      <a:pt x="f295" y="f296"/>
                      <a:pt x="f297" y="f298"/>
                      <a:pt x="f299" y="f300"/>
                    </a:cubicBezTo>
                    <a:cubicBezTo>
                      <a:pt x="f301" y="f250"/>
                      <a:pt x="f302" y="f303"/>
                      <a:pt x="f304" y="f9"/>
                    </a:cubicBezTo>
                    <a:cubicBezTo>
                      <a:pt x="f305" y="f9"/>
                      <a:pt x="f305" y="f9"/>
                      <a:pt x="f8" y="f9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" name="Freeform 21">
                <a:extLst>
                  <a:ext uri="{FF2B5EF4-FFF2-40B4-BE49-F238E27FC236}">
                    <a16:creationId xmlns:a16="http://schemas.microsoft.com/office/drawing/2014/main" id="{DDC24E85-83CD-991C-7937-9583879630E9}"/>
                  </a:ext>
                </a:extLst>
              </p:cNvPr>
              <p:cNvSpPr/>
              <p:nvPr/>
            </p:nvSpPr>
            <p:spPr>
              <a:xfrm>
                <a:off x="6778767" y="652232"/>
                <a:ext cx="858301" cy="1654487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881"/>
                  <a:gd name="f7" fmla="val 1699"/>
                  <a:gd name="f8" fmla="val 469"/>
                  <a:gd name="f9" fmla="val 1231"/>
                  <a:gd name="f10" fmla="val 1252"/>
                  <a:gd name="f11" fmla="val 1270"/>
                  <a:gd name="f12" fmla="val 1289"/>
                  <a:gd name="f13" fmla="val 443"/>
                  <a:gd name="f14" fmla="val 417"/>
                  <a:gd name="f15" fmla="val 390"/>
                  <a:gd name="f16" fmla="val 391"/>
                  <a:gd name="f17" fmla="val 1273"/>
                  <a:gd name="f18" fmla="val 392"/>
                  <a:gd name="f19" fmla="val 1256"/>
                  <a:gd name="f20" fmla="val 394"/>
                  <a:gd name="f21" fmla="val 1238"/>
                  <a:gd name="f22" fmla="val 323"/>
                  <a:gd name="f23" fmla="val 253"/>
                  <a:gd name="f24" fmla="val 182"/>
                  <a:gd name="f25" fmla="val 179"/>
                  <a:gd name="f26" fmla="val 1265"/>
                  <a:gd name="f27" fmla="val 175"/>
                  <a:gd name="f28" fmla="val 1293"/>
                  <a:gd name="f29" fmla="val 172"/>
                  <a:gd name="f30" fmla="val 1321"/>
                  <a:gd name="f31" fmla="val 160"/>
                  <a:gd name="f32" fmla="val 1415"/>
                  <a:gd name="f33" fmla="val 148"/>
                  <a:gd name="f34" fmla="val 1508"/>
                  <a:gd name="f35" fmla="val 136"/>
                  <a:gd name="f36" fmla="val 1601"/>
                  <a:gd name="f37" fmla="val 132"/>
                  <a:gd name="f38" fmla="val 1627"/>
                  <a:gd name="f39" fmla="val 128"/>
                  <a:gd name="f40" fmla="val 1653"/>
                  <a:gd name="f41" fmla="val 126"/>
                  <a:gd name="f42" fmla="val 1678"/>
                  <a:gd name="f43" fmla="val 125"/>
                  <a:gd name="f44" fmla="val 1691"/>
                  <a:gd name="f45" fmla="val 121"/>
                  <a:gd name="f46" fmla="val 1695"/>
                  <a:gd name="f47" fmla="val 109"/>
                  <a:gd name="f48" fmla="val 1694"/>
                  <a:gd name="f49" fmla="val 94"/>
                  <a:gd name="f50" fmla="val 1693"/>
                  <a:gd name="f51" fmla="val 80"/>
                  <a:gd name="f52" fmla="val 62"/>
                  <a:gd name="f53" fmla="val 81"/>
                  <a:gd name="f54" fmla="val 1543"/>
                  <a:gd name="f55" fmla="val 101"/>
                  <a:gd name="f56" fmla="val 1394"/>
                  <a:gd name="f57" fmla="val 120"/>
                  <a:gd name="f58" fmla="val 1244"/>
                  <a:gd name="f59" fmla="val 100"/>
                  <a:gd name="f60" fmla="val 1245"/>
                  <a:gd name="f61" fmla="val 1246"/>
                  <a:gd name="f62" fmla="val 60"/>
                  <a:gd name="f63" fmla="val 63"/>
                  <a:gd name="f64" fmla="val 1227"/>
                  <a:gd name="f65" fmla="val 66"/>
                  <a:gd name="f66" fmla="val 1208"/>
                  <a:gd name="f67" fmla="val 68"/>
                  <a:gd name="f68" fmla="val 1189"/>
                  <a:gd name="f69" fmla="val 88"/>
                  <a:gd name="f70" fmla="val 1188"/>
                  <a:gd name="f71" fmla="val 106"/>
                  <a:gd name="f72" fmla="val 124"/>
                  <a:gd name="f73" fmla="val 1186"/>
                  <a:gd name="f74" fmla="val 134"/>
                  <a:gd name="f75" fmla="val 1181"/>
                  <a:gd name="f76" fmla="val 135"/>
                  <a:gd name="f77" fmla="val 1177"/>
                  <a:gd name="f78" fmla="val 140"/>
                  <a:gd name="f79" fmla="val 1164"/>
                  <a:gd name="f80" fmla="val 142"/>
                  <a:gd name="f81" fmla="val 1149"/>
                  <a:gd name="f82" fmla="val 146"/>
                  <a:gd name="f83" fmla="val 1133"/>
                  <a:gd name="f84" fmla="val 97"/>
                  <a:gd name="f85" fmla="val 49"/>
                  <a:gd name="f86" fmla="val 792"/>
                  <a:gd name="f87" fmla="val 452"/>
                  <a:gd name="f88" fmla="val 110"/>
                  <a:gd name="f89" fmla="val 263"/>
                  <a:gd name="f90" fmla="val 395"/>
                  <a:gd name="f91" fmla="val 396"/>
                  <a:gd name="f92" fmla="val 73"/>
                  <a:gd name="f93" fmla="val 398"/>
                  <a:gd name="f94" fmla="val 37"/>
                  <a:gd name="f95" fmla="val 400"/>
                  <a:gd name="f96" fmla="val 421"/>
                  <a:gd name="f97" fmla="val 440"/>
                  <a:gd name="f98" fmla="val 461"/>
                  <a:gd name="f99" fmla="val 36"/>
                  <a:gd name="f100" fmla="val 72"/>
                  <a:gd name="f101" fmla="val 602"/>
                  <a:gd name="f102" fmla="val 740"/>
                  <a:gd name="f103" fmla="val 880"/>
                  <a:gd name="f104" fmla="val 116"/>
                  <a:gd name="f105" fmla="val 259"/>
                  <a:gd name="f106" fmla="val 524"/>
                  <a:gd name="f107" fmla="val 536"/>
                  <a:gd name="f108" fmla="val 879"/>
                  <a:gd name="f109" fmla="val 545"/>
                  <a:gd name="f110" fmla="val 869"/>
                  <a:gd name="f111" fmla="val 553"/>
                  <a:gd name="f112" fmla="val 860"/>
                  <a:gd name="f113" fmla="val 561"/>
                  <a:gd name="f114" fmla="val 852"/>
                  <a:gd name="f115" fmla="val 570"/>
                  <a:gd name="f116" fmla="val 843"/>
                  <a:gd name="f117" fmla="val 579"/>
                  <a:gd name="f118" fmla="val 829"/>
                  <a:gd name="f119" fmla="val 577"/>
                  <a:gd name="f120" fmla="val 824"/>
                  <a:gd name="f121" fmla="val 555"/>
                  <a:gd name="f122" fmla="val 825"/>
                  <a:gd name="f123" fmla="val 428"/>
                  <a:gd name="f124" fmla="val 300"/>
                  <a:gd name="f125" fmla="val 166"/>
                  <a:gd name="f126" fmla="val 161"/>
                  <a:gd name="f127" fmla="val 154"/>
                  <a:gd name="f128" fmla="val 566"/>
                  <a:gd name="f129" fmla="val 309"/>
                  <a:gd name="f130" fmla="val 50"/>
                  <a:gd name="f131" fmla="val 768"/>
                  <a:gd name="f132" fmla="val 1076"/>
                  <a:gd name="f133" fmla="val 308"/>
                  <a:gd name="f134" fmla="val 565"/>
                  <a:gd name="f135" fmla="val 950"/>
                  <a:gd name="f136" fmla="val 823"/>
                  <a:gd name="f137" fmla="val 692"/>
                  <a:gd name="f138" fmla="val 844"/>
                  <a:gd name="f139" fmla="val 713"/>
                  <a:gd name="f140" fmla="val 862"/>
                  <a:gd name="f141" fmla="val 706"/>
                  <a:gd name="f142" fmla="val 688"/>
                  <a:gd name="f143" fmla="val 838"/>
                  <a:gd name="f144" fmla="val 984"/>
                  <a:gd name="f145" fmla="val 1132"/>
                  <a:gd name="f146" fmla="val 777"/>
                  <a:gd name="f147" fmla="val 725"/>
                  <a:gd name="f148" fmla="val 726"/>
                  <a:gd name="f149" fmla="val 1142"/>
                  <a:gd name="f150" fmla="val 727"/>
                  <a:gd name="f151" fmla="val 1151"/>
                  <a:gd name="f152" fmla="val 729"/>
                  <a:gd name="f153" fmla="val 1159"/>
                  <a:gd name="f154" fmla="val 730"/>
                  <a:gd name="f155" fmla="val 1162"/>
                  <a:gd name="f156" fmla="val 735"/>
                  <a:gd name="f157" fmla="val 1167"/>
                  <a:gd name="f158" fmla="val 739"/>
                  <a:gd name="f159" fmla="val 751"/>
                  <a:gd name="f160" fmla="val 1169"/>
                  <a:gd name="f161" fmla="val 763"/>
                  <a:gd name="f162" fmla="val 776"/>
                  <a:gd name="f163" fmla="val 1170"/>
                  <a:gd name="f164" fmla="val 780"/>
                  <a:gd name="f165" fmla="val 1171"/>
                  <a:gd name="f166" fmla="val 786"/>
                  <a:gd name="f167" fmla="val 1174"/>
                  <a:gd name="f168" fmla="val 1178"/>
                  <a:gd name="f169" fmla="val 789"/>
                  <a:gd name="f170" fmla="val 1193"/>
                  <a:gd name="f171" fmla="val 791"/>
                  <a:gd name="f172" fmla="val 1209"/>
                  <a:gd name="f173" fmla="val 793"/>
                  <a:gd name="f174" fmla="val 1226"/>
                  <a:gd name="f175" fmla="val 775"/>
                  <a:gd name="f176" fmla="val 757"/>
                  <a:gd name="f177" fmla="val 738"/>
                  <a:gd name="f178" fmla="val 761"/>
                  <a:gd name="f179" fmla="val 1380"/>
                  <a:gd name="f180" fmla="val 783"/>
                  <a:gd name="f181" fmla="val 1533"/>
                  <a:gd name="f182" fmla="val 806"/>
                  <a:gd name="f183" fmla="val 1688"/>
                  <a:gd name="f184" fmla="val 785"/>
                  <a:gd name="f185" fmla="val 1692"/>
                  <a:gd name="f186" fmla="val 765"/>
                  <a:gd name="f187" fmla="val 743"/>
                  <a:gd name="f188" fmla="val 720"/>
                  <a:gd name="f189" fmla="val 1542"/>
                  <a:gd name="f190" fmla="val 696"/>
                  <a:gd name="f191" fmla="val 1387"/>
                  <a:gd name="f192" fmla="val 673"/>
                  <a:gd name="f193" fmla="val 605"/>
                  <a:gd name="f194" fmla="val 538"/>
                  <a:gd name="f195" fmla="val 191"/>
                  <a:gd name="f196" fmla="val 1182"/>
                  <a:gd name="f197" fmla="val 261"/>
                  <a:gd name="f198" fmla="val 330"/>
                  <a:gd name="f199" fmla="val 399"/>
                  <a:gd name="f200" fmla="val 401"/>
                  <a:gd name="f201" fmla="val 1165"/>
                  <a:gd name="f202" fmla="val 402"/>
                  <a:gd name="f203" fmla="val 1150"/>
                  <a:gd name="f204" fmla="val 404"/>
                  <a:gd name="f205" fmla="val 1134"/>
                  <a:gd name="f206" fmla="val 334"/>
                  <a:gd name="f207" fmla="val 265"/>
                  <a:gd name="f208" fmla="val 195"/>
                  <a:gd name="f209" fmla="val 194"/>
                  <a:gd name="f210" fmla="val 192"/>
                  <a:gd name="f211" fmla="val 468"/>
                  <a:gd name="f212" fmla="val 1176"/>
                  <a:gd name="f213" fmla="val 535"/>
                  <a:gd name="f214" fmla="val 599"/>
                  <a:gd name="f215" fmla="val 1172"/>
                  <a:gd name="f216" fmla="val 665"/>
                  <a:gd name="f217" fmla="val 663"/>
                  <a:gd name="f218" fmla="val 1157"/>
                  <a:gd name="f219" fmla="val 661"/>
                  <a:gd name="f220" fmla="val 1145"/>
                  <a:gd name="f221" fmla="val 660"/>
                  <a:gd name="f222" fmla="val 595"/>
                  <a:gd name="f223" fmla="val 531"/>
                  <a:gd name="f224" fmla="val 466"/>
                  <a:gd name="f225" fmla="val 467"/>
                  <a:gd name="f226" fmla="val 1148"/>
                  <a:gd name="f227" fmla="val 1161"/>
                  <a:gd name="f228" fmla="+- 0 0 -90"/>
                  <a:gd name="f229" fmla="*/ f3 1 881"/>
                  <a:gd name="f230" fmla="*/ f4 1 1699"/>
                  <a:gd name="f231" fmla="val f5"/>
                  <a:gd name="f232" fmla="val f6"/>
                  <a:gd name="f233" fmla="val f7"/>
                  <a:gd name="f234" fmla="*/ f228 f0 1"/>
                  <a:gd name="f235" fmla="+- f233 0 f231"/>
                  <a:gd name="f236" fmla="+- f232 0 f231"/>
                  <a:gd name="f237" fmla="*/ f234 1 f2"/>
                  <a:gd name="f238" fmla="*/ f236 1 881"/>
                  <a:gd name="f239" fmla="*/ f235 1 1699"/>
                  <a:gd name="f240" fmla="*/ 469 f236 1"/>
                  <a:gd name="f241" fmla="*/ 1231 f235 1"/>
                  <a:gd name="f242" fmla="*/ 1289 f235 1"/>
                  <a:gd name="f243" fmla="*/ 390 f236 1"/>
                  <a:gd name="f244" fmla="*/ 394 f236 1"/>
                  <a:gd name="f245" fmla="*/ 1238 f235 1"/>
                  <a:gd name="f246" fmla="*/ 182 f236 1"/>
                  <a:gd name="f247" fmla="*/ 172 f236 1"/>
                  <a:gd name="f248" fmla="*/ 1321 f235 1"/>
                  <a:gd name="f249" fmla="*/ 136 f236 1"/>
                  <a:gd name="f250" fmla="*/ 1601 f235 1"/>
                  <a:gd name="f251" fmla="*/ 126 f236 1"/>
                  <a:gd name="f252" fmla="*/ 1678 f235 1"/>
                  <a:gd name="f253" fmla="*/ 109 f236 1"/>
                  <a:gd name="f254" fmla="*/ 1694 f235 1"/>
                  <a:gd name="f255" fmla="*/ 62 f236 1"/>
                  <a:gd name="f256" fmla="*/ 120 f236 1"/>
                  <a:gd name="f257" fmla="*/ 1244 f235 1"/>
                  <a:gd name="f258" fmla="*/ 60 f236 1"/>
                  <a:gd name="f259" fmla="*/ 1246 f235 1"/>
                  <a:gd name="f260" fmla="*/ 68 f236 1"/>
                  <a:gd name="f261" fmla="*/ 1189 f235 1"/>
                  <a:gd name="f262" fmla="*/ 124 f236 1"/>
                  <a:gd name="f263" fmla="*/ 1186 f235 1"/>
                  <a:gd name="f264" fmla="*/ 135 f236 1"/>
                  <a:gd name="f265" fmla="*/ 1177 f235 1"/>
                  <a:gd name="f266" fmla="*/ 146 f236 1"/>
                  <a:gd name="f267" fmla="*/ 1133 f235 1"/>
                  <a:gd name="f268" fmla="*/ 0 f236 1"/>
                  <a:gd name="f269" fmla="*/ 110 f235 1"/>
                  <a:gd name="f270" fmla="*/ 395 f236 1"/>
                  <a:gd name="f271" fmla="*/ 400 f236 1"/>
                  <a:gd name="f272" fmla="*/ 0 f235 1"/>
                  <a:gd name="f273" fmla="*/ 461 f236 1"/>
                  <a:gd name="f274" fmla="*/ 880 f236 1"/>
                  <a:gd name="f275" fmla="*/ 881 f236 1"/>
                  <a:gd name="f276" fmla="*/ 126 f235 1"/>
                  <a:gd name="f277" fmla="*/ 524 f235 1"/>
                  <a:gd name="f278" fmla="*/ 869 f236 1"/>
                  <a:gd name="f279" fmla="*/ 553 f235 1"/>
                  <a:gd name="f280" fmla="*/ 843 f236 1"/>
                  <a:gd name="f281" fmla="*/ 579 f235 1"/>
                  <a:gd name="f282" fmla="*/ 824 f236 1"/>
                  <a:gd name="f283" fmla="*/ 555 f235 1"/>
                  <a:gd name="f284" fmla="*/ 825 f236 1"/>
                  <a:gd name="f285" fmla="*/ 172 f235 1"/>
                  <a:gd name="f286" fmla="*/ 154 f235 1"/>
                  <a:gd name="f287" fmla="*/ 50 f236 1"/>
                  <a:gd name="f288" fmla="*/ 1076 f235 1"/>
                  <a:gd name="f289" fmla="*/ 692 f235 1"/>
                  <a:gd name="f290" fmla="*/ 879 f236 1"/>
                  <a:gd name="f291" fmla="*/ 688 f235 1"/>
                  <a:gd name="f292" fmla="*/ 1132 f235 1"/>
                  <a:gd name="f293" fmla="*/ 725 f236 1"/>
                  <a:gd name="f294" fmla="*/ 729 f236 1"/>
                  <a:gd name="f295" fmla="*/ 1159 f235 1"/>
                  <a:gd name="f296" fmla="*/ 739 f236 1"/>
                  <a:gd name="f297" fmla="*/ 1167 f235 1"/>
                  <a:gd name="f298" fmla="*/ 776 f236 1"/>
                  <a:gd name="f299" fmla="*/ 1170 f235 1"/>
                  <a:gd name="f300" fmla="*/ 786 f236 1"/>
                  <a:gd name="f301" fmla="*/ 1178 f235 1"/>
                  <a:gd name="f302" fmla="*/ 793 f236 1"/>
                  <a:gd name="f303" fmla="*/ 1226 f235 1"/>
                  <a:gd name="f304" fmla="*/ 738 f236 1"/>
                  <a:gd name="f305" fmla="*/ 806 f236 1"/>
                  <a:gd name="f306" fmla="*/ 1688 f235 1"/>
                  <a:gd name="f307" fmla="*/ 743 f236 1"/>
                  <a:gd name="f308" fmla="*/ 1699 f235 1"/>
                  <a:gd name="f309" fmla="*/ 673 f236 1"/>
                  <a:gd name="f310" fmla="*/ 191 f236 1"/>
                  <a:gd name="f311" fmla="*/ 1182 f235 1"/>
                  <a:gd name="f312" fmla="*/ 399 f236 1"/>
                  <a:gd name="f313" fmla="*/ 404 f236 1"/>
                  <a:gd name="f314" fmla="*/ 1134 f235 1"/>
                  <a:gd name="f315" fmla="*/ 195 f236 1"/>
                  <a:gd name="f316" fmla="*/ 468 f236 1"/>
                  <a:gd name="f317" fmla="*/ 1176 f235 1"/>
                  <a:gd name="f318" fmla="*/ 665 f236 1"/>
                  <a:gd name="f319" fmla="*/ 1171 f235 1"/>
                  <a:gd name="f320" fmla="*/ 660 f236 1"/>
                  <a:gd name="f321" fmla="*/ 466 f236 1"/>
                  <a:gd name="f322" fmla="+- f237 0 f1"/>
                  <a:gd name="f323" fmla="*/ f240 1 881"/>
                  <a:gd name="f324" fmla="*/ f241 1 1699"/>
                  <a:gd name="f325" fmla="*/ f242 1 1699"/>
                  <a:gd name="f326" fmla="*/ f243 1 881"/>
                  <a:gd name="f327" fmla="*/ f244 1 881"/>
                  <a:gd name="f328" fmla="*/ f245 1 1699"/>
                  <a:gd name="f329" fmla="*/ f246 1 881"/>
                  <a:gd name="f330" fmla="*/ f247 1 881"/>
                  <a:gd name="f331" fmla="*/ f248 1 1699"/>
                  <a:gd name="f332" fmla="*/ f249 1 881"/>
                  <a:gd name="f333" fmla="*/ f250 1 1699"/>
                  <a:gd name="f334" fmla="*/ f251 1 881"/>
                  <a:gd name="f335" fmla="*/ f252 1 1699"/>
                  <a:gd name="f336" fmla="*/ f253 1 881"/>
                  <a:gd name="f337" fmla="*/ f254 1 1699"/>
                  <a:gd name="f338" fmla="*/ f255 1 881"/>
                  <a:gd name="f339" fmla="*/ f256 1 881"/>
                  <a:gd name="f340" fmla="*/ f257 1 1699"/>
                  <a:gd name="f341" fmla="*/ f258 1 881"/>
                  <a:gd name="f342" fmla="*/ f259 1 1699"/>
                  <a:gd name="f343" fmla="*/ f260 1 881"/>
                  <a:gd name="f344" fmla="*/ f261 1 1699"/>
                  <a:gd name="f345" fmla="*/ f262 1 881"/>
                  <a:gd name="f346" fmla="*/ f263 1 1699"/>
                  <a:gd name="f347" fmla="*/ f264 1 881"/>
                  <a:gd name="f348" fmla="*/ f265 1 1699"/>
                  <a:gd name="f349" fmla="*/ f266 1 881"/>
                  <a:gd name="f350" fmla="*/ f267 1 1699"/>
                  <a:gd name="f351" fmla="*/ f268 1 881"/>
                  <a:gd name="f352" fmla="*/ f269 1 1699"/>
                  <a:gd name="f353" fmla="*/ f270 1 881"/>
                  <a:gd name="f354" fmla="*/ f271 1 881"/>
                  <a:gd name="f355" fmla="*/ f272 1 1699"/>
                  <a:gd name="f356" fmla="*/ f273 1 881"/>
                  <a:gd name="f357" fmla="*/ f274 1 881"/>
                  <a:gd name="f358" fmla="*/ f275 1 881"/>
                  <a:gd name="f359" fmla="*/ f276 1 1699"/>
                  <a:gd name="f360" fmla="*/ f277 1 1699"/>
                  <a:gd name="f361" fmla="*/ f278 1 881"/>
                  <a:gd name="f362" fmla="*/ f279 1 1699"/>
                  <a:gd name="f363" fmla="*/ f280 1 881"/>
                  <a:gd name="f364" fmla="*/ f281 1 1699"/>
                  <a:gd name="f365" fmla="*/ f282 1 881"/>
                  <a:gd name="f366" fmla="*/ f283 1 1699"/>
                  <a:gd name="f367" fmla="*/ f284 1 881"/>
                  <a:gd name="f368" fmla="*/ f285 1 1699"/>
                  <a:gd name="f369" fmla="*/ f286 1 1699"/>
                  <a:gd name="f370" fmla="*/ f287 1 881"/>
                  <a:gd name="f371" fmla="*/ f288 1 1699"/>
                  <a:gd name="f372" fmla="*/ f289 1 1699"/>
                  <a:gd name="f373" fmla="*/ f290 1 881"/>
                  <a:gd name="f374" fmla="*/ f291 1 1699"/>
                  <a:gd name="f375" fmla="*/ f292 1 1699"/>
                  <a:gd name="f376" fmla="*/ f293 1 881"/>
                  <a:gd name="f377" fmla="*/ f294 1 881"/>
                  <a:gd name="f378" fmla="*/ f295 1 1699"/>
                  <a:gd name="f379" fmla="*/ f296 1 881"/>
                  <a:gd name="f380" fmla="*/ f297 1 1699"/>
                  <a:gd name="f381" fmla="*/ f298 1 881"/>
                  <a:gd name="f382" fmla="*/ f299 1 1699"/>
                  <a:gd name="f383" fmla="*/ f300 1 881"/>
                  <a:gd name="f384" fmla="*/ f301 1 1699"/>
                  <a:gd name="f385" fmla="*/ f302 1 881"/>
                  <a:gd name="f386" fmla="*/ f303 1 1699"/>
                  <a:gd name="f387" fmla="*/ f304 1 881"/>
                  <a:gd name="f388" fmla="*/ f305 1 881"/>
                  <a:gd name="f389" fmla="*/ f306 1 1699"/>
                  <a:gd name="f390" fmla="*/ f307 1 881"/>
                  <a:gd name="f391" fmla="*/ f308 1 1699"/>
                  <a:gd name="f392" fmla="*/ f309 1 881"/>
                  <a:gd name="f393" fmla="*/ f310 1 881"/>
                  <a:gd name="f394" fmla="*/ f311 1 1699"/>
                  <a:gd name="f395" fmla="*/ f312 1 881"/>
                  <a:gd name="f396" fmla="*/ f313 1 881"/>
                  <a:gd name="f397" fmla="*/ f314 1 1699"/>
                  <a:gd name="f398" fmla="*/ f315 1 881"/>
                  <a:gd name="f399" fmla="*/ f316 1 881"/>
                  <a:gd name="f400" fmla="*/ f317 1 1699"/>
                  <a:gd name="f401" fmla="*/ f318 1 881"/>
                  <a:gd name="f402" fmla="*/ f319 1 1699"/>
                  <a:gd name="f403" fmla="*/ f320 1 881"/>
                  <a:gd name="f404" fmla="*/ f321 1 881"/>
                  <a:gd name="f405" fmla="*/ 0 1 f238"/>
                  <a:gd name="f406" fmla="*/ f232 1 f238"/>
                  <a:gd name="f407" fmla="*/ 0 1 f239"/>
                  <a:gd name="f408" fmla="*/ f233 1 f239"/>
                  <a:gd name="f409" fmla="*/ f323 1 f238"/>
                  <a:gd name="f410" fmla="*/ f324 1 f239"/>
                  <a:gd name="f411" fmla="*/ f325 1 f239"/>
                  <a:gd name="f412" fmla="*/ f326 1 f238"/>
                  <a:gd name="f413" fmla="*/ f327 1 f238"/>
                  <a:gd name="f414" fmla="*/ f328 1 f239"/>
                  <a:gd name="f415" fmla="*/ f329 1 f238"/>
                  <a:gd name="f416" fmla="*/ f330 1 f238"/>
                  <a:gd name="f417" fmla="*/ f331 1 f239"/>
                  <a:gd name="f418" fmla="*/ f332 1 f238"/>
                  <a:gd name="f419" fmla="*/ f333 1 f239"/>
                  <a:gd name="f420" fmla="*/ f334 1 f238"/>
                  <a:gd name="f421" fmla="*/ f335 1 f239"/>
                  <a:gd name="f422" fmla="*/ f336 1 f238"/>
                  <a:gd name="f423" fmla="*/ f337 1 f239"/>
                  <a:gd name="f424" fmla="*/ f338 1 f238"/>
                  <a:gd name="f425" fmla="*/ f339 1 f238"/>
                  <a:gd name="f426" fmla="*/ f340 1 f239"/>
                  <a:gd name="f427" fmla="*/ f341 1 f238"/>
                  <a:gd name="f428" fmla="*/ f342 1 f239"/>
                  <a:gd name="f429" fmla="*/ f343 1 f238"/>
                  <a:gd name="f430" fmla="*/ f344 1 f239"/>
                  <a:gd name="f431" fmla="*/ f345 1 f238"/>
                  <a:gd name="f432" fmla="*/ f346 1 f239"/>
                  <a:gd name="f433" fmla="*/ f347 1 f238"/>
                  <a:gd name="f434" fmla="*/ f348 1 f239"/>
                  <a:gd name="f435" fmla="*/ f349 1 f238"/>
                  <a:gd name="f436" fmla="*/ f350 1 f239"/>
                  <a:gd name="f437" fmla="*/ f351 1 f238"/>
                  <a:gd name="f438" fmla="*/ f352 1 f239"/>
                  <a:gd name="f439" fmla="*/ f353 1 f238"/>
                  <a:gd name="f440" fmla="*/ f354 1 f238"/>
                  <a:gd name="f441" fmla="*/ f355 1 f239"/>
                  <a:gd name="f442" fmla="*/ f356 1 f238"/>
                  <a:gd name="f443" fmla="*/ f357 1 f238"/>
                  <a:gd name="f444" fmla="*/ f358 1 f238"/>
                  <a:gd name="f445" fmla="*/ f359 1 f239"/>
                  <a:gd name="f446" fmla="*/ f360 1 f239"/>
                  <a:gd name="f447" fmla="*/ f361 1 f238"/>
                  <a:gd name="f448" fmla="*/ f362 1 f239"/>
                  <a:gd name="f449" fmla="*/ f363 1 f238"/>
                  <a:gd name="f450" fmla="*/ f364 1 f239"/>
                  <a:gd name="f451" fmla="*/ f365 1 f238"/>
                  <a:gd name="f452" fmla="*/ f366 1 f239"/>
                  <a:gd name="f453" fmla="*/ f367 1 f238"/>
                  <a:gd name="f454" fmla="*/ f368 1 f239"/>
                  <a:gd name="f455" fmla="*/ f369 1 f239"/>
                  <a:gd name="f456" fmla="*/ f370 1 f238"/>
                  <a:gd name="f457" fmla="*/ f371 1 f239"/>
                  <a:gd name="f458" fmla="*/ f372 1 f239"/>
                  <a:gd name="f459" fmla="*/ f373 1 f238"/>
                  <a:gd name="f460" fmla="*/ f374 1 f239"/>
                  <a:gd name="f461" fmla="*/ f375 1 f239"/>
                  <a:gd name="f462" fmla="*/ f376 1 f238"/>
                  <a:gd name="f463" fmla="*/ f377 1 f238"/>
                  <a:gd name="f464" fmla="*/ f378 1 f239"/>
                  <a:gd name="f465" fmla="*/ f379 1 f238"/>
                  <a:gd name="f466" fmla="*/ f380 1 f239"/>
                  <a:gd name="f467" fmla="*/ f381 1 f238"/>
                  <a:gd name="f468" fmla="*/ f382 1 f239"/>
                  <a:gd name="f469" fmla="*/ f383 1 f238"/>
                  <a:gd name="f470" fmla="*/ f384 1 f239"/>
                  <a:gd name="f471" fmla="*/ f385 1 f238"/>
                  <a:gd name="f472" fmla="*/ f386 1 f239"/>
                  <a:gd name="f473" fmla="*/ f387 1 f238"/>
                  <a:gd name="f474" fmla="*/ f388 1 f238"/>
                  <a:gd name="f475" fmla="*/ f389 1 f239"/>
                  <a:gd name="f476" fmla="*/ f390 1 f238"/>
                  <a:gd name="f477" fmla="*/ f391 1 f239"/>
                  <a:gd name="f478" fmla="*/ f392 1 f238"/>
                  <a:gd name="f479" fmla="*/ f393 1 f238"/>
                  <a:gd name="f480" fmla="*/ f394 1 f239"/>
                  <a:gd name="f481" fmla="*/ f395 1 f238"/>
                  <a:gd name="f482" fmla="*/ f396 1 f238"/>
                  <a:gd name="f483" fmla="*/ f397 1 f239"/>
                  <a:gd name="f484" fmla="*/ f398 1 f238"/>
                  <a:gd name="f485" fmla="*/ f399 1 f238"/>
                  <a:gd name="f486" fmla="*/ f400 1 f239"/>
                  <a:gd name="f487" fmla="*/ f401 1 f238"/>
                  <a:gd name="f488" fmla="*/ f402 1 f239"/>
                  <a:gd name="f489" fmla="*/ f403 1 f238"/>
                  <a:gd name="f490" fmla="*/ f404 1 f238"/>
                  <a:gd name="f491" fmla="*/ f405 f229 1"/>
                  <a:gd name="f492" fmla="*/ f406 f229 1"/>
                  <a:gd name="f493" fmla="*/ f408 f230 1"/>
                  <a:gd name="f494" fmla="*/ f407 f230 1"/>
                  <a:gd name="f495" fmla="*/ f409 f229 1"/>
                  <a:gd name="f496" fmla="*/ f410 f230 1"/>
                  <a:gd name="f497" fmla="*/ f411 f230 1"/>
                  <a:gd name="f498" fmla="*/ f412 f229 1"/>
                  <a:gd name="f499" fmla="*/ f413 f229 1"/>
                  <a:gd name="f500" fmla="*/ f414 f230 1"/>
                  <a:gd name="f501" fmla="*/ f415 f229 1"/>
                  <a:gd name="f502" fmla="*/ f416 f229 1"/>
                  <a:gd name="f503" fmla="*/ f417 f230 1"/>
                  <a:gd name="f504" fmla="*/ f418 f229 1"/>
                  <a:gd name="f505" fmla="*/ f419 f230 1"/>
                  <a:gd name="f506" fmla="*/ f420 f229 1"/>
                  <a:gd name="f507" fmla="*/ f421 f230 1"/>
                  <a:gd name="f508" fmla="*/ f422 f229 1"/>
                  <a:gd name="f509" fmla="*/ f423 f230 1"/>
                  <a:gd name="f510" fmla="*/ f424 f229 1"/>
                  <a:gd name="f511" fmla="*/ f425 f229 1"/>
                  <a:gd name="f512" fmla="*/ f426 f230 1"/>
                  <a:gd name="f513" fmla="*/ f427 f229 1"/>
                  <a:gd name="f514" fmla="*/ f428 f230 1"/>
                  <a:gd name="f515" fmla="*/ f429 f229 1"/>
                  <a:gd name="f516" fmla="*/ f430 f230 1"/>
                  <a:gd name="f517" fmla="*/ f431 f229 1"/>
                  <a:gd name="f518" fmla="*/ f432 f230 1"/>
                  <a:gd name="f519" fmla="*/ f433 f229 1"/>
                  <a:gd name="f520" fmla="*/ f434 f230 1"/>
                  <a:gd name="f521" fmla="*/ f435 f229 1"/>
                  <a:gd name="f522" fmla="*/ f436 f230 1"/>
                  <a:gd name="f523" fmla="*/ f437 f229 1"/>
                  <a:gd name="f524" fmla="*/ f438 f230 1"/>
                  <a:gd name="f525" fmla="*/ f439 f229 1"/>
                  <a:gd name="f526" fmla="*/ f440 f229 1"/>
                  <a:gd name="f527" fmla="*/ f441 f230 1"/>
                  <a:gd name="f528" fmla="*/ f442 f229 1"/>
                  <a:gd name="f529" fmla="*/ f443 f229 1"/>
                  <a:gd name="f530" fmla="*/ f444 f229 1"/>
                  <a:gd name="f531" fmla="*/ f445 f230 1"/>
                  <a:gd name="f532" fmla="*/ f446 f230 1"/>
                  <a:gd name="f533" fmla="*/ f447 f229 1"/>
                  <a:gd name="f534" fmla="*/ f448 f230 1"/>
                  <a:gd name="f535" fmla="*/ f449 f229 1"/>
                  <a:gd name="f536" fmla="*/ f450 f230 1"/>
                  <a:gd name="f537" fmla="*/ f451 f229 1"/>
                  <a:gd name="f538" fmla="*/ f452 f230 1"/>
                  <a:gd name="f539" fmla="*/ f453 f229 1"/>
                  <a:gd name="f540" fmla="*/ f454 f230 1"/>
                  <a:gd name="f541" fmla="*/ f455 f230 1"/>
                  <a:gd name="f542" fmla="*/ f456 f229 1"/>
                  <a:gd name="f543" fmla="*/ f457 f230 1"/>
                  <a:gd name="f544" fmla="*/ f458 f230 1"/>
                  <a:gd name="f545" fmla="*/ f459 f229 1"/>
                  <a:gd name="f546" fmla="*/ f460 f230 1"/>
                  <a:gd name="f547" fmla="*/ f461 f230 1"/>
                  <a:gd name="f548" fmla="*/ f462 f229 1"/>
                  <a:gd name="f549" fmla="*/ f463 f229 1"/>
                  <a:gd name="f550" fmla="*/ f464 f230 1"/>
                  <a:gd name="f551" fmla="*/ f465 f229 1"/>
                  <a:gd name="f552" fmla="*/ f466 f230 1"/>
                  <a:gd name="f553" fmla="*/ f467 f229 1"/>
                  <a:gd name="f554" fmla="*/ f468 f230 1"/>
                  <a:gd name="f555" fmla="*/ f469 f229 1"/>
                  <a:gd name="f556" fmla="*/ f470 f230 1"/>
                  <a:gd name="f557" fmla="*/ f471 f229 1"/>
                  <a:gd name="f558" fmla="*/ f472 f230 1"/>
                  <a:gd name="f559" fmla="*/ f473 f229 1"/>
                  <a:gd name="f560" fmla="*/ f474 f229 1"/>
                  <a:gd name="f561" fmla="*/ f475 f230 1"/>
                  <a:gd name="f562" fmla="*/ f476 f229 1"/>
                  <a:gd name="f563" fmla="*/ f477 f230 1"/>
                  <a:gd name="f564" fmla="*/ f478 f229 1"/>
                  <a:gd name="f565" fmla="*/ f479 f229 1"/>
                  <a:gd name="f566" fmla="*/ f480 f230 1"/>
                  <a:gd name="f567" fmla="*/ f481 f229 1"/>
                  <a:gd name="f568" fmla="*/ f482 f229 1"/>
                  <a:gd name="f569" fmla="*/ f483 f230 1"/>
                  <a:gd name="f570" fmla="*/ f484 f229 1"/>
                  <a:gd name="f571" fmla="*/ f485 f229 1"/>
                  <a:gd name="f572" fmla="*/ f486 f230 1"/>
                  <a:gd name="f573" fmla="*/ f487 f229 1"/>
                  <a:gd name="f574" fmla="*/ f488 f230 1"/>
                  <a:gd name="f575" fmla="*/ f489 f229 1"/>
                  <a:gd name="f576" fmla="*/ f490 f2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2">
                    <a:pos x="f495" y="f496"/>
                  </a:cxn>
                  <a:cxn ang="f322">
                    <a:pos x="f495" y="f497"/>
                  </a:cxn>
                  <a:cxn ang="f322">
                    <a:pos x="f498" y="f497"/>
                  </a:cxn>
                  <a:cxn ang="f322">
                    <a:pos x="f499" y="f500"/>
                  </a:cxn>
                  <a:cxn ang="f322">
                    <a:pos x="f501" y="f500"/>
                  </a:cxn>
                  <a:cxn ang="f322">
                    <a:pos x="f502" y="f503"/>
                  </a:cxn>
                  <a:cxn ang="f322">
                    <a:pos x="f504" y="f505"/>
                  </a:cxn>
                  <a:cxn ang="f322">
                    <a:pos x="f506" y="f507"/>
                  </a:cxn>
                  <a:cxn ang="f322">
                    <a:pos x="f508" y="f509"/>
                  </a:cxn>
                  <a:cxn ang="f322">
                    <a:pos x="f510" y="f509"/>
                  </a:cxn>
                  <a:cxn ang="f322">
                    <a:pos x="f511" y="f512"/>
                  </a:cxn>
                  <a:cxn ang="f322">
                    <a:pos x="f513" y="f514"/>
                  </a:cxn>
                  <a:cxn ang="f322">
                    <a:pos x="f515" y="f516"/>
                  </a:cxn>
                  <a:cxn ang="f322">
                    <a:pos x="f517" y="f518"/>
                  </a:cxn>
                  <a:cxn ang="f322">
                    <a:pos x="f519" y="f520"/>
                  </a:cxn>
                  <a:cxn ang="f322">
                    <a:pos x="f521" y="f522"/>
                  </a:cxn>
                  <a:cxn ang="f322">
                    <a:pos x="f523" y="f522"/>
                  </a:cxn>
                  <a:cxn ang="f322">
                    <a:pos x="f523" y="f524"/>
                  </a:cxn>
                  <a:cxn ang="f322">
                    <a:pos x="f525" y="f524"/>
                  </a:cxn>
                  <a:cxn ang="f322">
                    <a:pos x="f526" y="f527"/>
                  </a:cxn>
                  <a:cxn ang="f322">
                    <a:pos x="f528" y="f527"/>
                  </a:cxn>
                  <a:cxn ang="f322">
                    <a:pos x="f528" y="f524"/>
                  </a:cxn>
                  <a:cxn ang="f322">
                    <a:pos x="f529" y="f524"/>
                  </a:cxn>
                  <a:cxn ang="f322">
                    <a:pos x="f530" y="f531"/>
                  </a:cxn>
                  <a:cxn ang="f322">
                    <a:pos x="f530" y="f532"/>
                  </a:cxn>
                  <a:cxn ang="f322">
                    <a:pos x="f533" y="f534"/>
                  </a:cxn>
                  <a:cxn ang="f322">
                    <a:pos x="f535" y="f536"/>
                  </a:cxn>
                  <a:cxn ang="f322">
                    <a:pos x="f537" y="f538"/>
                  </a:cxn>
                  <a:cxn ang="f322">
                    <a:pos x="f539" y="f540"/>
                  </a:cxn>
                  <a:cxn ang="f322">
                    <a:pos x="f539" y="f541"/>
                  </a:cxn>
                  <a:cxn ang="f322">
                    <a:pos x="f542" y="f541"/>
                  </a:cxn>
                  <a:cxn ang="f322">
                    <a:pos x="f542" y="f543"/>
                  </a:cxn>
                  <a:cxn ang="f322">
                    <a:pos x="f537" y="f543"/>
                  </a:cxn>
                  <a:cxn ang="f322">
                    <a:pos x="f537" y="f544"/>
                  </a:cxn>
                  <a:cxn ang="f322">
                    <a:pos x="f545" y="f546"/>
                  </a:cxn>
                  <a:cxn ang="f322">
                    <a:pos x="f545" y="f547"/>
                  </a:cxn>
                  <a:cxn ang="f322">
                    <a:pos x="f548" y="f547"/>
                  </a:cxn>
                  <a:cxn ang="f322">
                    <a:pos x="f549" y="f550"/>
                  </a:cxn>
                  <a:cxn ang="f322">
                    <a:pos x="f551" y="f552"/>
                  </a:cxn>
                  <a:cxn ang="f322">
                    <a:pos x="f553" y="f554"/>
                  </a:cxn>
                  <a:cxn ang="f322">
                    <a:pos x="f555" y="f556"/>
                  </a:cxn>
                  <a:cxn ang="f322">
                    <a:pos x="f557" y="f558"/>
                  </a:cxn>
                  <a:cxn ang="f322">
                    <a:pos x="f559" y="f558"/>
                  </a:cxn>
                  <a:cxn ang="f322">
                    <a:pos x="f560" y="f561"/>
                  </a:cxn>
                  <a:cxn ang="f322">
                    <a:pos x="f562" y="f563"/>
                  </a:cxn>
                  <a:cxn ang="f322">
                    <a:pos x="f564" y="f496"/>
                  </a:cxn>
                  <a:cxn ang="f322">
                    <a:pos x="f495" y="f496"/>
                  </a:cxn>
                  <a:cxn ang="f322">
                    <a:pos x="f565" y="f566"/>
                  </a:cxn>
                  <a:cxn ang="f322">
                    <a:pos x="f567" y="f566"/>
                  </a:cxn>
                  <a:cxn ang="f322">
                    <a:pos x="f568" y="f569"/>
                  </a:cxn>
                  <a:cxn ang="f322">
                    <a:pos x="f570" y="f569"/>
                  </a:cxn>
                  <a:cxn ang="f322">
                    <a:pos x="f565" y="f566"/>
                  </a:cxn>
                  <a:cxn ang="f322">
                    <a:pos x="f571" y="f572"/>
                  </a:cxn>
                  <a:cxn ang="f322">
                    <a:pos x="f573" y="f574"/>
                  </a:cxn>
                  <a:cxn ang="f322">
                    <a:pos x="f575" y="f569"/>
                  </a:cxn>
                  <a:cxn ang="f322">
                    <a:pos x="f576" y="f569"/>
                  </a:cxn>
                  <a:cxn ang="f322">
                    <a:pos x="f571" y="f572"/>
                  </a:cxn>
                </a:cxnLst>
                <a:rect l="f491" t="f494" r="f492" b="f493"/>
                <a:pathLst>
                  <a:path w="881" h="1699">
                    <a:moveTo>
                      <a:pt x="f8" y="f9"/>
                    </a:moveTo>
                    <a:cubicBezTo>
                      <a:pt x="f8" y="f10"/>
                      <a:pt x="f8" y="f11"/>
                      <a:pt x="f8" y="f12"/>
                    </a:cubicBezTo>
                    <a:cubicBezTo>
                      <a:pt x="f13" y="f12"/>
                      <a:pt x="f14" y="f12"/>
                      <a:pt x="f15" y="f12"/>
                    </a:cubicBezTo>
                    <a:cubicBezTo>
                      <a:pt x="f16" y="f17"/>
                      <a:pt x="f18" y="f19"/>
                      <a:pt x="f20" y="f21"/>
                    </a:cubicBezTo>
                    <a:cubicBezTo>
                      <a:pt x="f22" y="f21"/>
                      <a:pt x="f23" y="f21"/>
                      <a:pt x="f24" y="f21"/>
                    </a:cubicBezTo>
                    <a:cubicBezTo>
                      <a:pt x="f25" y="f26"/>
                      <a:pt x="f27" y="f28"/>
                      <a:pt x="f29" y="f30"/>
                    </a:cubicBezTo>
                    <a:cubicBezTo>
                      <a:pt x="f31" y="f32"/>
                      <a:pt x="f33" y="f34"/>
                      <a:pt x="f35" y="f36"/>
                    </a:cubicBezTo>
                    <a:cubicBezTo>
                      <a:pt x="f37" y="f38"/>
                      <a:pt x="f39" y="f40"/>
                      <a:pt x="f41" y="f42"/>
                    </a:cubicBezTo>
                    <a:cubicBezTo>
                      <a:pt x="f43" y="f44"/>
                      <a:pt x="f45" y="f46"/>
                      <a:pt x="f47" y="f48"/>
                    </a:cubicBezTo>
                    <a:cubicBezTo>
                      <a:pt x="f49" y="f50"/>
                      <a:pt x="f51" y="f48"/>
                      <a:pt x="f52" y="f48"/>
                    </a:cubicBezTo>
                    <a:cubicBezTo>
                      <a:pt x="f53" y="f54"/>
                      <a:pt x="f55" y="f56"/>
                      <a:pt x="f57" y="f58"/>
                    </a:cubicBezTo>
                    <a:cubicBezTo>
                      <a:pt x="f59" y="f60"/>
                      <a:pt x="f53" y="f61"/>
                      <a:pt x="f62" y="f61"/>
                    </a:cubicBezTo>
                    <a:cubicBezTo>
                      <a:pt x="f63" y="f64"/>
                      <a:pt x="f65" y="f66"/>
                      <a:pt x="f67" y="f68"/>
                    </a:cubicBezTo>
                    <a:cubicBezTo>
                      <a:pt x="f69" y="f70"/>
                      <a:pt x="f71" y="f70"/>
                      <a:pt x="f72" y="f73"/>
                    </a:cubicBezTo>
                    <a:cubicBezTo>
                      <a:pt x="f39" y="f73"/>
                      <a:pt x="f74" y="f75"/>
                      <a:pt x="f76" y="f77"/>
                    </a:cubicBezTo>
                    <a:cubicBezTo>
                      <a:pt x="f78" y="f79"/>
                      <a:pt x="f80" y="f81"/>
                      <a:pt x="f82" y="f83"/>
                    </a:cubicBezTo>
                    <a:cubicBezTo>
                      <a:pt x="f84" y="f83"/>
                      <a:pt x="f85" y="f83"/>
                      <a:pt x="f5" y="f83"/>
                    </a:cubicBezTo>
                    <a:cubicBezTo>
                      <a:pt x="f5" y="f86"/>
                      <a:pt x="f5" y="f87"/>
                      <a:pt x="f5" y="f88"/>
                    </a:cubicBezTo>
                    <a:cubicBezTo>
                      <a:pt x="f37" y="f88"/>
                      <a:pt x="f89" y="f88"/>
                      <a:pt x="f90" y="f88"/>
                    </a:cubicBezTo>
                    <a:cubicBezTo>
                      <a:pt x="f91" y="f92"/>
                      <a:pt x="f93" y="f94"/>
                      <a:pt x="f95" y="f5"/>
                    </a:cubicBezTo>
                    <a:cubicBezTo>
                      <a:pt x="f96" y="f5"/>
                      <a:pt x="f97" y="f5"/>
                      <a:pt x="f98" y="f5"/>
                    </a:cubicBezTo>
                    <a:cubicBezTo>
                      <a:pt x="f98" y="f99"/>
                      <a:pt x="f98" y="f100"/>
                      <a:pt x="f98" y="f88"/>
                    </a:cubicBezTo>
                    <a:cubicBezTo>
                      <a:pt x="f101" y="f88"/>
                      <a:pt x="f102" y="f88"/>
                      <a:pt x="f103" y="f88"/>
                    </a:cubicBezTo>
                    <a:cubicBezTo>
                      <a:pt x="f103" y="f104"/>
                      <a:pt x="f6" y="f45"/>
                      <a:pt x="f6" y="f41"/>
                    </a:cubicBezTo>
                    <a:cubicBezTo>
                      <a:pt x="f6" y="f105"/>
                      <a:pt x="f6" y="f18"/>
                      <a:pt x="f6" y="f106"/>
                    </a:cubicBezTo>
                    <a:cubicBezTo>
                      <a:pt x="f6" y="f107"/>
                      <a:pt x="f108" y="f109"/>
                      <a:pt x="f110" y="f111"/>
                    </a:cubicBezTo>
                    <a:cubicBezTo>
                      <a:pt x="f112" y="f113"/>
                      <a:pt x="f114" y="f115"/>
                      <a:pt x="f116" y="f117"/>
                    </a:cubicBezTo>
                    <a:cubicBezTo>
                      <a:pt x="f118" y="f119"/>
                      <a:pt x="f120" y="f115"/>
                      <a:pt x="f120" y="f121"/>
                    </a:cubicBezTo>
                    <a:cubicBezTo>
                      <a:pt x="f122" y="f123"/>
                      <a:pt x="f122" y="f124"/>
                      <a:pt x="f122" y="f29"/>
                    </a:cubicBezTo>
                    <a:cubicBezTo>
                      <a:pt x="f122" y="f125"/>
                      <a:pt x="f122" y="f126"/>
                      <a:pt x="f122" y="f127"/>
                    </a:cubicBezTo>
                    <a:cubicBezTo>
                      <a:pt x="f128" y="f127"/>
                      <a:pt x="f129" y="f127"/>
                      <a:pt x="f130" y="f127"/>
                    </a:cubicBezTo>
                    <a:cubicBezTo>
                      <a:pt x="f130" y="f98"/>
                      <a:pt x="f130" y="f131"/>
                      <a:pt x="f130" y="f132"/>
                    </a:cubicBezTo>
                    <a:cubicBezTo>
                      <a:pt x="f133" y="f132"/>
                      <a:pt x="f134" y="f132"/>
                      <a:pt x="f120" y="f132"/>
                    </a:cubicBezTo>
                    <a:cubicBezTo>
                      <a:pt x="f120" y="f135"/>
                      <a:pt x="f120" y="f136"/>
                      <a:pt x="f120" y="f137"/>
                    </a:cubicBezTo>
                    <a:cubicBezTo>
                      <a:pt x="f138" y="f139"/>
                      <a:pt x="f140" y="f141"/>
                      <a:pt x="f108" y="f142"/>
                    </a:cubicBezTo>
                    <a:cubicBezTo>
                      <a:pt x="f108" y="f143"/>
                      <a:pt x="f108" y="f144"/>
                      <a:pt x="f108" y="f145"/>
                    </a:cubicBezTo>
                    <a:cubicBezTo>
                      <a:pt x="f118" y="f145"/>
                      <a:pt x="f146" y="f145"/>
                      <a:pt x="f147" y="f145"/>
                    </a:cubicBezTo>
                    <a:cubicBezTo>
                      <a:pt x="f148" y="f149"/>
                      <a:pt x="f150" y="f151"/>
                      <a:pt x="f152" y="f153"/>
                    </a:cubicBezTo>
                    <a:cubicBezTo>
                      <a:pt x="f154" y="f155"/>
                      <a:pt x="f156" y="f157"/>
                      <a:pt x="f158" y="f157"/>
                    </a:cubicBezTo>
                    <a:cubicBezTo>
                      <a:pt x="f159" y="f160"/>
                      <a:pt x="f161" y="f160"/>
                      <a:pt x="f162" y="f163"/>
                    </a:cubicBezTo>
                    <a:cubicBezTo>
                      <a:pt x="f164" y="f165"/>
                      <a:pt x="f166" y="f167"/>
                      <a:pt x="f166" y="f168"/>
                    </a:cubicBezTo>
                    <a:cubicBezTo>
                      <a:pt x="f169" y="f170"/>
                      <a:pt x="f171" y="f172"/>
                      <a:pt x="f173" y="f174"/>
                    </a:cubicBezTo>
                    <a:cubicBezTo>
                      <a:pt x="f175" y="f174"/>
                      <a:pt x="f176" y="f174"/>
                      <a:pt x="f177" y="f174"/>
                    </a:cubicBezTo>
                    <a:cubicBezTo>
                      <a:pt x="f178" y="f179"/>
                      <a:pt x="f180" y="f181"/>
                      <a:pt x="f182" y="f183"/>
                    </a:cubicBezTo>
                    <a:cubicBezTo>
                      <a:pt x="f184" y="f185"/>
                      <a:pt x="f186" y="f46"/>
                      <a:pt x="f187" y="f7"/>
                    </a:cubicBezTo>
                    <a:cubicBezTo>
                      <a:pt x="f188" y="f189"/>
                      <a:pt x="f190" y="f191"/>
                      <a:pt x="f192" y="f9"/>
                    </a:cubicBezTo>
                    <a:cubicBezTo>
                      <a:pt x="f193" y="f9"/>
                      <a:pt x="f194" y="f9"/>
                      <a:pt x="f8" y="f9"/>
                    </a:cubicBezTo>
                    <a:close/>
                    <a:moveTo>
                      <a:pt x="f195" y="f196"/>
                    </a:moveTo>
                    <a:cubicBezTo>
                      <a:pt x="f197" y="f196"/>
                      <a:pt x="f198" y="f196"/>
                      <a:pt x="f199" y="f196"/>
                    </a:cubicBezTo>
                    <a:cubicBezTo>
                      <a:pt x="f200" y="f201"/>
                      <a:pt x="f202" y="f203"/>
                      <a:pt x="f204" y="f205"/>
                    </a:cubicBezTo>
                    <a:cubicBezTo>
                      <a:pt x="f206" y="f205"/>
                      <a:pt x="f207" y="f205"/>
                      <a:pt x="f208" y="f205"/>
                    </a:cubicBezTo>
                    <a:cubicBezTo>
                      <a:pt x="f209" y="f151"/>
                      <a:pt x="f210" y="f157"/>
                      <a:pt x="f195" y="f196"/>
                    </a:cubicBezTo>
                    <a:close/>
                    <a:moveTo>
                      <a:pt x="f211" y="f212"/>
                    </a:moveTo>
                    <a:cubicBezTo>
                      <a:pt x="f213" y="f167"/>
                      <a:pt x="f214" y="f215"/>
                      <a:pt x="f216" y="f165"/>
                    </a:cubicBezTo>
                    <a:cubicBezTo>
                      <a:pt x="f217" y="f218"/>
                      <a:pt x="f219" y="f220"/>
                      <a:pt x="f221" y="f205"/>
                    </a:cubicBezTo>
                    <a:cubicBezTo>
                      <a:pt x="f222" y="f205"/>
                      <a:pt x="f223" y="f205"/>
                      <a:pt x="f224" y="f205"/>
                    </a:cubicBezTo>
                    <a:cubicBezTo>
                      <a:pt x="f225" y="f226"/>
                      <a:pt x="f211" y="f227"/>
                      <a:pt x="f211" y="f212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" name="Freeform 22">
                <a:extLst>
                  <a:ext uri="{FF2B5EF4-FFF2-40B4-BE49-F238E27FC236}">
                    <a16:creationId xmlns:a16="http://schemas.microsoft.com/office/drawing/2014/main" id="{DE36A777-105D-8E7E-95A6-866F015CED68}"/>
                  </a:ext>
                </a:extLst>
              </p:cNvPr>
              <p:cNvSpPr/>
              <p:nvPr/>
            </p:nvSpPr>
            <p:spPr>
              <a:xfrm>
                <a:off x="7793010" y="635745"/>
                <a:ext cx="315687" cy="315687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25"/>
                  <a:gd name="f7" fmla="val 324"/>
                  <a:gd name="f8" fmla="val 161"/>
                  <a:gd name="f9" fmla="val 72"/>
                  <a:gd name="f10" fmla="val 252"/>
                  <a:gd name="f11" fmla="val 162"/>
                  <a:gd name="f12" fmla="val 73"/>
                  <a:gd name="f13" fmla="+- 0 0 -90"/>
                  <a:gd name="f14" fmla="*/ f3 1 325"/>
                  <a:gd name="f15" fmla="*/ f4 1 32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25"/>
                  <a:gd name="f24" fmla="*/ f20 1 324"/>
                  <a:gd name="f25" fmla="*/ 161 f21 1"/>
                  <a:gd name="f26" fmla="*/ 324 f20 1"/>
                  <a:gd name="f27" fmla="*/ 0 f21 1"/>
                  <a:gd name="f28" fmla="*/ 162 f20 1"/>
                  <a:gd name="f29" fmla="*/ 162 f21 1"/>
                  <a:gd name="f30" fmla="*/ 0 f20 1"/>
                  <a:gd name="f31" fmla="*/ 325 f21 1"/>
                  <a:gd name="f32" fmla="+- f22 0 f1"/>
                  <a:gd name="f33" fmla="*/ f25 1 325"/>
                  <a:gd name="f34" fmla="*/ f26 1 324"/>
                  <a:gd name="f35" fmla="*/ f27 1 325"/>
                  <a:gd name="f36" fmla="*/ f28 1 324"/>
                  <a:gd name="f37" fmla="*/ f29 1 325"/>
                  <a:gd name="f38" fmla="*/ f30 1 324"/>
                  <a:gd name="f39" fmla="*/ f31 1 325"/>
                  <a:gd name="f40" fmla="*/ 0 1 f23"/>
                  <a:gd name="f41" fmla="*/ f17 1 f23"/>
                  <a:gd name="f42" fmla="*/ 0 1 f24"/>
                  <a:gd name="f43" fmla="*/ f18 1 f24"/>
                  <a:gd name="f44" fmla="*/ f33 1 f23"/>
                  <a:gd name="f45" fmla="*/ f34 1 f24"/>
                  <a:gd name="f46" fmla="*/ f35 1 f23"/>
                  <a:gd name="f47" fmla="*/ f36 1 f24"/>
                  <a:gd name="f48" fmla="*/ f37 1 f23"/>
                  <a:gd name="f49" fmla="*/ f38 1 f24"/>
                  <a:gd name="f50" fmla="*/ f39 1 f23"/>
                  <a:gd name="f51" fmla="*/ f40 f14 1"/>
                  <a:gd name="f52" fmla="*/ f41 f14 1"/>
                  <a:gd name="f53" fmla="*/ f43 f15 1"/>
                  <a:gd name="f54" fmla="*/ f42 f15 1"/>
                  <a:gd name="f55" fmla="*/ f44 f14 1"/>
                  <a:gd name="f56" fmla="*/ f45 f15 1"/>
                  <a:gd name="f57" fmla="*/ f46 f14 1"/>
                  <a:gd name="f58" fmla="*/ f47 f15 1"/>
                  <a:gd name="f59" fmla="*/ f48 f14 1"/>
                  <a:gd name="f60" fmla="*/ f49 f15 1"/>
                  <a:gd name="f61" fmla="*/ f50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55" y="f56"/>
                  </a:cxn>
                  <a:cxn ang="f32">
                    <a:pos x="f57" y="f58"/>
                  </a:cxn>
                  <a:cxn ang="f32">
                    <a:pos x="f59" y="f60"/>
                  </a:cxn>
                  <a:cxn ang="f32">
                    <a:pos x="f61" y="f58"/>
                  </a:cxn>
                  <a:cxn ang="f32">
                    <a:pos x="f55" y="f56"/>
                  </a:cxn>
                </a:cxnLst>
                <a:rect l="f51" t="f54" r="f52" b="f53"/>
                <a:pathLst>
                  <a:path w="325" h="324">
                    <a:moveTo>
                      <a:pt x="f8" y="f7"/>
                    </a:moveTo>
                    <a:cubicBezTo>
                      <a:pt x="f9" y="f7"/>
                      <a:pt x="f5" y="f10"/>
                      <a:pt x="f5" y="f11"/>
                    </a:cubicBezTo>
                    <a:cubicBezTo>
                      <a:pt x="f5" y="f12"/>
                      <a:pt x="f9" y="f5"/>
                      <a:pt x="f11" y="f5"/>
                    </a:cubicBezTo>
                    <a:cubicBezTo>
                      <a:pt x="f10" y="f5"/>
                      <a:pt x="f6" y="f9"/>
                      <a:pt x="f6" y="f11"/>
                    </a:cubicBezTo>
                    <a:cubicBezTo>
                      <a:pt x="f6" y="f10"/>
                      <a:pt x="f10" y="f7"/>
                      <a:pt x="f8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" name="Freeform 23">
                <a:extLst>
                  <a:ext uri="{FF2B5EF4-FFF2-40B4-BE49-F238E27FC236}">
                    <a16:creationId xmlns:a16="http://schemas.microsoft.com/office/drawing/2014/main" id="{D35201C8-A487-10B0-442F-4EDE627AF8FE}"/>
                  </a:ext>
                </a:extLst>
              </p:cNvPr>
              <p:cNvSpPr/>
              <p:nvPr/>
            </p:nvSpPr>
            <p:spPr>
              <a:xfrm>
                <a:off x="6864976" y="948900"/>
                <a:ext cx="612355" cy="2269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629"/>
                  <a:gd name="f7" fmla="val 233"/>
                  <a:gd name="f8" fmla="val 92"/>
                  <a:gd name="f9" fmla="val 606"/>
                  <a:gd name="f10" fmla="val 70"/>
                  <a:gd name="f11" fmla="val 584"/>
                  <a:gd name="f12" fmla="val 78"/>
                  <a:gd name="f13" fmla="val 561"/>
                  <a:gd name="f14" fmla="val 96"/>
                  <a:gd name="f15" fmla="val 544"/>
                  <a:gd name="f16" fmla="val 109"/>
                  <a:gd name="f17" fmla="val 524"/>
                  <a:gd name="f18" fmla="val 120"/>
                  <a:gd name="f19" fmla="val 505"/>
                  <a:gd name="f20" fmla="val 132"/>
                  <a:gd name="f21" fmla="val 504"/>
                  <a:gd name="f22" fmla="val 502"/>
                  <a:gd name="f23" fmla="val 133"/>
                  <a:gd name="f24" fmla="val 485"/>
                  <a:gd name="f25" fmla="val 113"/>
                  <a:gd name="f26" fmla="val 467"/>
                  <a:gd name="f27" fmla="val 93"/>
                  <a:gd name="f28" fmla="val 449"/>
                  <a:gd name="f29" fmla="val 71"/>
                  <a:gd name="f30" fmla="val 409"/>
                  <a:gd name="f31" fmla="val 111"/>
                  <a:gd name="f32" fmla="val 371"/>
                  <a:gd name="f33" fmla="val 150"/>
                  <a:gd name="f34" fmla="val 333"/>
                  <a:gd name="f35" fmla="val 189"/>
                  <a:gd name="f36" fmla="val 291"/>
                  <a:gd name="f37" fmla="val 142"/>
                  <a:gd name="f38" fmla="val 250"/>
                  <a:gd name="f39" fmla="val 207"/>
                  <a:gd name="f40" fmla="val 48"/>
                  <a:gd name="f41" fmla="val 72"/>
                  <a:gd name="f42" fmla="val 172"/>
                  <a:gd name="f43" fmla="val 95"/>
                  <a:gd name="f44" fmla="val 155"/>
                  <a:gd name="f45" fmla="val 117"/>
                  <a:gd name="f46" fmla="val 127"/>
                  <a:gd name="f47" fmla="val 153"/>
                  <a:gd name="f48" fmla="val 99"/>
                  <a:gd name="f49" fmla="val 225"/>
                  <a:gd name="f50" fmla="val 69"/>
                  <a:gd name="f51" fmla="val 228"/>
                  <a:gd name="f52" fmla="val 65"/>
                  <a:gd name="f53" fmla="val 232"/>
                  <a:gd name="f54" fmla="val 62"/>
                  <a:gd name="f55" fmla="val 42"/>
                  <a:gd name="f56" fmla="val 21"/>
                  <a:gd name="f57" fmla="val 66"/>
                  <a:gd name="f58" fmla="val 199"/>
                  <a:gd name="f59" fmla="val 248"/>
                  <a:gd name="f60" fmla="val 45"/>
                  <a:gd name="f61" fmla="val 297"/>
                  <a:gd name="f62" fmla="val 90"/>
                  <a:gd name="f63" fmla="val 347"/>
                  <a:gd name="f64" fmla="val 135"/>
                  <a:gd name="f65" fmla="val 380"/>
                  <a:gd name="f66" fmla="val 101"/>
                  <a:gd name="f67" fmla="val 412"/>
                  <a:gd name="f68" fmla="val 445"/>
                  <a:gd name="f69" fmla="val 31"/>
                  <a:gd name="f70" fmla="val 464"/>
                  <a:gd name="f71" fmla="val 51"/>
                  <a:gd name="f72" fmla="val 482"/>
                  <a:gd name="f73" fmla="val 499"/>
                  <a:gd name="f74" fmla="val 507"/>
                  <a:gd name="f75" fmla="val 513"/>
                  <a:gd name="f76" fmla="val 522"/>
                  <a:gd name="f77" fmla="val 94"/>
                  <a:gd name="f78" fmla="val 543"/>
                  <a:gd name="f79" fmla="val 83"/>
                  <a:gd name="f80" fmla="val 565"/>
                  <a:gd name="f81" fmla="val 73"/>
                  <a:gd name="f82" fmla="val 587"/>
                  <a:gd name="f83" fmla="val 594"/>
                  <a:gd name="f84" fmla="val 58"/>
                  <a:gd name="f85" fmla="val 600"/>
                  <a:gd name="f86" fmla="val 605"/>
                  <a:gd name="f87" fmla="val 613"/>
                  <a:gd name="f88" fmla="val 74"/>
                  <a:gd name="f89" fmla="val 621"/>
                  <a:gd name="f90" fmla="+- 0 0 -90"/>
                  <a:gd name="f91" fmla="*/ f3 1 629"/>
                  <a:gd name="f92" fmla="*/ f4 1 233"/>
                  <a:gd name="f93" fmla="val f5"/>
                  <a:gd name="f94" fmla="val f6"/>
                  <a:gd name="f95" fmla="val f7"/>
                  <a:gd name="f96" fmla="*/ f90 f0 1"/>
                  <a:gd name="f97" fmla="+- f95 0 f93"/>
                  <a:gd name="f98" fmla="+- f94 0 f93"/>
                  <a:gd name="f99" fmla="*/ f96 1 f2"/>
                  <a:gd name="f100" fmla="*/ f98 1 629"/>
                  <a:gd name="f101" fmla="*/ f97 1 233"/>
                  <a:gd name="f102" fmla="*/ 629 f98 1"/>
                  <a:gd name="f103" fmla="*/ 92 f97 1"/>
                  <a:gd name="f104" fmla="*/ 561 f98 1"/>
                  <a:gd name="f105" fmla="*/ 96 f97 1"/>
                  <a:gd name="f106" fmla="*/ 505 f98 1"/>
                  <a:gd name="f107" fmla="*/ 132 f97 1"/>
                  <a:gd name="f108" fmla="*/ 502 f98 1"/>
                  <a:gd name="f109" fmla="*/ 133 f97 1"/>
                  <a:gd name="f110" fmla="*/ 449 f98 1"/>
                  <a:gd name="f111" fmla="*/ 71 f97 1"/>
                  <a:gd name="f112" fmla="*/ 333 f98 1"/>
                  <a:gd name="f113" fmla="*/ 189 f97 1"/>
                  <a:gd name="f114" fmla="*/ 207 f98 1"/>
                  <a:gd name="f115" fmla="*/ 48 f97 1"/>
                  <a:gd name="f116" fmla="*/ 155 f98 1"/>
                  <a:gd name="f117" fmla="*/ 117 f97 1"/>
                  <a:gd name="f118" fmla="*/ 71 f98 1"/>
                  <a:gd name="f119" fmla="*/ 225 f97 1"/>
                  <a:gd name="f120" fmla="*/ 62 f98 1"/>
                  <a:gd name="f121" fmla="*/ 232 f97 1"/>
                  <a:gd name="f122" fmla="*/ 0 f98 1"/>
                  <a:gd name="f123" fmla="*/ 199 f98 1"/>
                  <a:gd name="f124" fmla="*/ 0 f97 1"/>
                  <a:gd name="f125" fmla="*/ 347 f98 1"/>
                  <a:gd name="f126" fmla="*/ 135 f97 1"/>
                  <a:gd name="f127" fmla="*/ 445 f98 1"/>
                  <a:gd name="f128" fmla="*/ 31 f97 1"/>
                  <a:gd name="f129" fmla="*/ 499 f98 1"/>
                  <a:gd name="f130" fmla="*/ 90 f97 1"/>
                  <a:gd name="f131" fmla="*/ 522 f98 1"/>
                  <a:gd name="f132" fmla="*/ 94 f97 1"/>
                  <a:gd name="f133" fmla="*/ 587 f98 1"/>
                  <a:gd name="f134" fmla="*/ 62 f97 1"/>
                  <a:gd name="f135" fmla="*/ 605 f98 1"/>
                  <a:gd name="f136" fmla="*/ 65 f97 1"/>
                  <a:gd name="f137" fmla="+- f99 0 f1"/>
                  <a:gd name="f138" fmla="*/ f102 1 629"/>
                  <a:gd name="f139" fmla="*/ f103 1 233"/>
                  <a:gd name="f140" fmla="*/ f104 1 629"/>
                  <a:gd name="f141" fmla="*/ f105 1 233"/>
                  <a:gd name="f142" fmla="*/ f106 1 629"/>
                  <a:gd name="f143" fmla="*/ f107 1 233"/>
                  <a:gd name="f144" fmla="*/ f108 1 629"/>
                  <a:gd name="f145" fmla="*/ f109 1 233"/>
                  <a:gd name="f146" fmla="*/ f110 1 629"/>
                  <a:gd name="f147" fmla="*/ f111 1 233"/>
                  <a:gd name="f148" fmla="*/ f112 1 629"/>
                  <a:gd name="f149" fmla="*/ f113 1 233"/>
                  <a:gd name="f150" fmla="*/ f114 1 629"/>
                  <a:gd name="f151" fmla="*/ f115 1 233"/>
                  <a:gd name="f152" fmla="*/ f116 1 629"/>
                  <a:gd name="f153" fmla="*/ f117 1 233"/>
                  <a:gd name="f154" fmla="*/ f118 1 629"/>
                  <a:gd name="f155" fmla="*/ f119 1 233"/>
                  <a:gd name="f156" fmla="*/ f120 1 629"/>
                  <a:gd name="f157" fmla="*/ f121 1 233"/>
                  <a:gd name="f158" fmla="*/ f122 1 629"/>
                  <a:gd name="f159" fmla="*/ f123 1 629"/>
                  <a:gd name="f160" fmla="*/ f124 1 233"/>
                  <a:gd name="f161" fmla="*/ f125 1 629"/>
                  <a:gd name="f162" fmla="*/ f126 1 233"/>
                  <a:gd name="f163" fmla="*/ f127 1 629"/>
                  <a:gd name="f164" fmla="*/ f128 1 233"/>
                  <a:gd name="f165" fmla="*/ f129 1 629"/>
                  <a:gd name="f166" fmla="*/ f130 1 233"/>
                  <a:gd name="f167" fmla="*/ f131 1 629"/>
                  <a:gd name="f168" fmla="*/ f132 1 233"/>
                  <a:gd name="f169" fmla="*/ f133 1 629"/>
                  <a:gd name="f170" fmla="*/ f134 1 233"/>
                  <a:gd name="f171" fmla="*/ f135 1 629"/>
                  <a:gd name="f172" fmla="*/ f136 1 233"/>
                  <a:gd name="f173" fmla="*/ 0 1 f100"/>
                  <a:gd name="f174" fmla="*/ f94 1 f100"/>
                  <a:gd name="f175" fmla="*/ 0 1 f101"/>
                  <a:gd name="f176" fmla="*/ f95 1 f101"/>
                  <a:gd name="f177" fmla="*/ f138 1 f100"/>
                  <a:gd name="f178" fmla="*/ f139 1 f101"/>
                  <a:gd name="f179" fmla="*/ f140 1 f100"/>
                  <a:gd name="f180" fmla="*/ f141 1 f101"/>
                  <a:gd name="f181" fmla="*/ f142 1 f100"/>
                  <a:gd name="f182" fmla="*/ f143 1 f101"/>
                  <a:gd name="f183" fmla="*/ f144 1 f100"/>
                  <a:gd name="f184" fmla="*/ f145 1 f101"/>
                  <a:gd name="f185" fmla="*/ f146 1 f100"/>
                  <a:gd name="f186" fmla="*/ f147 1 f101"/>
                  <a:gd name="f187" fmla="*/ f148 1 f100"/>
                  <a:gd name="f188" fmla="*/ f149 1 f101"/>
                  <a:gd name="f189" fmla="*/ f150 1 f100"/>
                  <a:gd name="f190" fmla="*/ f151 1 f101"/>
                  <a:gd name="f191" fmla="*/ f152 1 f100"/>
                  <a:gd name="f192" fmla="*/ f153 1 f101"/>
                  <a:gd name="f193" fmla="*/ f154 1 f100"/>
                  <a:gd name="f194" fmla="*/ f155 1 f101"/>
                  <a:gd name="f195" fmla="*/ f156 1 f100"/>
                  <a:gd name="f196" fmla="*/ f157 1 f101"/>
                  <a:gd name="f197" fmla="*/ f158 1 f100"/>
                  <a:gd name="f198" fmla="*/ f159 1 f100"/>
                  <a:gd name="f199" fmla="*/ f160 1 f101"/>
                  <a:gd name="f200" fmla="*/ f161 1 f100"/>
                  <a:gd name="f201" fmla="*/ f162 1 f101"/>
                  <a:gd name="f202" fmla="*/ f163 1 f100"/>
                  <a:gd name="f203" fmla="*/ f164 1 f101"/>
                  <a:gd name="f204" fmla="*/ f165 1 f100"/>
                  <a:gd name="f205" fmla="*/ f166 1 f101"/>
                  <a:gd name="f206" fmla="*/ f167 1 f100"/>
                  <a:gd name="f207" fmla="*/ f168 1 f101"/>
                  <a:gd name="f208" fmla="*/ f169 1 f100"/>
                  <a:gd name="f209" fmla="*/ f170 1 f101"/>
                  <a:gd name="f210" fmla="*/ f171 1 f100"/>
                  <a:gd name="f211" fmla="*/ f172 1 f101"/>
                  <a:gd name="f212" fmla="*/ f173 f91 1"/>
                  <a:gd name="f213" fmla="*/ f174 f91 1"/>
                  <a:gd name="f214" fmla="*/ f176 f92 1"/>
                  <a:gd name="f215" fmla="*/ f175 f92 1"/>
                  <a:gd name="f216" fmla="*/ f177 f91 1"/>
                  <a:gd name="f217" fmla="*/ f178 f92 1"/>
                  <a:gd name="f218" fmla="*/ f179 f91 1"/>
                  <a:gd name="f219" fmla="*/ f180 f92 1"/>
                  <a:gd name="f220" fmla="*/ f181 f91 1"/>
                  <a:gd name="f221" fmla="*/ f182 f92 1"/>
                  <a:gd name="f222" fmla="*/ f183 f91 1"/>
                  <a:gd name="f223" fmla="*/ f184 f92 1"/>
                  <a:gd name="f224" fmla="*/ f185 f91 1"/>
                  <a:gd name="f225" fmla="*/ f186 f92 1"/>
                  <a:gd name="f226" fmla="*/ f187 f91 1"/>
                  <a:gd name="f227" fmla="*/ f188 f92 1"/>
                  <a:gd name="f228" fmla="*/ f189 f91 1"/>
                  <a:gd name="f229" fmla="*/ f190 f92 1"/>
                  <a:gd name="f230" fmla="*/ f191 f91 1"/>
                  <a:gd name="f231" fmla="*/ f192 f92 1"/>
                  <a:gd name="f232" fmla="*/ f193 f91 1"/>
                  <a:gd name="f233" fmla="*/ f194 f92 1"/>
                  <a:gd name="f234" fmla="*/ f195 f91 1"/>
                  <a:gd name="f235" fmla="*/ f196 f92 1"/>
                  <a:gd name="f236" fmla="*/ f197 f91 1"/>
                  <a:gd name="f237" fmla="*/ f198 f91 1"/>
                  <a:gd name="f238" fmla="*/ f199 f92 1"/>
                  <a:gd name="f239" fmla="*/ f200 f91 1"/>
                  <a:gd name="f240" fmla="*/ f201 f92 1"/>
                  <a:gd name="f241" fmla="*/ f202 f91 1"/>
                  <a:gd name="f242" fmla="*/ f203 f92 1"/>
                  <a:gd name="f243" fmla="*/ f204 f91 1"/>
                  <a:gd name="f244" fmla="*/ f205 f92 1"/>
                  <a:gd name="f245" fmla="*/ f206 f91 1"/>
                  <a:gd name="f246" fmla="*/ f207 f92 1"/>
                  <a:gd name="f247" fmla="*/ f208 f91 1"/>
                  <a:gd name="f248" fmla="*/ f209 f92 1"/>
                  <a:gd name="f249" fmla="*/ f210 f91 1"/>
                  <a:gd name="f250" fmla="*/ f211 f9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37">
                    <a:pos x="f216" y="f217"/>
                  </a:cxn>
                  <a:cxn ang="f137">
                    <a:pos x="f218" y="f219"/>
                  </a:cxn>
                  <a:cxn ang="f137">
                    <a:pos x="f220" y="f221"/>
                  </a:cxn>
                  <a:cxn ang="f137">
                    <a:pos x="f222" y="f223"/>
                  </a:cxn>
                  <a:cxn ang="f137">
                    <a:pos x="f224" y="f225"/>
                  </a:cxn>
                  <a:cxn ang="f137">
                    <a:pos x="f226" y="f227"/>
                  </a:cxn>
                  <a:cxn ang="f137">
                    <a:pos x="f228" y="f229"/>
                  </a:cxn>
                  <a:cxn ang="f137">
                    <a:pos x="f230" y="f231"/>
                  </a:cxn>
                  <a:cxn ang="f137">
                    <a:pos x="f232" y="f233"/>
                  </a:cxn>
                  <a:cxn ang="f137">
                    <a:pos x="f234" y="f235"/>
                  </a:cxn>
                  <a:cxn ang="f137">
                    <a:pos x="f236" y="f235"/>
                  </a:cxn>
                  <a:cxn ang="f137">
                    <a:pos x="f237" y="f238"/>
                  </a:cxn>
                  <a:cxn ang="f137">
                    <a:pos x="f239" y="f240"/>
                  </a:cxn>
                  <a:cxn ang="f137">
                    <a:pos x="f241" y="f242"/>
                  </a:cxn>
                  <a:cxn ang="f137">
                    <a:pos x="f243" y="f244"/>
                  </a:cxn>
                  <a:cxn ang="f137">
                    <a:pos x="f245" y="f246"/>
                  </a:cxn>
                  <a:cxn ang="f137">
                    <a:pos x="f247" y="f248"/>
                  </a:cxn>
                  <a:cxn ang="f137">
                    <a:pos x="f249" y="f250"/>
                  </a:cxn>
                  <a:cxn ang="f137">
                    <a:pos x="f216" y="f217"/>
                  </a:cxn>
                </a:cxnLst>
                <a:rect l="f212" t="f215" r="f213" b="f214"/>
                <a:pathLst>
                  <a:path w="629" h="233">
                    <a:moveTo>
                      <a:pt x="f6" y="f8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15" y="f16"/>
                      <a:pt x="f17" y="f18"/>
                      <a:pt x="f19" y="f20"/>
                    </a:cubicBezTo>
                    <a:cubicBezTo>
                      <a:pt x="f19" y="f20"/>
                      <a:pt x="f21" y="f20"/>
                      <a:pt x="f22" y="f23"/>
                    </a:cubicBezTo>
                    <a:cubicBezTo>
                      <a:pt x="f24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34" y="f35"/>
                    </a:cubicBezTo>
                    <a:cubicBezTo>
                      <a:pt x="f36" y="f37"/>
                      <a:pt x="f38" y="f14"/>
                      <a:pt x="f39" y="f40"/>
                    </a:cubicBezTo>
                    <a:cubicBezTo>
                      <a:pt x="f35" y="f41"/>
                      <a:pt x="f42" y="f43"/>
                      <a:pt x="f44" y="f45"/>
                    </a:cubicBezTo>
                    <a:cubicBezTo>
                      <a:pt x="f46" y="f47"/>
                      <a:pt x="f48" y="f35"/>
                      <a:pt x="f29" y="f49"/>
                    </a:cubicBezTo>
                    <a:cubicBezTo>
                      <a:pt x="f50" y="f51"/>
                      <a:pt x="f52" y="f53"/>
                      <a:pt x="f54" y="f53"/>
                    </a:cubicBezTo>
                    <a:cubicBezTo>
                      <a:pt x="f55" y="f7"/>
                      <a:pt x="f56" y="f53"/>
                      <a:pt x="f5" y="f53"/>
                    </a:cubicBezTo>
                    <a:cubicBezTo>
                      <a:pt x="f57" y="f44"/>
                      <a:pt x="f20" y="f12"/>
                      <a:pt x="f58" y="f5"/>
                    </a:cubicBezTo>
                    <a:cubicBezTo>
                      <a:pt x="f59" y="f60"/>
                      <a:pt x="f61" y="f62"/>
                      <a:pt x="f63" y="f64"/>
                    </a:cubicBezTo>
                    <a:cubicBezTo>
                      <a:pt x="f65" y="f66"/>
                      <a:pt x="f67" y="f57"/>
                      <a:pt x="f68" y="f69"/>
                    </a:cubicBezTo>
                    <a:cubicBezTo>
                      <a:pt x="f70" y="f71"/>
                      <a:pt x="f72" y="f10"/>
                      <a:pt x="f73" y="f62"/>
                    </a:cubicBezTo>
                    <a:cubicBezTo>
                      <a:pt x="f74" y="f48"/>
                      <a:pt x="f75" y="f48"/>
                      <a:pt x="f76" y="f77"/>
                    </a:cubicBezTo>
                    <a:cubicBezTo>
                      <a:pt x="f78" y="f79"/>
                      <a:pt x="f80" y="f81"/>
                      <a:pt x="f82" y="f54"/>
                    </a:cubicBezTo>
                    <a:cubicBezTo>
                      <a:pt x="f83" y="f84"/>
                      <a:pt x="f85" y="f84"/>
                      <a:pt x="f86" y="f52"/>
                    </a:cubicBezTo>
                    <a:cubicBezTo>
                      <a:pt x="f87" y="f88"/>
                      <a:pt x="f89" y="f79"/>
                      <a:pt x="f6" y="f8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" name="Freeform 24">
                <a:extLst>
                  <a:ext uri="{FF2B5EF4-FFF2-40B4-BE49-F238E27FC236}">
                    <a16:creationId xmlns:a16="http://schemas.microsoft.com/office/drawing/2014/main" id="{E776299A-2358-C6BA-FA98-5140831814A5}"/>
                  </a:ext>
                </a:extLst>
              </p:cNvPr>
              <p:cNvSpPr/>
              <p:nvPr/>
            </p:nvSpPr>
            <p:spPr>
              <a:xfrm>
                <a:off x="7268135" y="1078214"/>
                <a:ext cx="281452" cy="21426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89"/>
                  <a:gd name="f7" fmla="val 220"/>
                  <a:gd name="f8" fmla="val 269"/>
                  <a:gd name="f9" fmla="val 32"/>
                  <a:gd name="f10" fmla="val 241"/>
                  <a:gd name="f11" fmla="val 56"/>
                  <a:gd name="f12" fmla="val 213"/>
                  <a:gd name="f13" fmla="val 80"/>
                  <a:gd name="f14" fmla="val 211"/>
                  <a:gd name="f15" fmla="val 82"/>
                  <a:gd name="f16" fmla="val 205"/>
                  <a:gd name="f17" fmla="val 83"/>
                  <a:gd name="f18" fmla="val 203"/>
                  <a:gd name="f19" fmla="val 66"/>
                  <a:gd name="f20" fmla="val 162"/>
                  <a:gd name="f21" fmla="val 77"/>
                  <a:gd name="f22" fmla="val 144"/>
                  <a:gd name="f23" fmla="val 94"/>
                  <a:gd name="f24" fmla="val 152"/>
                  <a:gd name="f25" fmla="val 101"/>
                  <a:gd name="f26" fmla="val 160"/>
                  <a:gd name="f27" fmla="val 108"/>
                  <a:gd name="f28" fmla="val 170"/>
                  <a:gd name="f29" fmla="val 116"/>
                  <a:gd name="f30" fmla="val 125"/>
                  <a:gd name="f31" fmla="val 151"/>
                  <a:gd name="f32" fmla="val 81"/>
                  <a:gd name="f33" fmla="val 185"/>
                  <a:gd name="f34" fmla="val 35"/>
                  <a:gd name="f35" fmla="val 23"/>
                  <a:gd name="f36" fmla="val 207"/>
                  <a:gd name="f37" fmla="val 12"/>
                  <a:gd name="f38" fmla="val 195"/>
                  <a:gd name="f39" fmla="val 181"/>
                  <a:gd name="f40" fmla="val 96"/>
                  <a:gd name="f41" fmla="val 122"/>
                  <a:gd name="f42" fmla="val 184"/>
                  <a:gd name="f43" fmla="val 48"/>
                  <a:gd name="f44" fmla="+- 0 0 -90"/>
                  <a:gd name="f45" fmla="*/ f3 1 289"/>
                  <a:gd name="f46" fmla="*/ f4 1 220"/>
                  <a:gd name="f47" fmla="val f5"/>
                  <a:gd name="f48" fmla="val f6"/>
                  <a:gd name="f49" fmla="val f7"/>
                  <a:gd name="f50" fmla="*/ f44 f0 1"/>
                  <a:gd name="f51" fmla="+- f49 0 f47"/>
                  <a:gd name="f52" fmla="+- f48 0 f47"/>
                  <a:gd name="f53" fmla="*/ f50 1 f2"/>
                  <a:gd name="f54" fmla="*/ f52 1 289"/>
                  <a:gd name="f55" fmla="*/ f51 1 220"/>
                  <a:gd name="f56" fmla="*/ 289 f52 1"/>
                  <a:gd name="f57" fmla="*/ 0 f51 1"/>
                  <a:gd name="f58" fmla="*/ 213 f52 1"/>
                  <a:gd name="f59" fmla="*/ 80 f51 1"/>
                  <a:gd name="f60" fmla="*/ 203 f52 1"/>
                  <a:gd name="f61" fmla="*/ 82 f51 1"/>
                  <a:gd name="f62" fmla="*/ 144 f52 1"/>
                  <a:gd name="f63" fmla="*/ 94 f51 1"/>
                  <a:gd name="f64" fmla="*/ 170 f52 1"/>
                  <a:gd name="f65" fmla="*/ 116 f51 1"/>
                  <a:gd name="f66" fmla="*/ 35 f52 1"/>
                  <a:gd name="f67" fmla="*/ 220 f51 1"/>
                  <a:gd name="f68" fmla="*/ 0 f52 1"/>
                  <a:gd name="f69" fmla="*/ 181 f51 1"/>
                  <a:gd name="f70" fmla="+- f53 0 f1"/>
                  <a:gd name="f71" fmla="*/ f56 1 289"/>
                  <a:gd name="f72" fmla="*/ f57 1 220"/>
                  <a:gd name="f73" fmla="*/ f58 1 289"/>
                  <a:gd name="f74" fmla="*/ f59 1 220"/>
                  <a:gd name="f75" fmla="*/ f60 1 289"/>
                  <a:gd name="f76" fmla="*/ f61 1 220"/>
                  <a:gd name="f77" fmla="*/ f62 1 289"/>
                  <a:gd name="f78" fmla="*/ f63 1 220"/>
                  <a:gd name="f79" fmla="*/ f64 1 289"/>
                  <a:gd name="f80" fmla="*/ f65 1 220"/>
                  <a:gd name="f81" fmla="*/ f66 1 289"/>
                  <a:gd name="f82" fmla="*/ f67 1 220"/>
                  <a:gd name="f83" fmla="*/ f68 1 289"/>
                  <a:gd name="f84" fmla="*/ f69 1 220"/>
                  <a:gd name="f85" fmla="*/ 0 1 f54"/>
                  <a:gd name="f86" fmla="*/ f48 1 f54"/>
                  <a:gd name="f87" fmla="*/ 0 1 f55"/>
                  <a:gd name="f88" fmla="*/ f49 1 f55"/>
                  <a:gd name="f89" fmla="*/ f71 1 f54"/>
                  <a:gd name="f90" fmla="*/ f72 1 f55"/>
                  <a:gd name="f91" fmla="*/ f73 1 f54"/>
                  <a:gd name="f92" fmla="*/ f74 1 f55"/>
                  <a:gd name="f93" fmla="*/ f75 1 f54"/>
                  <a:gd name="f94" fmla="*/ f76 1 f55"/>
                  <a:gd name="f95" fmla="*/ f77 1 f54"/>
                  <a:gd name="f96" fmla="*/ f78 1 f55"/>
                  <a:gd name="f97" fmla="*/ f79 1 f54"/>
                  <a:gd name="f98" fmla="*/ f80 1 f55"/>
                  <a:gd name="f99" fmla="*/ f81 1 f54"/>
                  <a:gd name="f100" fmla="*/ f82 1 f55"/>
                  <a:gd name="f101" fmla="*/ f83 1 f54"/>
                  <a:gd name="f102" fmla="*/ f84 1 f55"/>
                  <a:gd name="f103" fmla="*/ f85 f45 1"/>
                  <a:gd name="f104" fmla="*/ f86 f45 1"/>
                  <a:gd name="f105" fmla="*/ f88 f46 1"/>
                  <a:gd name="f106" fmla="*/ f87 f46 1"/>
                  <a:gd name="f107" fmla="*/ f89 f45 1"/>
                  <a:gd name="f108" fmla="*/ f90 f46 1"/>
                  <a:gd name="f109" fmla="*/ f91 f45 1"/>
                  <a:gd name="f110" fmla="*/ f92 f46 1"/>
                  <a:gd name="f111" fmla="*/ f93 f45 1"/>
                  <a:gd name="f112" fmla="*/ f94 f46 1"/>
                  <a:gd name="f113" fmla="*/ f95 f45 1"/>
                  <a:gd name="f114" fmla="*/ f96 f46 1"/>
                  <a:gd name="f115" fmla="*/ f97 f45 1"/>
                  <a:gd name="f116" fmla="*/ f98 f46 1"/>
                  <a:gd name="f117" fmla="*/ f99 f45 1"/>
                  <a:gd name="f118" fmla="*/ f100 f46 1"/>
                  <a:gd name="f119" fmla="*/ f101 f45 1"/>
                  <a:gd name="f120" fmla="*/ f102 f4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70">
                    <a:pos x="f107" y="f108"/>
                  </a:cxn>
                  <a:cxn ang="f70">
                    <a:pos x="f109" y="f110"/>
                  </a:cxn>
                  <a:cxn ang="f70">
                    <a:pos x="f111" y="f112"/>
                  </a:cxn>
                  <a:cxn ang="f70">
                    <a:pos x="f113" y="f114"/>
                  </a:cxn>
                  <a:cxn ang="f70">
                    <a:pos x="f115" y="f116"/>
                  </a:cxn>
                  <a:cxn ang="f70">
                    <a:pos x="f117" y="f118"/>
                  </a:cxn>
                  <a:cxn ang="f70">
                    <a:pos x="f119" y="f120"/>
                  </a:cxn>
                  <a:cxn ang="f70">
                    <a:pos x="f107" y="f108"/>
                  </a:cxn>
                </a:cxnLst>
                <a:rect l="f103" t="f106" r="f104" b="f105"/>
                <a:pathLst>
                  <a:path w="289" h="220">
                    <a:moveTo>
                      <a:pt x="f6" y="f5"/>
                    </a:moveTo>
                    <a:cubicBezTo>
                      <a:pt x="f8" y="f9"/>
                      <a:pt x="f10" y="f11"/>
                      <a:pt x="f12" y="f13"/>
                    </a:cubicBezTo>
                    <a:cubicBezTo>
                      <a:pt x="f14" y="f15"/>
                      <a:pt x="f16" y="f17"/>
                      <a:pt x="f18" y="f15"/>
                    </a:cubicBezTo>
                    <a:cubicBezTo>
                      <a:pt x="f2" y="f19"/>
                      <a:pt x="f20" y="f21"/>
                      <a:pt x="f22" y="f23"/>
                    </a:cubicBezTo>
                    <a:cubicBezTo>
                      <a:pt x="f24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34" y="f7"/>
                    </a:cubicBezTo>
                    <a:cubicBezTo>
                      <a:pt x="f35" y="f36"/>
                      <a:pt x="f37" y="f38"/>
                      <a:pt x="f5" y="f39"/>
                    </a:cubicBezTo>
                    <a:cubicBezTo>
                      <a:pt x="f40" y="f41"/>
                      <a:pt x="f42" y="f43"/>
                      <a:pt x="f6" y="f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" name="Freeform 25">
                <a:extLst>
                  <a:ext uri="{FF2B5EF4-FFF2-40B4-BE49-F238E27FC236}">
                    <a16:creationId xmlns:a16="http://schemas.microsoft.com/office/drawing/2014/main" id="{362C2B2D-C177-52E7-1299-1EA77B08B917}"/>
                  </a:ext>
                </a:extLst>
              </p:cNvPr>
              <p:cNvSpPr/>
              <p:nvPr/>
            </p:nvSpPr>
            <p:spPr>
              <a:xfrm>
                <a:off x="6935970" y="1393893"/>
                <a:ext cx="226935" cy="10015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33"/>
                  <a:gd name="f7" fmla="val 103"/>
                  <a:gd name="f8" fmla="val 23"/>
                  <a:gd name="f9" fmla="val 40"/>
                  <a:gd name="f10" fmla="val 17"/>
                  <a:gd name="f11" fmla="val 25"/>
                  <a:gd name="f12" fmla="val 20"/>
                  <a:gd name="f13" fmla="val 36"/>
                  <a:gd name="f14" fmla="val 11"/>
                  <a:gd name="f15" fmla="val 62"/>
                  <a:gd name="f16" fmla="val 89"/>
                  <a:gd name="f17" fmla="val 1"/>
                  <a:gd name="f18" fmla="val 115"/>
                  <a:gd name="f19" fmla="val 6"/>
                  <a:gd name="f20" fmla="val 143"/>
                  <a:gd name="f21" fmla="val 12"/>
                  <a:gd name="f22" fmla="val 171"/>
                  <a:gd name="f23" fmla="val 19"/>
                  <a:gd name="f24" fmla="val 199"/>
                  <a:gd name="f25" fmla="val 210"/>
                  <a:gd name="f26" fmla="val 27"/>
                  <a:gd name="f27" fmla="val 221"/>
                  <a:gd name="f28" fmla="val 230"/>
                  <a:gd name="f29" fmla="val 34"/>
                  <a:gd name="f30" fmla="val 220"/>
                  <a:gd name="f31" fmla="val 41"/>
                  <a:gd name="f32" fmla="val 189"/>
                  <a:gd name="f33" fmla="val 42"/>
                  <a:gd name="f34" fmla="val 168"/>
                  <a:gd name="f35" fmla="val 147"/>
                  <a:gd name="f36" fmla="val 135"/>
                  <a:gd name="f37" fmla="val 124"/>
                  <a:gd name="f38" fmla="val 112"/>
                  <a:gd name="f39" fmla="val 94"/>
                  <a:gd name="f40" fmla="val 85"/>
                  <a:gd name="f41" fmla="val 44"/>
                  <a:gd name="f42" fmla="val 80"/>
                  <a:gd name="f43" fmla="val 61"/>
                  <a:gd name="f44" fmla="val 79"/>
                  <a:gd name="f45" fmla="val 64"/>
                  <a:gd name="f46" fmla="val 65"/>
                  <a:gd name="f47" fmla="val 74"/>
                  <a:gd name="f48" fmla="val 101"/>
                  <a:gd name="f49" fmla="val 57"/>
                  <a:gd name="f50" fmla="val 30"/>
                  <a:gd name="f51" fmla="val 100"/>
                  <a:gd name="f52" fmla="val 96"/>
                  <a:gd name="f53" fmla="val 93"/>
                  <a:gd name="f54" fmla="val 14"/>
                  <a:gd name="f55" fmla="val 88"/>
                  <a:gd name="f56" fmla="val 83"/>
                  <a:gd name="f57" fmla="val 77"/>
                  <a:gd name="f58" fmla="val 76"/>
                  <a:gd name="f59" fmla="val 13"/>
                  <a:gd name="f60" fmla="val 75"/>
                  <a:gd name="f61" fmla="val 73"/>
                  <a:gd name="f62" fmla="val 72"/>
                  <a:gd name="f63" fmla="val 3"/>
                  <a:gd name="f64" fmla="val 66"/>
                  <a:gd name="f65" fmla="val 5"/>
                  <a:gd name="f66" fmla="val 59"/>
                  <a:gd name="f67" fmla="val 9"/>
                  <a:gd name="f68" fmla="val 54"/>
                  <a:gd name="f69" fmla="val 49"/>
                  <a:gd name="f70" fmla="val 45"/>
                  <a:gd name="f71" fmla="+- 0 0 -90"/>
                  <a:gd name="f72" fmla="*/ f3 1 233"/>
                  <a:gd name="f73" fmla="*/ f4 1 103"/>
                  <a:gd name="f74" fmla="val f5"/>
                  <a:gd name="f75" fmla="val f6"/>
                  <a:gd name="f76" fmla="val f7"/>
                  <a:gd name="f77" fmla="*/ f71 f0 1"/>
                  <a:gd name="f78" fmla="+- f76 0 f74"/>
                  <a:gd name="f79" fmla="+- f75 0 f74"/>
                  <a:gd name="f80" fmla="*/ f77 1 f2"/>
                  <a:gd name="f81" fmla="*/ f79 1 233"/>
                  <a:gd name="f82" fmla="*/ f78 1 103"/>
                  <a:gd name="f83" fmla="*/ 23 f79 1"/>
                  <a:gd name="f84" fmla="*/ 40 f78 1"/>
                  <a:gd name="f85" fmla="*/ 36 f79 1"/>
                  <a:gd name="f86" fmla="*/ 11 f78 1"/>
                  <a:gd name="f87" fmla="*/ 115 f79 1"/>
                  <a:gd name="f88" fmla="*/ 6 f78 1"/>
                  <a:gd name="f89" fmla="*/ 199 f79 1"/>
                  <a:gd name="f90" fmla="*/ 25 f78 1"/>
                  <a:gd name="f91" fmla="*/ 233 f79 1"/>
                  <a:gd name="f92" fmla="*/ 210 f79 1"/>
                  <a:gd name="f93" fmla="*/ 41 f78 1"/>
                  <a:gd name="f94" fmla="*/ 147 f79 1"/>
                  <a:gd name="f95" fmla="*/ 112 f79 1"/>
                  <a:gd name="f96" fmla="*/ 36 f78 1"/>
                  <a:gd name="f97" fmla="*/ 80 f79 1"/>
                  <a:gd name="f98" fmla="*/ 61 f78 1"/>
                  <a:gd name="f99" fmla="*/ 79 f79 1"/>
                  <a:gd name="f100" fmla="*/ 65 f78 1"/>
                  <a:gd name="f101" fmla="*/ 30 f79 1"/>
                  <a:gd name="f102" fmla="*/ 100 f78 1"/>
                  <a:gd name="f103" fmla="*/ 11 f79 1"/>
                  <a:gd name="f104" fmla="*/ 93 f78 1"/>
                  <a:gd name="f105" fmla="*/ 20 f79 1"/>
                  <a:gd name="f106" fmla="*/ 77 f78 1"/>
                  <a:gd name="f107" fmla="*/ 19 f79 1"/>
                  <a:gd name="f108" fmla="*/ 76 f78 1"/>
                  <a:gd name="f109" fmla="*/ 0 f79 1"/>
                  <a:gd name="f110" fmla="*/ 72 f78 1"/>
                  <a:gd name="f111" fmla="*/ 9 f79 1"/>
                  <a:gd name="f112" fmla="*/ 54 f78 1"/>
                  <a:gd name="f113" fmla="+- f80 0 f1"/>
                  <a:gd name="f114" fmla="*/ f83 1 233"/>
                  <a:gd name="f115" fmla="*/ f84 1 103"/>
                  <a:gd name="f116" fmla="*/ f85 1 233"/>
                  <a:gd name="f117" fmla="*/ f86 1 103"/>
                  <a:gd name="f118" fmla="*/ f87 1 233"/>
                  <a:gd name="f119" fmla="*/ f88 1 103"/>
                  <a:gd name="f120" fmla="*/ f89 1 233"/>
                  <a:gd name="f121" fmla="*/ f90 1 103"/>
                  <a:gd name="f122" fmla="*/ f91 1 233"/>
                  <a:gd name="f123" fmla="*/ f92 1 233"/>
                  <a:gd name="f124" fmla="*/ f93 1 103"/>
                  <a:gd name="f125" fmla="*/ f94 1 233"/>
                  <a:gd name="f126" fmla="*/ f95 1 233"/>
                  <a:gd name="f127" fmla="*/ f96 1 103"/>
                  <a:gd name="f128" fmla="*/ f97 1 233"/>
                  <a:gd name="f129" fmla="*/ f98 1 103"/>
                  <a:gd name="f130" fmla="*/ f99 1 233"/>
                  <a:gd name="f131" fmla="*/ f100 1 103"/>
                  <a:gd name="f132" fmla="*/ f101 1 233"/>
                  <a:gd name="f133" fmla="*/ f102 1 103"/>
                  <a:gd name="f134" fmla="*/ f103 1 233"/>
                  <a:gd name="f135" fmla="*/ f104 1 103"/>
                  <a:gd name="f136" fmla="*/ f105 1 233"/>
                  <a:gd name="f137" fmla="*/ f106 1 103"/>
                  <a:gd name="f138" fmla="*/ f107 1 233"/>
                  <a:gd name="f139" fmla="*/ f108 1 103"/>
                  <a:gd name="f140" fmla="*/ f109 1 233"/>
                  <a:gd name="f141" fmla="*/ f110 1 103"/>
                  <a:gd name="f142" fmla="*/ f111 1 233"/>
                  <a:gd name="f143" fmla="*/ f112 1 103"/>
                  <a:gd name="f144" fmla="*/ 0 1 f81"/>
                  <a:gd name="f145" fmla="*/ f75 1 f81"/>
                  <a:gd name="f146" fmla="*/ 0 1 f82"/>
                  <a:gd name="f147" fmla="*/ f76 1 f82"/>
                  <a:gd name="f148" fmla="*/ f114 1 f81"/>
                  <a:gd name="f149" fmla="*/ f115 1 f82"/>
                  <a:gd name="f150" fmla="*/ f116 1 f81"/>
                  <a:gd name="f151" fmla="*/ f117 1 f82"/>
                  <a:gd name="f152" fmla="*/ f118 1 f81"/>
                  <a:gd name="f153" fmla="*/ f119 1 f82"/>
                  <a:gd name="f154" fmla="*/ f120 1 f81"/>
                  <a:gd name="f155" fmla="*/ f121 1 f82"/>
                  <a:gd name="f156" fmla="*/ f122 1 f81"/>
                  <a:gd name="f157" fmla="*/ f123 1 f81"/>
                  <a:gd name="f158" fmla="*/ f124 1 f82"/>
                  <a:gd name="f159" fmla="*/ f125 1 f81"/>
                  <a:gd name="f160" fmla="*/ f126 1 f81"/>
                  <a:gd name="f161" fmla="*/ f127 1 f82"/>
                  <a:gd name="f162" fmla="*/ f128 1 f81"/>
                  <a:gd name="f163" fmla="*/ f129 1 f82"/>
                  <a:gd name="f164" fmla="*/ f130 1 f81"/>
                  <a:gd name="f165" fmla="*/ f131 1 f82"/>
                  <a:gd name="f166" fmla="*/ f132 1 f81"/>
                  <a:gd name="f167" fmla="*/ f133 1 f82"/>
                  <a:gd name="f168" fmla="*/ f134 1 f81"/>
                  <a:gd name="f169" fmla="*/ f135 1 f82"/>
                  <a:gd name="f170" fmla="*/ f136 1 f81"/>
                  <a:gd name="f171" fmla="*/ f137 1 f82"/>
                  <a:gd name="f172" fmla="*/ f138 1 f81"/>
                  <a:gd name="f173" fmla="*/ f139 1 f82"/>
                  <a:gd name="f174" fmla="*/ f140 1 f81"/>
                  <a:gd name="f175" fmla="*/ f141 1 f82"/>
                  <a:gd name="f176" fmla="*/ f142 1 f81"/>
                  <a:gd name="f177" fmla="*/ f143 1 f82"/>
                  <a:gd name="f178" fmla="*/ f144 f72 1"/>
                  <a:gd name="f179" fmla="*/ f145 f72 1"/>
                  <a:gd name="f180" fmla="*/ f147 f73 1"/>
                  <a:gd name="f181" fmla="*/ f146 f73 1"/>
                  <a:gd name="f182" fmla="*/ f148 f72 1"/>
                  <a:gd name="f183" fmla="*/ f149 f73 1"/>
                  <a:gd name="f184" fmla="*/ f150 f72 1"/>
                  <a:gd name="f185" fmla="*/ f151 f73 1"/>
                  <a:gd name="f186" fmla="*/ f152 f72 1"/>
                  <a:gd name="f187" fmla="*/ f153 f73 1"/>
                  <a:gd name="f188" fmla="*/ f154 f72 1"/>
                  <a:gd name="f189" fmla="*/ f155 f73 1"/>
                  <a:gd name="f190" fmla="*/ f156 f72 1"/>
                  <a:gd name="f191" fmla="*/ f157 f72 1"/>
                  <a:gd name="f192" fmla="*/ f158 f73 1"/>
                  <a:gd name="f193" fmla="*/ f159 f72 1"/>
                  <a:gd name="f194" fmla="*/ f160 f72 1"/>
                  <a:gd name="f195" fmla="*/ f161 f73 1"/>
                  <a:gd name="f196" fmla="*/ f162 f72 1"/>
                  <a:gd name="f197" fmla="*/ f163 f73 1"/>
                  <a:gd name="f198" fmla="*/ f164 f72 1"/>
                  <a:gd name="f199" fmla="*/ f165 f73 1"/>
                  <a:gd name="f200" fmla="*/ f166 f72 1"/>
                  <a:gd name="f201" fmla="*/ f167 f73 1"/>
                  <a:gd name="f202" fmla="*/ f168 f72 1"/>
                  <a:gd name="f203" fmla="*/ f169 f73 1"/>
                  <a:gd name="f204" fmla="*/ f170 f72 1"/>
                  <a:gd name="f205" fmla="*/ f171 f73 1"/>
                  <a:gd name="f206" fmla="*/ f172 f72 1"/>
                  <a:gd name="f207" fmla="*/ f173 f73 1"/>
                  <a:gd name="f208" fmla="*/ f174 f72 1"/>
                  <a:gd name="f209" fmla="*/ f175 f73 1"/>
                  <a:gd name="f210" fmla="*/ f176 f72 1"/>
                  <a:gd name="f211" fmla="*/ f177 f7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13">
                    <a:pos x="f182" y="f183"/>
                  </a:cxn>
                  <a:cxn ang="f113">
                    <a:pos x="f184" y="f185"/>
                  </a:cxn>
                  <a:cxn ang="f113">
                    <a:pos x="f186" y="f187"/>
                  </a:cxn>
                  <a:cxn ang="f113">
                    <a:pos x="f188" y="f189"/>
                  </a:cxn>
                  <a:cxn ang="f113">
                    <a:pos x="f190" y="f189"/>
                  </a:cxn>
                  <a:cxn ang="f113">
                    <a:pos x="f191" y="f192"/>
                  </a:cxn>
                  <a:cxn ang="f113">
                    <a:pos x="f193" y="f183"/>
                  </a:cxn>
                  <a:cxn ang="f113">
                    <a:pos x="f194" y="f195"/>
                  </a:cxn>
                  <a:cxn ang="f113">
                    <a:pos x="f196" y="f197"/>
                  </a:cxn>
                  <a:cxn ang="f113">
                    <a:pos x="f198" y="f199"/>
                  </a:cxn>
                  <a:cxn ang="f113">
                    <a:pos x="f200" y="f201"/>
                  </a:cxn>
                  <a:cxn ang="f113">
                    <a:pos x="f202" y="f203"/>
                  </a:cxn>
                  <a:cxn ang="f113">
                    <a:pos x="f204" y="f205"/>
                  </a:cxn>
                  <a:cxn ang="f113">
                    <a:pos x="f206" y="f207"/>
                  </a:cxn>
                  <a:cxn ang="f113">
                    <a:pos x="f208" y="f209"/>
                  </a:cxn>
                  <a:cxn ang="f113">
                    <a:pos x="f210" y="f211"/>
                  </a:cxn>
                  <a:cxn ang="f113">
                    <a:pos x="f182" y="f183"/>
                  </a:cxn>
                </a:cxnLst>
                <a:rect l="f178" t="f181" r="f179" b="f180"/>
                <a:pathLst>
                  <a:path w="233" h="103">
                    <a:moveTo>
                      <a:pt x="f8" y="f9"/>
                    </a:moveTo>
                    <a:cubicBezTo>
                      <a:pt x="f10" y="f11"/>
                      <a:pt x="f12" y="f10"/>
                      <a:pt x="f13" y="f14"/>
                    </a:cubicBezTo>
                    <a:cubicBezTo>
                      <a:pt x="f15" y="f5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24" y="f11"/>
                    </a:cubicBezTo>
                    <a:cubicBezTo>
                      <a:pt x="f25" y="f26"/>
                      <a:pt x="f27" y="f11"/>
                      <a:pt x="f6" y="f11"/>
                    </a:cubicBezTo>
                    <a:cubicBezTo>
                      <a:pt x="f28" y="f29"/>
                      <a:pt x="f30" y="f31"/>
                      <a:pt x="f25" y="f31"/>
                    </a:cubicBezTo>
                    <a:cubicBezTo>
                      <a:pt x="f32" y="f33"/>
                      <a:pt x="f34" y="f31"/>
                      <a:pt x="f35" y="f9"/>
                    </a:cubicBezTo>
                    <a:cubicBezTo>
                      <a:pt x="f36" y="f9"/>
                      <a:pt x="f37" y="f13"/>
                      <a:pt x="f38" y="f13"/>
                    </a:cubicBezTo>
                    <a:cubicBezTo>
                      <a:pt x="f39" y="f13"/>
                      <a:pt x="f40" y="f41"/>
                      <a:pt x="f42" y="f43"/>
                    </a:cubicBezTo>
                    <a:cubicBezTo>
                      <a:pt x="f42" y="f15"/>
                      <a:pt x="f44" y="f45"/>
                      <a:pt x="f44" y="f46"/>
                    </a:cubicBezTo>
                    <a:cubicBezTo>
                      <a:pt x="f47" y="f48"/>
                      <a:pt x="f49" y="f7"/>
                      <a:pt x="f50" y="f51"/>
                    </a:cubicBezTo>
                    <a:cubicBezTo>
                      <a:pt x="f8" y="f51"/>
                      <a:pt x="f10" y="f52"/>
                      <a:pt x="f14" y="f53"/>
                    </a:cubicBezTo>
                    <a:cubicBezTo>
                      <a:pt x="f54" y="f55"/>
                      <a:pt x="f10" y="f56"/>
                      <a:pt x="f12" y="f57"/>
                    </a:cubicBezTo>
                    <a:cubicBezTo>
                      <a:pt x="f12" y="f57"/>
                      <a:pt x="f12" y="f58"/>
                      <a:pt x="f23" y="f58"/>
                    </a:cubicBezTo>
                    <a:cubicBezTo>
                      <a:pt x="f59" y="f60"/>
                      <a:pt x="f19" y="f61"/>
                      <a:pt x="f5" y="f62"/>
                    </a:cubicBezTo>
                    <a:cubicBezTo>
                      <a:pt x="f63" y="f64"/>
                      <a:pt x="f65" y="f66"/>
                      <a:pt x="f67" y="f68"/>
                    </a:cubicBezTo>
                    <a:cubicBezTo>
                      <a:pt x="f59" y="f69"/>
                      <a:pt x="f23" y="f70"/>
                      <a:pt x="f8" y="f9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" name="Freeform 26">
                <a:extLst>
                  <a:ext uri="{FF2B5EF4-FFF2-40B4-BE49-F238E27FC236}">
                    <a16:creationId xmlns:a16="http://schemas.microsoft.com/office/drawing/2014/main" id="{7D854EFD-E0B8-6516-F9AC-47344C6C3904}"/>
                  </a:ext>
                </a:extLst>
              </p:cNvPr>
              <p:cNvSpPr/>
              <p:nvPr/>
            </p:nvSpPr>
            <p:spPr>
              <a:xfrm>
                <a:off x="8534671" y="1094692"/>
                <a:ext cx="164811" cy="9254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69"/>
                  <a:gd name="f7" fmla="val 95"/>
                  <a:gd name="f8" fmla="val 38"/>
                  <a:gd name="f9" fmla="val 6"/>
                  <a:gd name="f10" fmla="val 32"/>
                  <a:gd name="f11" fmla="val 11"/>
                  <a:gd name="f12" fmla="val 24"/>
                  <a:gd name="f13" fmla="val 18"/>
                  <a:gd name="f14" fmla="val 21"/>
                  <a:gd name="f15" fmla="val 60"/>
                  <a:gd name="f16" fmla="val 103"/>
                  <a:gd name="f17" fmla="val 145"/>
                  <a:gd name="f18" fmla="val 168"/>
                  <a:gd name="f19" fmla="val 33"/>
                  <a:gd name="f20" fmla="val 53"/>
                  <a:gd name="f21" fmla="val 149"/>
                  <a:gd name="f22" fmla="val 70"/>
                  <a:gd name="f23" fmla="val 132"/>
                  <a:gd name="f24" fmla="val 84"/>
                  <a:gd name="f25" fmla="val 112"/>
                  <a:gd name="f26" fmla="val 93"/>
                  <a:gd name="f27" fmla="val 90"/>
                  <a:gd name="f28" fmla="val 94"/>
                  <a:gd name="f29" fmla="val 78"/>
                  <a:gd name="f30" fmla="val 89"/>
                  <a:gd name="f31" fmla="val 68"/>
                  <a:gd name="f32" fmla="val 76"/>
                  <a:gd name="f33" fmla="val 65"/>
                  <a:gd name="f34" fmla="val 52"/>
                  <a:gd name="f35" fmla="val 50"/>
                  <a:gd name="f36" fmla="val 40"/>
                  <a:gd name="f37" fmla="val 25"/>
                  <a:gd name="f38" fmla="val 17"/>
                  <a:gd name="f39" fmla="val 41"/>
                  <a:gd name="f40" fmla="val 10"/>
                  <a:gd name="f41" fmla="val 42"/>
                  <a:gd name="f42" fmla="val 2"/>
                  <a:gd name="f43" fmla="val 43"/>
                  <a:gd name="f44" fmla="val 1"/>
                  <a:gd name="f45" fmla="val 66"/>
                  <a:gd name="f46" fmla="val 15"/>
                  <a:gd name="f47" fmla="val 45"/>
                  <a:gd name="f48" fmla="val 16"/>
                  <a:gd name="f49" fmla="val 34"/>
                  <a:gd name="f50" fmla="val 26"/>
                  <a:gd name="f51" fmla="val 55"/>
                  <a:gd name="f52" fmla="val 136"/>
                  <a:gd name="f53" fmla="val 28"/>
                  <a:gd name="f54" fmla="val 126"/>
                  <a:gd name="f55" fmla="val 19"/>
                  <a:gd name="f56" fmla="val 116"/>
                  <a:gd name="f57" fmla="val 106"/>
                  <a:gd name="f58" fmla="val 117"/>
                  <a:gd name="f59" fmla="val 37"/>
                  <a:gd name="f60" fmla="val 125"/>
                  <a:gd name="f61" fmla="val 148"/>
                  <a:gd name="f62" fmla="val 57"/>
                  <a:gd name="f63" fmla="val 137"/>
                  <a:gd name="f64" fmla="val 44"/>
                  <a:gd name="f65" fmla="val 128"/>
                  <a:gd name="f66" fmla="val 129"/>
                  <a:gd name="f67" fmla="val 139"/>
                  <a:gd name="f68" fmla="val 72"/>
                  <a:gd name="f69" fmla="val 27"/>
                  <a:gd name="f70" fmla="val 92"/>
                  <a:gd name="f71" fmla="val 105"/>
                  <a:gd name="f72" fmla="val 82"/>
                  <a:gd name="f73" fmla="val 83"/>
                  <a:gd name="f74" fmla="val 74"/>
                  <a:gd name="f75" fmla="val 113"/>
                  <a:gd name="f76" fmla="val 102"/>
                  <a:gd name="f77" fmla="+- 0 0 -90"/>
                  <a:gd name="f78" fmla="*/ f3 1 169"/>
                  <a:gd name="f79" fmla="*/ f4 1 95"/>
                  <a:gd name="f80" fmla="val f5"/>
                  <a:gd name="f81" fmla="val f6"/>
                  <a:gd name="f82" fmla="val f7"/>
                  <a:gd name="f83" fmla="*/ f77 f0 1"/>
                  <a:gd name="f84" fmla="+- f82 0 f80"/>
                  <a:gd name="f85" fmla="+- f81 0 f80"/>
                  <a:gd name="f86" fmla="*/ f83 1 f2"/>
                  <a:gd name="f87" fmla="*/ f85 1 169"/>
                  <a:gd name="f88" fmla="*/ f84 1 95"/>
                  <a:gd name="f89" fmla="*/ 0 f85 1"/>
                  <a:gd name="f90" fmla="*/ 38 f84 1"/>
                  <a:gd name="f91" fmla="*/ 18 f85 1"/>
                  <a:gd name="f92" fmla="*/ 21 f84 1"/>
                  <a:gd name="f93" fmla="*/ 145 f85 1"/>
                  <a:gd name="f94" fmla="*/ 149 f85 1"/>
                  <a:gd name="f95" fmla="*/ 70 f84 1"/>
                  <a:gd name="f96" fmla="*/ 90 f85 1"/>
                  <a:gd name="f97" fmla="*/ 94 f84 1"/>
                  <a:gd name="f98" fmla="*/ 68 f85 1"/>
                  <a:gd name="f99" fmla="*/ 76 f84 1"/>
                  <a:gd name="f100" fmla="*/ 25 f85 1"/>
                  <a:gd name="f101" fmla="*/ 40 f84 1"/>
                  <a:gd name="f102" fmla="*/ 2 f85 1"/>
                  <a:gd name="f103" fmla="*/ 43 f84 1"/>
                  <a:gd name="f104" fmla="*/ 66 f85 1"/>
                  <a:gd name="f105" fmla="*/ 25 f84 1"/>
                  <a:gd name="f106" fmla="*/ 34 f85 1"/>
                  <a:gd name="f107" fmla="*/ 26 f84 1"/>
                  <a:gd name="f108" fmla="*/ 136 f85 1"/>
                  <a:gd name="f109" fmla="*/ 28 f84 1"/>
                  <a:gd name="f110" fmla="*/ 106 f85 1"/>
                  <a:gd name="f111" fmla="*/ 148 f85 1"/>
                  <a:gd name="f112" fmla="*/ 57 f84 1"/>
                  <a:gd name="f113" fmla="*/ 116 f85 1"/>
                  <a:gd name="f114" fmla="*/ 72 f85 1"/>
                  <a:gd name="f115" fmla="*/ 15 f84 1"/>
                  <a:gd name="f116" fmla="*/ 105 f85 1"/>
                  <a:gd name="f117" fmla="*/ 83 f85 1"/>
                  <a:gd name="f118" fmla="*/ 74 f84 1"/>
                  <a:gd name="f119" fmla="*/ 113 f85 1"/>
                  <a:gd name="f120" fmla="+- f86 0 f1"/>
                  <a:gd name="f121" fmla="*/ f89 1 169"/>
                  <a:gd name="f122" fmla="*/ f90 1 95"/>
                  <a:gd name="f123" fmla="*/ f91 1 169"/>
                  <a:gd name="f124" fmla="*/ f92 1 95"/>
                  <a:gd name="f125" fmla="*/ f93 1 169"/>
                  <a:gd name="f126" fmla="*/ f94 1 169"/>
                  <a:gd name="f127" fmla="*/ f95 1 95"/>
                  <a:gd name="f128" fmla="*/ f96 1 169"/>
                  <a:gd name="f129" fmla="*/ f97 1 95"/>
                  <a:gd name="f130" fmla="*/ f98 1 169"/>
                  <a:gd name="f131" fmla="*/ f99 1 95"/>
                  <a:gd name="f132" fmla="*/ f100 1 169"/>
                  <a:gd name="f133" fmla="*/ f101 1 95"/>
                  <a:gd name="f134" fmla="*/ f102 1 169"/>
                  <a:gd name="f135" fmla="*/ f103 1 95"/>
                  <a:gd name="f136" fmla="*/ f104 1 169"/>
                  <a:gd name="f137" fmla="*/ f105 1 95"/>
                  <a:gd name="f138" fmla="*/ f106 1 169"/>
                  <a:gd name="f139" fmla="*/ f107 1 95"/>
                  <a:gd name="f140" fmla="*/ f108 1 169"/>
                  <a:gd name="f141" fmla="*/ f109 1 95"/>
                  <a:gd name="f142" fmla="*/ f110 1 169"/>
                  <a:gd name="f143" fmla="*/ f111 1 169"/>
                  <a:gd name="f144" fmla="*/ f112 1 95"/>
                  <a:gd name="f145" fmla="*/ f113 1 169"/>
                  <a:gd name="f146" fmla="*/ f114 1 169"/>
                  <a:gd name="f147" fmla="*/ f115 1 95"/>
                  <a:gd name="f148" fmla="*/ f116 1 169"/>
                  <a:gd name="f149" fmla="*/ f117 1 169"/>
                  <a:gd name="f150" fmla="*/ f118 1 95"/>
                  <a:gd name="f151" fmla="*/ f119 1 169"/>
                  <a:gd name="f152" fmla="*/ 0 1 f87"/>
                  <a:gd name="f153" fmla="*/ f81 1 f87"/>
                  <a:gd name="f154" fmla="*/ 0 1 f88"/>
                  <a:gd name="f155" fmla="*/ f82 1 f88"/>
                  <a:gd name="f156" fmla="*/ f121 1 f87"/>
                  <a:gd name="f157" fmla="*/ f122 1 f88"/>
                  <a:gd name="f158" fmla="*/ f123 1 f87"/>
                  <a:gd name="f159" fmla="*/ f124 1 f88"/>
                  <a:gd name="f160" fmla="*/ f125 1 f87"/>
                  <a:gd name="f161" fmla="*/ f126 1 f87"/>
                  <a:gd name="f162" fmla="*/ f127 1 f88"/>
                  <a:gd name="f163" fmla="*/ f128 1 f87"/>
                  <a:gd name="f164" fmla="*/ f129 1 f88"/>
                  <a:gd name="f165" fmla="*/ f130 1 f87"/>
                  <a:gd name="f166" fmla="*/ f131 1 f88"/>
                  <a:gd name="f167" fmla="*/ f132 1 f87"/>
                  <a:gd name="f168" fmla="*/ f133 1 f88"/>
                  <a:gd name="f169" fmla="*/ f134 1 f87"/>
                  <a:gd name="f170" fmla="*/ f135 1 f88"/>
                  <a:gd name="f171" fmla="*/ f136 1 f87"/>
                  <a:gd name="f172" fmla="*/ f137 1 f88"/>
                  <a:gd name="f173" fmla="*/ f138 1 f87"/>
                  <a:gd name="f174" fmla="*/ f139 1 f88"/>
                  <a:gd name="f175" fmla="*/ f140 1 f87"/>
                  <a:gd name="f176" fmla="*/ f141 1 f88"/>
                  <a:gd name="f177" fmla="*/ f142 1 f87"/>
                  <a:gd name="f178" fmla="*/ f143 1 f87"/>
                  <a:gd name="f179" fmla="*/ f144 1 f88"/>
                  <a:gd name="f180" fmla="*/ f145 1 f87"/>
                  <a:gd name="f181" fmla="*/ f146 1 f87"/>
                  <a:gd name="f182" fmla="*/ f147 1 f88"/>
                  <a:gd name="f183" fmla="*/ f148 1 f87"/>
                  <a:gd name="f184" fmla="*/ f149 1 f87"/>
                  <a:gd name="f185" fmla="*/ f150 1 f88"/>
                  <a:gd name="f186" fmla="*/ f151 1 f87"/>
                  <a:gd name="f187" fmla="*/ f152 f78 1"/>
                  <a:gd name="f188" fmla="*/ f153 f78 1"/>
                  <a:gd name="f189" fmla="*/ f155 f79 1"/>
                  <a:gd name="f190" fmla="*/ f154 f79 1"/>
                  <a:gd name="f191" fmla="*/ f156 f78 1"/>
                  <a:gd name="f192" fmla="*/ f157 f79 1"/>
                  <a:gd name="f193" fmla="*/ f158 f78 1"/>
                  <a:gd name="f194" fmla="*/ f159 f79 1"/>
                  <a:gd name="f195" fmla="*/ f160 f78 1"/>
                  <a:gd name="f196" fmla="*/ f161 f78 1"/>
                  <a:gd name="f197" fmla="*/ f162 f79 1"/>
                  <a:gd name="f198" fmla="*/ f163 f78 1"/>
                  <a:gd name="f199" fmla="*/ f164 f79 1"/>
                  <a:gd name="f200" fmla="*/ f165 f78 1"/>
                  <a:gd name="f201" fmla="*/ f166 f79 1"/>
                  <a:gd name="f202" fmla="*/ f167 f78 1"/>
                  <a:gd name="f203" fmla="*/ f168 f79 1"/>
                  <a:gd name="f204" fmla="*/ f169 f78 1"/>
                  <a:gd name="f205" fmla="*/ f170 f79 1"/>
                  <a:gd name="f206" fmla="*/ f171 f78 1"/>
                  <a:gd name="f207" fmla="*/ f172 f79 1"/>
                  <a:gd name="f208" fmla="*/ f173 f78 1"/>
                  <a:gd name="f209" fmla="*/ f174 f79 1"/>
                  <a:gd name="f210" fmla="*/ f175 f78 1"/>
                  <a:gd name="f211" fmla="*/ f176 f79 1"/>
                  <a:gd name="f212" fmla="*/ f177 f78 1"/>
                  <a:gd name="f213" fmla="*/ f178 f78 1"/>
                  <a:gd name="f214" fmla="*/ f179 f79 1"/>
                  <a:gd name="f215" fmla="*/ f180 f78 1"/>
                  <a:gd name="f216" fmla="*/ f181 f78 1"/>
                  <a:gd name="f217" fmla="*/ f182 f79 1"/>
                  <a:gd name="f218" fmla="*/ f183 f78 1"/>
                  <a:gd name="f219" fmla="*/ f184 f78 1"/>
                  <a:gd name="f220" fmla="*/ f185 f79 1"/>
                  <a:gd name="f221" fmla="*/ f186 f7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20">
                    <a:pos x="f191" y="f192"/>
                  </a:cxn>
                  <a:cxn ang="f120">
                    <a:pos x="f193" y="f194"/>
                  </a:cxn>
                  <a:cxn ang="f120">
                    <a:pos x="f195" y="f194"/>
                  </a:cxn>
                  <a:cxn ang="f120">
                    <a:pos x="f196" y="f197"/>
                  </a:cxn>
                  <a:cxn ang="f120">
                    <a:pos x="f198" y="f199"/>
                  </a:cxn>
                  <a:cxn ang="f120">
                    <a:pos x="f200" y="f201"/>
                  </a:cxn>
                  <a:cxn ang="f120">
                    <a:pos x="f202" y="f203"/>
                  </a:cxn>
                  <a:cxn ang="f120">
                    <a:pos x="f204" y="f205"/>
                  </a:cxn>
                  <a:cxn ang="f120">
                    <a:pos x="f191" y="f192"/>
                  </a:cxn>
                  <a:cxn ang="f120">
                    <a:pos x="f206" y="f207"/>
                  </a:cxn>
                  <a:cxn ang="f120">
                    <a:pos x="f208" y="f209"/>
                  </a:cxn>
                  <a:cxn ang="f120">
                    <a:pos x="f206" y="f207"/>
                  </a:cxn>
                  <a:cxn ang="f120">
                    <a:pos x="f210" y="f211"/>
                  </a:cxn>
                  <a:cxn ang="f120">
                    <a:pos x="f212" y="f211"/>
                  </a:cxn>
                  <a:cxn ang="f120">
                    <a:pos x="f210" y="f211"/>
                  </a:cxn>
                  <a:cxn ang="f120">
                    <a:pos x="f213" y="f214"/>
                  </a:cxn>
                  <a:cxn ang="f120">
                    <a:pos x="f215" y="f214"/>
                  </a:cxn>
                  <a:cxn ang="f120">
                    <a:pos x="f213" y="f214"/>
                  </a:cxn>
                  <a:cxn ang="f120">
                    <a:pos x="f216" y="f217"/>
                  </a:cxn>
                  <a:cxn ang="f120">
                    <a:pos x="f218" y="f217"/>
                  </a:cxn>
                  <a:cxn ang="f120">
                    <a:pos x="f216" y="f217"/>
                  </a:cxn>
                  <a:cxn ang="f120">
                    <a:pos x="f219" y="f220"/>
                  </a:cxn>
                  <a:cxn ang="f120">
                    <a:pos x="f221" y="f220"/>
                  </a:cxn>
                  <a:cxn ang="f120">
                    <a:pos x="f219" y="f220"/>
                  </a:cxn>
                </a:cxnLst>
                <a:rect l="f187" t="f190" r="f188" b="f189"/>
                <a:pathLst>
                  <a:path w="169" h="95">
                    <a:moveTo>
                      <a:pt x="f5" y="f8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15" y="f5"/>
                      <a:pt x="f16" y="f5"/>
                      <a:pt x="f17" y="f14"/>
                    </a:cubicBezTo>
                    <a:cubicBezTo>
                      <a:pt x="f18" y="f19"/>
                      <a:pt x="f6" y="f20"/>
                      <a:pt x="f21" y="f22"/>
                    </a:cubicBezTo>
                    <a:cubicBezTo>
                      <a:pt x="f23" y="f24"/>
                      <a:pt x="f25" y="f26"/>
                      <a:pt x="f27" y="f28"/>
                    </a:cubicBezTo>
                    <a:cubicBezTo>
                      <a:pt x="f29" y="f7"/>
                      <a:pt x="f22" y="f30"/>
                      <a:pt x="f31" y="f32"/>
                    </a:cubicBezTo>
                    <a:cubicBezTo>
                      <a:pt x="f33" y="f34"/>
                      <a:pt x="f35" y="f36"/>
                      <a:pt x="f37" y="f36"/>
                    </a:cubicBezTo>
                    <a:cubicBezTo>
                      <a:pt x="f38" y="f39"/>
                      <a:pt x="f40" y="f41"/>
                      <a:pt x="f42" y="f43"/>
                    </a:cubicBezTo>
                    <a:cubicBezTo>
                      <a:pt x="f44" y="f39"/>
                      <a:pt x="f44" y="f36"/>
                      <a:pt x="f5" y="f8"/>
                    </a:cubicBezTo>
                    <a:close/>
                    <a:moveTo>
                      <a:pt x="f45" y="f37"/>
                    </a:moveTo>
                    <a:cubicBezTo>
                      <a:pt x="f20" y="f46"/>
                      <a:pt x="f47" y="f48"/>
                      <a:pt x="f49" y="f50"/>
                    </a:cubicBezTo>
                    <a:cubicBezTo>
                      <a:pt x="f47" y="f49"/>
                      <a:pt x="f51" y="f19"/>
                      <a:pt x="f45" y="f37"/>
                    </a:cubicBezTo>
                    <a:close/>
                    <a:moveTo>
                      <a:pt x="f52" y="f53"/>
                    </a:moveTo>
                    <a:cubicBezTo>
                      <a:pt x="f54" y="f55"/>
                      <a:pt x="f56" y="f55"/>
                      <a:pt x="f57" y="f53"/>
                    </a:cubicBezTo>
                    <a:cubicBezTo>
                      <a:pt x="f58" y="f59"/>
                      <a:pt x="f60" y="f59"/>
                      <a:pt x="f52" y="f53"/>
                    </a:cubicBezTo>
                    <a:close/>
                    <a:moveTo>
                      <a:pt x="f61" y="f62"/>
                    </a:moveTo>
                    <a:cubicBezTo>
                      <a:pt x="f63" y="f64"/>
                      <a:pt x="f65" y="f64"/>
                      <a:pt x="f56" y="f62"/>
                    </a:cubicBezTo>
                    <a:cubicBezTo>
                      <a:pt x="f66" y="f62"/>
                      <a:pt x="f67" y="f62"/>
                      <a:pt x="f61" y="f62"/>
                    </a:cubicBezTo>
                    <a:close/>
                    <a:moveTo>
                      <a:pt x="f68" y="f46"/>
                    </a:moveTo>
                    <a:cubicBezTo>
                      <a:pt x="f24" y="f69"/>
                      <a:pt x="f70" y="f69"/>
                      <a:pt x="f71" y="f46"/>
                    </a:cubicBezTo>
                    <a:cubicBezTo>
                      <a:pt x="f70" y="f46"/>
                      <a:pt x="f72" y="f46"/>
                      <a:pt x="f68" y="f46"/>
                    </a:cubicBezTo>
                    <a:close/>
                    <a:moveTo>
                      <a:pt x="f73" y="f74"/>
                    </a:moveTo>
                    <a:cubicBezTo>
                      <a:pt x="f26" y="f73"/>
                      <a:pt x="f16" y="f73"/>
                      <a:pt x="f75" y="f74"/>
                    </a:cubicBezTo>
                    <a:cubicBezTo>
                      <a:pt x="f76" y="f45"/>
                      <a:pt x="f26" y="f45"/>
                      <a:pt x="f73" y="f74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2" name="Freeform 27">
                <a:extLst>
                  <a:ext uri="{FF2B5EF4-FFF2-40B4-BE49-F238E27FC236}">
                    <a16:creationId xmlns:a16="http://schemas.microsoft.com/office/drawing/2014/main" id="{1CD9783F-4C3B-6AB7-7071-D236F8CDF0C8}"/>
                  </a:ext>
                </a:extLst>
              </p:cNvPr>
              <p:cNvSpPr/>
              <p:nvPr/>
            </p:nvSpPr>
            <p:spPr>
              <a:xfrm>
                <a:off x="7156569" y="1260774"/>
                <a:ext cx="135660" cy="10015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40"/>
                  <a:gd name="f7" fmla="val 103"/>
                  <a:gd name="f8" fmla="val 9"/>
                  <a:gd name="f9" fmla="val 54"/>
                  <a:gd name="f10" fmla="val 47"/>
                  <a:gd name="f11" fmla="val 33"/>
                  <a:gd name="f12" fmla="val 84"/>
                  <a:gd name="f13" fmla="val 12"/>
                  <a:gd name="f14" fmla="val 104"/>
                  <a:gd name="f15" fmla="val 105"/>
                  <a:gd name="f16" fmla="val 1"/>
                  <a:gd name="f17" fmla="val 121"/>
                  <a:gd name="f18" fmla="val 18"/>
                  <a:gd name="f19" fmla="val 127"/>
                  <a:gd name="f20" fmla="val 24"/>
                  <a:gd name="f21" fmla="val 133"/>
                  <a:gd name="f22" fmla="val 31"/>
                  <a:gd name="f23" fmla="val 38"/>
                  <a:gd name="f24" fmla="val 98"/>
                  <a:gd name="f25" fmla="val 72"/>
                  <a:gd name="f26" fmla="val 57"/>
                  <a:gd name="f27" fmla="+- 0 0 -90"/>
                  <a:gd name="f28" fmla="*/ f3 1 140"/>
                  <a:gd name="f29" fmla="*/ f4 1 103"/>
                  <a:gd name="f30" fmla="val f5"/>
                  <a:gd name="f31" fmla="val f6"/>
                  <a:gd name="f32" fmla="val f7"/>
                  <a:gd name="f33" fmla="*/ f27 f0 1"/>
                  <a:gd name="f34" fmla="+- f32 0 f30"/>
                  <a:gd name="f35" fmla="+- f31 0 f30"/>
                  <a:gd name="f36" fmla="*/ f33 1 f2"/>
                  <a:gd name="f37" fmla="*/ f35 1 140"/>
                  <a:gd name="f38" fmla="*/ f34 1 103"/>
                  <a:gd name="f39" fmla="*/ 0 f35 1"/>
                  <a:gd name="f40" fmla="*/ 103 f34 1"/>
                  <a:gd name="f41" fmla="*/ 84 f35 1"/>
                  <a:gd name="f42" fmla="*/ 12 f34 1"/>
                  <a:gd name="f43" fmla="*/ 121 f35 1"/>
                  <a:gd name="f44" fmla="*/ 18 f34 1"/>
                  <a:gd name="f45" fmla="*/ 140 f35 1"/>
                  <a:gd name="f46" fmla="*/ 38 f34 1"/>
                  <a:gd name="f47" fmla="+- f36 0 f1"/>
                  <a:gd name="f48" fmla="*/ f39 1 140"/>
                  <a:gd name="f49" fmla="*/ f40 1 103"/>
                  <a:gd name="f50" fmla="*/ f41 1 140"/>
                  <a:gd name="f51" fmla="*/ f42 1 103"/>
                  <a:gd name="f52" fmla="*/ f43 1 140"/>
                  <a:gd name="f53" fmla="*/ f44 1 103"/>
                  <a:gd name="f54" fmla="*/ f45 1 140"/>
                  <a:gd name="f55" fmla="*/ f46 1 103"/>
                  <a:gd name="f56" fmla="*/ 0 1 f37"/>
                  <a:gd name="f57" fmla="*/ f31 1 f37"/>
                  <a:gd name="f58" fmla="*/ 0 1 f38"/>
                  <a:gd name="f59" fmla="*/ f32 1 f38"/>
                  <a:gd name="f60" fmla="*/ f48 1 f37"/>
                  <a:gd name="f61" fmla="*/ f49 1 f38"/>
                  <a:gd name="f62" fmla="*/ f50 1 f37"/>
                  <a:gd name="f63" fmla="*/ f51 1 f38"/>
                  <a:gd name="f64" fmla="*/ f52 1 f37"/>
                  <a:gd name="f65" fmla="*/ f53 1 f38"/>
                  <a:gd name="f66" fmla="*/ f54 1 f37"/>
                  <a:gd name="f67" fmla="*/ f55 1 f38"/>
                  <a:gd name="f68" fmla="*/ f56 f28 1"/>
                  <a:gd name="f69" fmla="*/ f57 f28 1"/>
                  <a:gd name="f70" fmla="*/ f59 f29 1"/>
                  <a:gd name="f71" fmla="*/ f58 f29 1"/>
                  <a:gd name="f72" fmla="*/ f60 f28 1"/>
                  <a:gd name="f73" fmla="*/ f61 f29 1"/>
                  <a:gd name="f74" fmla="*/ f62 f28 1"/>
                  <a:gd name="f75" fmla="*/ f63 f29 1"/>
                  <a:gd name="f76" fmla="*/ f64 f28 1"/>
                  <a:gd name="f77" fmla="*/ f65 f29 1"/>
                  <a:gd name="f78" fmla="*/ f66 f28 1"/>
                  <a:gd name="f79" fmla="*/ f67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7">
                    <a:pos x="f72" y="f73"/>
                  </a:cxn>
                  <a:cxn ang="f47">
                    <a:pos x="f74" y="f75"/>
                  </a:cxn>
                  <a:cxn ang="f47">
                    <a:pos x="f76" y="f77"/>
                  </a:cxn>
                  <a:cxn ang="f47">
                    <a:pos x="f78" y="f79"/>
                  </a:cxn>
                  <a:cxn ang="f47">
                    <a:pos x="f72" y="f73"/>
                  </a:cxn>
                </a:cxnLst>
                <a:rect l="f68" t="f71" r="f69" b="f70"/>
                <a:pathLst>
                  <a:path w="140" h="103">
                    <a:moveTo>
                      <a:pt x="f5" y="f7"/>
                    </a:moveTo>
                    <a:cubicBezTo>
                      <a:pt x="f8" y="f9"/>
                      <a:pt x="f10" y="f11"/>
                      <a:pt x="f12" y="f13"/>
                    </a:cubicBezTo>
                    <a:cubicBezTo>
                      <a:pt x="f14" y="f5"/>
                      <a:pt x="f15" y="f16"/>
                      <a:pt x="f17" y="f18"/>
                    </a:cubicBezTo>
                    <a:cubicBezTo>
                      <a:pt x="f19" y="f20"/>
                      <a:pt x="f21" y="f22"/>
                      <a:pt x="f6" y="f23"/>
                    </a:cubicBezTo>
                    <a:cubicBezTo>
                      <a:pt x="f24" y="f25"/>
                      <a:pt x="f26" y="f7"/>
                      <a:pt x="f5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3" name="Freeform 28">
                <a:extLst>
                  <a:ext uri="{FF2B5EF4-FFF2-40B4-BE49-F238E27FC236}">
                    <a16:creationId xmlns:a16="http://schemas.microsoft.com/office/drawing/2014/main" id="{A05FC846-40B5-B402-EE79-C462B5AF4F2D}"/>
                  </a:ext>
                </a:extLst>
              </p:cNvPr>
              <p:cNvSpPr/>
              <p:nvPr/>
            </p:nvSpPr>
            <p:spPr>
              <a:xfrm>
                <a:off x="7135017" y="882972"/>
                <a:ext cx="84938" cy="8620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88"/>
                  <a:gd name="f7" fmla="val 89"/>
                  <a:gd name="f8" fmla="val 44"/>
                  <a:gd name="f9" fmla="val 69"/>
                  <a:gd name="f10" fmla="val 45"/>
                  <a:gd name="f11" fmla="val 20"/>
                  <a:gd name="f12" fmla="+- 0 0 -90"/>
                  <a:gd name="f13" fmla="*/ f3 1 88"/>
                  <a:gd name="f14" fmla="*/ f4 1 89"/>
                  <a:gd name="f15" fmla="val f5"/>
                  <a:gd name="f16" fmla="val f6"/>
                  <a:gd name="f17" fmla="val f7"/>
                  <a:gd name="f18" fmla="*/ f12 f0 1"/>
                  <a:gd name="f19" fmla="+- f17 0 f15"/>
                  <a:gd name="f20" fmla="+- f16 0 f15"/>
                  <a:gd name="f21" fmla="*/ f18 1 f2"/>
                  <a:gd name="f22" fmla="*/ f20 1 88"/>
                  <a:gd name="f23" fmla="*/ f19 1 89"/>
                  <a:gd name="f24" fmla="*/ 88 f20 1"/>
                  <a:gd name="f25" fmla="*/ 44 f19 1"/>
                  <a:gd name="f26" fmla="*/ 45 f20 1"/>
                  <a:gd name="f27" fmla="*/ 89 f19 1"/>
                  <a:gd name="f28" fmla="*/ 0 f20 1"/>
                  <a:gd name="f29" fmla="*/ 44 f20 1"/>
                  <a:gd name="f30" fmla="*/ 0 f19 1"/>
                  <a:gd name="f31" fmla="+- f21 0 f1"/>
                  <a:gd name="f32" fmla="*/ f24 1 88"/>
                  <a:gd name="f33" fmla="*/ f25 1 89"/>
                  <a:gd name="f34" fmla="*/ f26 1 88"/>
                  <a:gd name="f35" fmla="*/ f27 1 89"/>
                  <a:gd name="f36" fmla="*/ f28 1 88"/>
                  <a:gd name="f37" fmla="*/ f29 1 88"/>
                  <a:gd name="f38" fmla="*/ f30 1 89"/>
                  <a:gd name="f39" fmla="*/ 0 1 f22"/>
                  <a:gd name="f40" fmla="*/ f16 1 f22"/>
                  <a:gd name="f41" fmla="*/ 0 1 f23"/>
                  <a:gd name="f42" fmla="*/ f17 1 f23"/>
                  <a:gd name="f43" fmla="*/ f32 1 f22"/>
                  <a:gd name="f44" fmla="*/ f33 1 f23"/>
                  <a:gd name="f45" fmla="*/ f34 1 f22"/>
                  <a:gd name="f46" fmla="*/ f35 1 f23"/>
                  <a:gd name="f47" fmla="*/ f36 1 f22"/>
                  <a:gd name="f48" fmla="*/ f37 1 f22"/>
                  <a:gd name="f49" fmla="*/ f38 1 f23"/>
                  <a:gd name="f50" fmla="*/ f39 f13 1"/>
                  <a:gd name="f51" fmla="*/ f40 f13 1"/>
                  <a:gd name="f52" fmla="*/ f42 f14 1"/>
                  <a:gd name="f53" fmla="*/ f41 f14 1"/>
                  <a:gd name="f54" fmla="*/ f43 f13 1"/>
                  <a:gd name="f55" fmla="*/ f44 f14 1"/>
                  <a:gd name="f56" fmla="*/ f45 f13 1"/>
                  <a:gd name="f57" fmla="*/ f46 f14 1"/>
                  <a:gd name="f58" fmla="*/ f47 f13 1"/>
                  <a:gd name="f59" fmla="*/ f48 f13 1"/>
                  <a:gd name="f60" fmla="*/ f49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1">
                    <a:pos x="f54" y="f55"/>
                  </a:cxn>
                  <a:cxn ang="f31">
                    <a:pos x="f56" y="f57"/>
                  </a:cxn>
                  <a:cxn ang="f31">
                    <a:pos x="f58" y="f55"/>
                  </a:cxn>
                  <a:cxn ang="f31">
                    <a:pos x="f59" y="f60"/>
                  </a:cxn>
                  <a:cxn ang="f31">
                    <a:pos x="f54" y="f55"/>
                  </a:cxn>
                </a:cxnLst>
                <a:rect l="f50" t="f53" r="f51" b="f52"/>
                <a:pathLst>
                  <a:path w="88" h="89">
                    <a:moveTo>
                      <a:pt x="f6" y="f8"/>
                    </a:moveTo>
                    <a:cubicBezTo>
                      <a:pt x="f6" y="f9"/>
                      <a:pt x="f9" y="f7"/>
                      <a:pt x="f10" y="f7"/>
                    </a:cubicBezTo>
                    <a:cubicBezTo>
                      <a:pt x="f11" y="f7"/>
                      <a:pt x="f5" y="f9"/>
                      <a:pt x="f5" y="f8"/>
                    </a:cubicBezTo>
                    <a:cubicBezTo>
                      <a:pt x="f5" y="f11"/>
                      <a:pt x="f11" y="f5"/>
                      <a:pt x="f8" y="f5"/>
                    </a:cubicBezTo>
                    <a:cubicBezTo>
                      <a:pt x="f9" y="f5"/>
                      <a:pt x="f6" y="f11"/>
                      <a:pt x="f6" y="f8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4" name="Freeform 29">
                <a:extLst>
                  <a:ext uri="{FF2B5EF4-FFF2-40B4-BE49-F238E27FC236}">
                    <a16:creationId xmlns:a16="http://schemas.microsoft.com/office/drawing/2014/main" id="{7C737782-CAAF-9849-1110-64CD718EFD2A}"/>
                  </a:ext>
                </a:extLst>
              </p:cNvPr>
              <p:cNvSpPr/>
              <p:nvPr/>
            </p:nvSpPr>
            <p:spPr>
              <a:xfrm>
                <a:off x="7325185" y="1122590"/>
                <a:ext cx="102696" cy="6846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05"/>
                  <a:gd name="f7" fmla="val 70"/>
                  <a:gd name="f8" fmla="val 10"/>
                  <a:gd name="f9" fmla="val 77"/>
                  <a:gd name="f10" fmla="val 29"/>
                  <a:gd name="f11" fmla="val 50"/>
                  <a:gd name="f12" fmla="val 49"/>
                  <a:gd name="f13" fmla="val 21"/>
                  <a:gd name="f14" fmla="val 67"/>
                  <a:gd name="f15" fmla="val 16"/>
                  <a:gd name="f16" fmla="val 7"/>
                  <a:gd name="f17" fmla="val 66"/>
                  <a:gd name="f18" fmla="val 65"/>
                  <a:gd name="f19" fmla="val 64"/>
                  <a:gd name="f20" fmla="val 62"/>
                  <a:gd name="f21" fmla="val 2"/>
                  <a:gd name="f22" fmla="val 60"/>
                  <a:gd name="f23" fmla="val 4"/>
                  <a:gd name="f24" fmla="val 58"/>
                  <a:gd name="f25" fmla="val 6"/>
                  <a:gd name="f26" fmla="val 57"/>
                  <a:gd name="f27" fmla="val 34"/>
                  <a:gd name="f28" fmla="val 39"/>
                  <a:gd name="f29" fmla="val 22"/>
                  <a:gd name="f30" fmla="val 89"/>
                  <a:gd name="f31" fmla="val 5"/>
                  <a:gd name="f32" fmla="val 97"/>
                  <a:gd name="f33" fmla="val 101"/>
                  <a:gd name="f34" fmla="+- 0 0 -90"/>
                  <a:gd name="f35" fmla="*/ f3 1 105"/>
                  <a:gd name="f36" fmla="*/ f4 1 70"/>
                  <a:gd name="f37" fmla="val f5"/>
                  <a:gd name="f38" fmla="val f6"/>
                  <a:gd name="f39" fmla="val f7"/>
                  <a:gd name="f40" fmla="*/ f34 f0 1"/>
                  <a:gd name="f41" fmla="+- f39 0 f37"/>
                  <a:gd name="f42" fmla="+- f38 0 f37"/>
                  <a:gd name="f43" fmla="*/ f40 1 f2"/>
                  <a:gd name="f44" fmla="*/ f42 1 105"/>
                  <a:gd name="f45" fmla="*/ f41 1 70"/>
                  <a:gd name="f46" fmla="*/ 105 f42 1"/>
                  <a:gd name="f47" fmla="*/ 10 f41 1"/>
                  <a:gd name="f48" fmla="*/ 21 f42 1"/>
                  <a:gd name="f49" fmla="*/ 67 f41 1"/>
                  <a:gd name="f50" fmla="*/ 0 f42 1"/>
                  <a:gd name="f51" fmla="*/ 66 f41 1"/>
                  <a:gd name="f52" fmla="*/ 62 f41 1"/>
                  <a:gd name="f53" fmla="*/ 6 f42 1"/>
                  <a:gd name="f54" fmla="*/ 57 f41 1"/>
                  <a:gd name="f55" fmla="*/ 89 f42 1"/>
                  <a:gd name="f56" fmla="*/ 5 f41 1"/>
                  <a:gd name="f57" fmla="+- f43 0 f1"/>
                  <a:gd name="f58" fmla="*/ f46 1 105"/>
                  <a:gd name="f59" fmla="*/ f47 1 70"/>
                  <a:gd name="f60" fmla="*/ f48 1 105"/>
                  <a:gd name="f61" fmla="*/ f49 1 70"/>
                  <a:gd name="f62" fmla="*/ f50 1 105"/>
                  <a:gd name="f63" fmla="*/ f51 1 70"/>
                  <a:gd name="f64" fmla="*/ f52 1 70"/>
                  <a:gd name="f65" fmla="*/ f53 1 105"/>
                  <a:gd name="f66" fmla="*/ f54 1 70"/>
                  <a:gd name="f67" fmla="*/ f55 1 105"/>
                  <a:gd name="f68" fmla="*/ f56 1 70"/>
                  <a:gd name="f69" fmla="*/ 0 1 f44"/>
                  <a:gd name="f70" fmla="*/ f38 1 f44"/>
                  <a:gd name="f71" fmla="*/ 0 1 f45"/>
                  <a:gd name="f72" fmla="*/ f39 1 f45"/>
                  <a:gd name="f73" fmla="*/ f58 1 f44"/>
                  <a:gd name="f74" fmla="*/ f59 1 f45"/>
                  <a:gd name="f75" fmla="*/ f60 1 f44"/>
                  <a:gd name="f76" fmla="*/ f61 1 f45"/>
                  <a:gd name="f77" fmla="*/ f62 1 f44"/>
                  <a:gd name="f78" fmla="*/ f63 1 f45"/>
                  <a:gd name="f79" fmla="*/ f64 1 f45"/>
                  <a:gd name="f80" fmla="*/ f65 1 f44"/>
                  <a:gd name="f81" fmla="*/ f66 1 f45"/>
                  <a:gd name="f82" fmla="*/ f67 1 f44"/>
                  <a:gd name="f83" fmla="*/ f68 1 f45"/>
                  <a:gd name="f84" fmla="*/ f69 f35 1"/>
                  <a:gd name="f85" fmla="*/ f70 f35 1"/>
                  <a:gd name="f86" fmla="*/ f72 f36 1"/>
                  <a:gd name="f87" fmla="*/ f71 f36 1"/>
                  <a:gd name="f88" fmla="*/ f73 f35 1"/>
                  <a:gd name="f89" fmla="*/ f74 f36 1"/>
                  <a:gd name="f90" fmla="*/ f75 f35 1"/>
                  <a:gd name="f91" fmla="*/ f76 f36 1"/>
                  <a:gd name="f92" fmla="*/ f77 f35 1"/>
                  <a:gd name="f93" fmla="*/ f78 f36 1"/>
                  <a:gd name="f94" fmla="*/ f79 f36 1"/>
                  <a:gd name="f95" fmla="*/ f80 f35 1"/>
                  <a:gd name="f96" fmla="*/ f81 f36 1"/>
                  <a:gd name="f97" fmla="*/ f82 f35 1"/>
                  <a:gd name="f98" fmla="*/ f83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7">
                    <a:pos x="f88" y="f89"/>
                  </a:cxn>
                  <a:cxn ang="f57">
                    <a:pos x="f90" y="f91"/>
                  </a:cxn>
                  <a:cxn ang="f57">
                    <a:pos x="f92" y="f93"/>
                  </a:cxn>
                  <a:cxn ang="f57">
                    <a:pos x="f92" y="f94"/>
                  </a:cxn>
                  <a:cxn ang="f57">
                    <a:pos x="f95" y="f96"/>
                  </a:cxn>
                  <a:cxn ang="f57">
                    <a:pos x="f97" y="f98"/>
                  </a:cxn>
                  <a:cxn ang="f57">
                    <a:pos x="f88" y="f89"/>
                  </a:cxn>
                </a:cxnLst>
                <a:rect l="f84" t="f87" r="f85" b="f86"/>
                <a:pathLst>
                  <a:path w="105" h="70">
                    <a:moveTo>
                      <a:pt x="f6" y="f8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15" y="f7"/>
                      <a:pt x="f16" y="f14"/>
                      <a:pt x="f5" y="f17"/>
                    </a:cubicBezTo>
                    <a:cubicBezTo>
                      <a:pt x="f5" y="f18"/>
                      <a:pt x="f5" y="f19"/>
                      <a:pt x="f5" y="f20"/>
                    </a:cubicBezTo>
                    <a:cubicBezTo>
                      <a:pt x="f21" y="f22"/>
                      <a:pt x="f23" y="f24"/>
                      <a:pt x="f25" y="f26"/>
                    </a:cubicBezTo>
                    <a:cubicBezTo>
                      <a:pt x="f27" y="f28"/>
                      <a:pt x="f20" y="f29"/>
                      <a:pt x="f30" y="f31"/>
                    </a:cubicBezTo>
                    <a:cubicBezTo>
                      <a:pt x="f32" y="f5"/>
                      <a:pt x="f33" y="f5"/>
                      <a:pt x="f6" y="f8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  <p:pic>
        <p:nvPicPr>
          <p:cNvPr id="26" name="Imagen 2" descr="Fotos gratis de Chico">
            <a:extLst>
              <a:ext uri="{FF2B5EF4-FFF2-40B4-BE49-F238E27FC236}">
                <a16:creationId xmlns:a16="http://schemas.microsoft.com/office/drawing/2014/main" id="{4D24C7A7-4A9F-3250-BF40-786D9EBA99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009"/>
          <a:stretch>
            <a:fillRect/>
          </a:stretch>
        </p:blipFill>
        <p:spPr>
          <a:xfrm>
            <a:off x="318814" y="216182"/>
            <a:ext cx="5067202" cy="474939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7" name="Google Shape;245;p35">
            <a:extLst>
              <a:ext uri="{FF2B5EF4-FFF2-40B4-BE49-F238E27FC236}">
                <a16:creationId xmlns:a16="http://schemas.microsoft.com/office/drawing/2014/main" id="{2586D94C-1D9E-EA10-FA1B-B84178A8024A}"/>
              </a:ext>
            </a:extLst>
          </p:cNvPr>
          <p:cNvSpPr/>
          <p:nvPr/>
        </p:nvSpPr>
        <p:spPr>
          <a:xfrm>
            <a:off x="4147489" y="284021"/>
            <a:ext cx="1148468" cy="87482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Google Shape;245;p35">
            <a:extLst>
              <a:ext uri="{FF2B5EF4-FFF2-40B4-BE49-F238E27FC236}">
                <a16:creationId xmlns:a16="http://schemas.microsoft.com/office/drawing/2014/main" id="{7DC4923F-0C8B-FA08-2765-2A88C4046F07}"/>
              </a:ext>
            </a:extLst>
          </p:cNvPr>
          <p:cNvSpPr/>
          <p:nvPr/>
        </p:nvSpPr>
        <p:spPr>
          <a:xfrm>
            <a:off x="3972107" y="702332"/>
            <a:ext cx="756684" cy="576392"/>
          </a:xfrm>
          <a:prstGeom prst="rect">
            <a:avLst/>
          </a:prstGeom>
          <a:solidFill>
            <a:srgbClr val="FFC000">
              <a:alpha val="49000"/>
            </a:srgbClr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3;p14">
            <a:extLst>
              <a:ext uri="{FF2B5EF4-FFF2-40B4-BE49-F238E27FC236}">
                <a16:creationId xmlns:a16="http://schemas.microsoft.com/office/drawing/2014/main" id="{69971E32-BCFA-7A68-DCD8-88B26CEE37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179" y="1152738"/>
            <a:ext cx="2391814" cy="750301"/>
          </a:xfrm>
        </p:spPr>
        <p:txBody>
          <a:bodyPr/>
          <a:lstStyle/>
          <a:p>
            <a:pPr lvl="0"/>
            <a:r>
              <a:rPr lang="en-US" sz="6000">
                <a:solidFill>
                  <a:srgbClr val="FFC000"/>
                </a:solidFill>
              </a:rPr>
              <a:t>Hello!</a:t>
            </a:r>
          </a:p>
        </p:txBody>
      </p:sp>
      <p:sp>
        <p:nvSpPr>
          <p:cNvPr id="3" name="Google Shape;64;p14">
            <a:extLst>
              <a:ext uri="{FF2B5EF4-FFF2-40B4-BE49-F238E27FC236}">
                <a16:creationId xmlns:a16="http://schemas.microsoft.com/office/drawing/2014/main" id="{6803C923-4DF9-DC07-F6BE-57363B464E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0179" y="1946382"/>
            <a:ext cx="3228572" cy="2169002"/>
          </a:xfrm>
        </p:spPr>
        <p:txBody>
          <a:bodyPr/>
          <a:lstStyle/>
          <a:p>
            <a:pPr marL="0" lvl="0" indent="0">
              <a:buNone/>
            </a:pPr>
            <a:r>
              <a:rPr lang="en-US" sz="3200"/>
              <a:t>I am Jayden Smith</a:t>
            </a:r>
          </a:p>
          <a:p>
            <a:pPr marL="0" lvl="0" indent="0">
              <a:buNone/>
            </a:pPr>
            <a:r>
              <a:rPr lang="en-US" sz="2000"/>
              <a:t>I am here because I love to give presentations. </a:t>
            </a:r>
          </a:p>
          <a:p>
            <a:pPr marL="0" lvl="0" indent="0">
              <a:buNone/>
            </a:pPr>
            <a:r>
              <a:rPr lang="en-US" sz="2000"/>
              <a:t>You can find me at @username</a:t>
            </a:r>
            <a:endParaRPr lang="en-US" sz="3200"/>
          </a:p>
        </p:txBody>
      </p:sp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8B67B9DC-A119-DFE8-A53C-86E8BC051424}"/>
              </a:ext>
            </a:extLst>
          </p:cNvPr>
          <p:cNvSpPr/>
          <p:nvPr/>
        </p:nvSpPr>
        <p:spPr>
          <a:xfrm>
            <a:off x="1325276" y="635837"/>
            <a:ext cx="886894" cy="817180"/>
          </a:xfrm>
          <a:custGeom>
            <a:avLst/>
            <a:gdLst>
              <a:gd name="f0" fmla="val w"/>
              <a:gd name="f1" fmla="val h"/>
              <a:gd name="f2" fmla="val 0"/>
              <a:gd name="f3" fmla="val 16717"/>
              <a:gd name="f4" fmla="val 15403"/>
              <a:gd name="f5" fmla="val 9149"/>
              <a:gd name="f6" fmla="val 511"/>
              <a:gd name="f7" fmla="val 9587"/>
              <a:gd name="f8" fmla="val 560"/>
              <a:gd name="f9" fmla="val 10025"/>
              <a:gd name="f10" fmla="val 608"/>
              <a:gd name="f11" fmla="val 10439"/>
              <a:gd name="f12" fmla="val 681"/>
              <a:gd name="f13" fmla="val 10877"/>
              <a:gd name="f14" fmla="val 779"/>
              <a:gd name="f15" fmla="val 11290"/>
              <a:gd name="f16" fmla="val 900"/>
              <a:gd name="f17" fmla="val 11704"/>
              <a:gd name="f18" fmla="val 1046"/>
              <a:gd name="f19" fmla="val 12093"/>
              <a:gd name="f20" fmla="val 1217"/>
              <a:gd name="f21" fmla="val 12483"/>
              <a:gd name="f22" fmla="val 1411"/>
              <a:gd name="f23" fmla="val 12994"/>
              <a:gd name="f24" fmla="val 1703"/>
              <a:gd name="f25" fmla="val 13505"/>
              <a:gd name="f26" fmla="val 2020"/>
              <a:gd name="f27" fmla="val 13967"/>
              <a:gd name="f28" fmla="val 2360"/>
              <a:gd name="f29" fmla="val 14210"/>
              <a:gd name="f30" fmla="val 2555"/>
              <a:gd name="f31" fmla="val 14405"/>
              <a:gd name="f32" fmla="val 2750"/>
              <a:gd name="f33" fmla="val 14332"/>
              <a:gd name="f34" fmla="val 2871"/>
              <a:gd name="f35" fmla="val 14308"/>
              <a:gd name="f36" fmla="val 3017"/>
              <a:gd name="f37" fmla="val 3066"/>
              <a:gd name="f38" fmla="val 3090"/>
              <a:gd name="f39" fmla="val 3139"/>
              <a:gd name="f40" fmla="val 14478"/>
              <a:gd name="f41" fmla="val 14551"/>
              <a:gd name="f42" fmla="val 14624"/>
              <a:gd name="f43" fmla="val 2993"/>
              <a:gd name="f44" fmla="val 14867"/>
              <a:gd name="f45" fmla="val 3285"/>
              <a:gd name="f46" fmla="val 14770"/>
              <a:gd name="f47" fmla="val 3358"/>
              <a:gd name="f48" fmla="val 14697"/>
              <a:gd name="f49" fmla="val 3431"/>
              <a:gd name="f50" fmla="val 14600"/>
              <a:gd name="f51" fmla="val 3601"/>
              <a:gd name="f52" fmla="val 14575"/>
              <a:gd name="f53" fmla="val 3674"/>
              <a:gd name="f54" fmla="val 3723"/>
              <a:gd name="f55" fmla="val 3772"/>
              <a:gd name="f56" fmla="val 3796"/>
              <a:gd name="f57" fmla="val 14648"/>
              <a:gd name="f58" fmla="val 14721"/>
              <a:gd name="f59" fmla="val 3699"/>
              <a:gd name="f60" fmla="val 15086"/>
              <a:gd name="f61" fmla="val 15208"/>
              <a:gd name="f62" fmla="val 3820"/>
              <a:gd name="f63" fmla="val 15305"/>
              <a:gd name="f64" fmla="val 4064"/>
              <a:gd name="f65" fmla="val 15111"/>
              <a:gd name="f66" fmla="val 4137"/>
              <a:gd name="f67" fmla="val 15013"/>
              <a:gd name="f68" fmla="val 4185"/>
              <a:gd name="f69" fmla="val 14916"/>
              <a:gd name="f70" fmla="val 4234"/>
              <a:gd name="f71" fmla="val 14892"/>
              <a:gd name="f72" fmla="val 4307"/>
              <a:gd name="f73" fmla="val 4380"/>
              <a:gd name="f74" fmla="val 14940"/>
              <a:gd name="f75" fmla="val 4429"/>
              <a:gd name="f76" fmla="val 4453"/>
              <a:gd name="f77" fmla="val 15135"/>
              <a:gd name="f78" fmla="val 15232"/>
              <a:gd name="f79" fmla="val 15427"/>
              <a:gd name="f80" fmla="val 15573"/>
              <a:gd name="f81" fmla="val 4915"/>
              <a:gd name="f82" fmla="val 4964"/>
              <a:gd name="f83" fmla="val 5061"/>
              <a:gd name="f84" fmla="val 5183"/>
              <a:gd name="f85" fmla="val 15038"/>
              <a:gd name="f86" fmla="val 5256"/>
              <a:gd name="f87" fmla="val 5329"/>
              <a:gd name="f88" fmla="val 5378"/>
              <a:gd name="f89" fmla="val 5402"/>
              <a:gd name="f90" fmla="val 15062"/>
              <a:gd name="f91" fmla="val 5426"/>
              <a:gd name="f92" fmla="val 5451"/>
              <a:gd name="f93" fmla="val 15476"/>
              <a:gd name="f94" fmla="val 5353"/>
              <a:gd name="f95" fmla="val 15695"/>
              <a:gd name="f96" fmla="val 5305"/>
              <a:gd name="f97" fmla="val 15792"/>
              <a:gd name="f98" fmla="val 5743"/>
              <a:gd name="f99" fmla="val 15622"/>
              <a:gd name="f100" fmla="val 5816"/>
              <a:gd name="f101" fmla="val 15451"/>
              <a:gd name="f102" fmla="val 5864"/>
              <a:gd name="f103" fmla="val 5937"/>
              <a:gd name="f104" fmla="val 15159"/>
              <a:gd name="f105" fmla="val 6035"/>
              <a:gd name="f106" fmla="val 6132"/>
              <a:gd name="f107" fmla="val 6181"/>
              <a:gd name="f108" fmla="val 6205"/>
              <a:gd name="f109" fmla="val 6229"/>
              <a:gd name="f110" fmla="val 15719"/>
              <a:gd name="f111" fmla="val 15914"/>
              <a:gd name="f112" fmla="val 6156"/>
              <a:gd name="f113" fmla="val 16035"/>
              <a:gd name="f114" fmla="val 6594"/>
              <a:gd name="f115" fmla="val 15768"/>
              <a:gd name="f116" fmla="val 6691"/>
              <a:gd name="f117" fmla="val 15549"/>
              <a:gd name="f118" fmla="val 6764"/>
              <a:gd name="f119" fmla="val 15184"/>
              <a:gd name="f120" fmla="val 6910"/>
              <a:gd name="f121" fmla="val 6935"/>
              <a:gd name="f122" fmla="val 6983"/>
              <a:gd name="f123" fmla="val 7032"/>
              <a:gd name="f124" fmla="val 7081"/>
              <a:gd name="f125" fmla="val 7056"/>
              <a:gd name="f126" fmla="val 7105"/>
              <a:gd name="f127" fmla="val 7129"/>
              <a:gd name="f128" fmla="val 7154"/>
              <a:gd name="f129" fmla="val 7202"/>
              <a:gd name="f130" fmla="val 7227"/>
              <a:gd name="f131" fmla="val 7178"/>
              <a:gd name="f132" fmla="val 15841"/>
              <a:gd name="f133" fmla="val 16108"/>
              <a:gd name="f134" fmla="val 7397"/>
              <a:gd name="f135" fmla="val 7713"/>
              <a:gd name="f136" fmla="val 15670"/>
              <a:gd name="f137" fmla="val 7762"/>
              <a:gd name="f138" fmla="val 15330"/>
              <a:gd name="f139" fmla="val 7786"/>
              <a:gd name="f140" fmla="val 14965"/>
              <a:gd name="f141" fmla="val 7835"/>
              <a:gd name="f142" fmla="val 7932"/>
              <a:gd name="f143" fmla="val 7957"/>
              <a:gd name="f144" fmla="val 7981"/>
              <a:gd name="f145" fmla="val 8005"/>
              <a:gd name="f146" fmla="val 8030"/>
              <a:gd name="f147" fmla="val 8151"/>
              <a:gd name="f148" fmla="val 15500"/>
              <a:gd name="f149" fmla="val 8176"/>
              <a:gd name="f150" fmla="val 8200"/>
              <a:gd name="f151" fmla="val 15865"/>
              <a:gd name="f152" fmla="val 8127"/>
              <a:gd name="f153" fmla="val 15938"/>
              <a:gd name="f154" fmla="val 8565"/>
              <a:gd name="f155" fmla="val 15816"/>
              <a:gd name="f156" fmla="val 8930"/>
              <a:gd name="f157" fmla="val 15524"/>
              <a:gd name="f158" fmla="val 8881"/>
              <a:gd name="f159" fmla="val 8833"/>
              <a:gd name="f160" fmla="val 8784"/>
              <a:gd name="f161" fmla="val 14794"/>
              <a:gd name="f162" fmla="val 8760"/>
              <a:gd name="f163" fmla="val 8808"/>
              <a:gd name="f164" fmla="val 8954"/>
              <a:gd name="f165" fmla="val 9125"/>
              <a:gd name="f166" fmla="val 15281"/>
              <a:gd name="f167" fmla="val 9271"/>
              <a:gd name="f168" fmla="val 9319"/>
              <a:gd name="f169" fmla="val 9368"/>
              <a:gd name="f170" fmla="val 9636"/>
              <a:gd name="f171" fmla="val 15354"/>
              <a:gd name="f172" fmla="val 9903"/>
              <a:gd name="f173" fmla="val 9782"/>
              <a:gd name="f174" fmla="val 9684"/>
              <a:gd name="f175" fmla="val 14429"/>
              <a:gd name="f176" fmla="val 9563"/>
              <a:gd name="f177" fmla="val 9490"/>
              <a:gd name="f178" fmla="val 13943"/>
              <a:gd name="f179" fmla="val 9441"/>
              <a:gd name="f180" fmla="val 13699"/>
              <a:gd name="f181" fmla="val 9417"/>
              <a:gd name="f182" fmla="val 13553"/>
              <a:gd name="f183" fmla="val 13456"/>
              <a:gd name="f184" fmla="val 9465"/>
              <a:gd name="f185" fmla="val 13432"/>
              <a:gd name="f186" fmla="val 9514"/>
              <a:gd name="f187" fmla="val 13578"/>
              <a:gd name="f188" fmla="val 13772"/>
              <a:gd name="f189" fmla="val 9733"/>
              <a:gd name="f190" fmla="val 14137"/>
              <a:gd name="f191" fmla="val 9855"/>
              <a:gd name="f192" fmla="val 10049"/>
              <a:gd name="f193" fmla="val 10147"/>
              <a:gd name="f194" fmla="val 10244"/>
              <a:gd name="f195" fmla="val 10706"/>
              <a:gd name="f196" fmla="val 10658"/>
              <a:gd name="f197" fmla="val 10633"/>
              <a:gd name="f198" fmla="val 10560"/>
              <a:gd name="f199" fmla="val 13991"/>
              <a:gd name="f200" fmla="val 10512"/>
              <a:gd name="f201" fmla="val 10366"/>
              <a:gd name="f202" fmla="val 13359"/>
              <a:gd name="f203" fmla="val 10341"/>
              <a:gd name="f204" fmla="val 13213"/>
              <a:gd name="f205" fmla="val 10317"/>
              <a:gd name="f206" fmla="val 13115"/>
              <a:gd name="f207" fmla="val 10390"/>
              <a:gd name="f208" fmla="val 10414"/>
              <a:gd name="f209" fmla="val 13018"/>
              <a:gd name="f210" fmla="val 10536"/>
              <a:gd name="f211" fmla="val 13091"/>
              <a:gd name="f212" fmla="val 10609"/>
              <a:gd name="f213" fmla="val 13188"/>
              <a:gd name="f214" fmla="val 10682"/>
              <a:gd name="f215" fmla="val 13310"/>
              <a:gd name="f216" fmla="val 10731"/>
              <a:gd name="f217" fmla="val 10828"/>
              <a:gd name="f218" fmla="val 14113"/>
              <a:gd name="f219" fmla="val 10998"/>
              <a:gd name="f220" fmla="val 11047"/>
              <a:gd name="f221" fmla="val 14502"/>
              <a:gd name="f222" fmla="val 11071"/>
              <a:gd name="f223" fmla="val 14089"/>
              <a:gd name="f224" fmla="val 11509"/>
              <a:gd name="f225" fmla="val 11412"/>
              <a:gd name="f226" fmla="val 11339"/>
              <a:gd name="f227" fmla="val 11242"/>
              <a:gd name="f228" fmla="val 13067"/>
              <a:gd name="f229" fmla="val 11144"/>
              <a:gd name="f230" fmla="val 12702"/>
              <a:gd name="f231" fmla="val 12337"/>
              <a:gd name="f232" fmla="val 11972"/>
              <a:gd name="f233" fmla="val 11096"/>
              <a:gd name="f234" fmla="val 11947"/>
              <a:gd name="f235" fmla="val 11899"/>
              <a:gd name="f236" fmla="val 11120"/>
              <a:gd name="f237" fmla="val 11874"/>
              <a:gd name="f238" fmla="val 11193"/>
              <a:gd name="f239" fmla="val 11850"/>
              <a:gd name="f240" fmla="val 11266"/>
              <a:gd name="f241" fmla="val 11363"/>
              <a:gd name="f242" fmla="val 12580"/>
              <a:gd name="f243" fmla="val 12872"/>
              <a:gd name="f244" fmla="val 11582"/>
              <a:gd name="f245" fmla="val 13164"/>
              <a:gd name="f246" fmla="val 11655"/>
              <a:gd name="f247" fmla="val 11753"/>
              <a:gd name="f248" fmla="val 13675"/>
              <a:gd name="f249" fmla="val 12118"/>
              <a:gd name="f250" fmla="val 12288"/>
              <a:gd name="f251" fmla="val 12945"/>
              <a:gd name="f252" fmla="val 12239"/>
              <a:gd name="f253" fmla="val 12775"/>
              <a:gd name="f254" fmla="val 12166"/>
              <a:gd name="f255" fmla="val 12604"/>
              <a:gd name="f256" fmla="val 12142"/>
              <a:gd name="f257" fmla="val 12410"/>
              <a:gd name="f258" fmla="val 12215"/>
              <a:gd name="f259" fmla="val 12069"/>
              <a:gd name="f260" fmla="val 11558"/>
              <a:gd name="f261" fmla="val 11826"/>
              <a:gd name="f262" fmla="val 10950"/>
              <a:gd name="f263" fmla="val 11607"/>
              <a:gd name="f264" fmla="val 10779"/>
              <a:gd name="f265" fmla="val 10804"/>
              <a:gd name="f266" fmla="val 10925"/>
              <a:gd name="f267" fmla="val 12045"/>
              <a:gd name="f268" fmla="val 11315"/>
              <a:gd name="f269" fmla="val 12385"/>
              <a:gd name="f270" fmla="val 12361"/>
              <a:gd name="f271" fmla="val 12556"/>
              <a:gd name="f272" fmla="val 12507"/>
              <a:gd name="f273" fmla="val 12629"/>
              <a:gd name="f274" fmla="val 12799"/>
              <a:gd name="f275" fmla="val 12969"/>
              <a:gd name="f276" fmla="val 11801"/>
              <a:gd name="f277" fmla="val 12921"/>
              <a:gd name="f278" fmla="val 11680"/>
              <a:gd name="f279" fmla="val 12823"/>
              <a:gd name="f280" fmla="val 12677"/>
              <a:gd name="f281" fmla="val 12531"/>
              <a:gd name="f282" fmla="val 10585"/>
              <a:gd name="f283" fmla="val 12458"/>
              <a:gd name="f284" fmla="val 10171"/>
              <a:gd name="f285" fmla="val 9879"/>
              <a:gd name="f286" fmla="val 12191"/>
              <a:gd name="f287" fmla="val 9952"/>
              <a:gd name="f288" fmla="val 10220"/>
              <a:gd name="f289" fmla="val 12750"/>
              <a:gd name="f290" fmla="val 10463"/>
              <a:gd name="f291" fmla="val 10901"/>
              <a:gd name="f292" fmla="val 13042"/>
              <a:gd name="f293" fmla="val 10852"/>
              <a:gd name="f294" fmla="val 13480"/>
              <a:gd name="f295" fmla="val 10342"/>
              <a:gd name="f296" fmla="val 13261"/>
              <a:gd name="f297" fmla="val 10293"/>
              <a:gd name="f298" fmla="val 9198"/>
              <a:gd name="f299" fmla="val 9028"/>
              <a:gd name="f300" fmla="val 8809"/>
              <a:gd name="f301" fmla="val 8711"/>
              <a:gd name="f302" fmla="val 8590"/>
              <a:gd name="f303" fmla="val 8492"/>
              <a:gd name="f304" fmla="val 8419"/>
              <a:gd name="f305" fmla="val 12434"/>
              <a:gd name="f306" fmla="val 8444"/>
              <a:gd name="f307" fmla="val 8517"/>
              <a:gd name="f308" fmla="val 8687"/>
              <a:gd name="f309" fmla="val 13334"/>
              <a:gd name="f310" fmla="val 10001"/>
              <a:gd name="f311" fmla="val 9539"/>
              <a:gd name="f312" fmla="val 13651"/>
              <a:gd name="f313" fmla="val 9076"/>
              <a:gd name="f314" fmla="val 9052"/>
              <a:gd name="f315" fmla="val 8857"/>
              <a:gd name="f316" fmla="val 8638"/>
              <a:gd name="f317" fmla="val 7568"/>
              <a:gd name="f318" fmla="val 7349"/>
              <a:gd name="f319" fmla="val 7300"/>
              <a:gd name="f320" fmla="val 7276"/>
              <a:gd name="f321" fmla="val 12653"/>
              <a:gd name="f322" fmla="val 7373"/>
              <a:gd name="f323" fmla="val 7446"/>
              <a:gd name="f324" fmla="val 7616"/>
              <a:gd name="f325" fmla="val 7787"/>
              <a:gd name="f326" fmla="val 8103"/>
              <a:gd name="f327" fmla="val 13748"/>
              <a:gd name="f328" fmla="val 8346"/>
              <a:gd name="f329" fmla="val 13724"/>
              <a:gd name="f330" fmla="val 7422"/>
              <a:gd name="f331" fmla="val 13529"/>
              <a:gd name="f332" fmla="val 7324"/>
              <a:gd name="f333" fmla="val 13383"/>
              <a:gd name="f334" fmla="val 7203"/>
              <a:gd name="f335" fmla="val 13286"/>
              <a:gd name="f336" fmla="val 6911"/>
              <a:gd name="f337" fmla="val 6643"/>
              <a:gd name="f338" fmla="val 6521"/>
              <a:gd name="f339" fmla="val 6448"/>
              <a:gd name="f340" fmla="val 6424"/>
              <a:gd name="f341" fmla="val 6400"/>
              <a:gd name="f342" fmla="val 6375"/>
              <a:gd name="f343" fmla="val 6351"/>
              <a:gd name="f344" fmla="val 6327"/>
              <a:gd name="f345" fmla="val 13140"/>
              <a:gd name="f346" fmla="val 6570"/>
              <a:gd name="f347" fmla="val 6716"/>
              <a:gd name="f348" fmla="val 6862"/>
              <a:gd name="f349" fmla="val 6619"/>
              <a:gd name="f350" fmla="val 5670"/>
              <a:gd name="f351" fmla="val 5475"/>
              <a:gd name="f352" fmla="val 5280"/>
              <a:gd name="f353" fmla="val 13237"/>
              <a:gd name="f354" fmla="val 5086"/>
              <a:gd name="f355" fmla="val 4988"/>
              <a:gd name="f356" fmla="val 4842"/>
              <a:gd name="f357" fmla="val 13407"/>
              <a:gd name="f358" fmla="val 4818"/>
              <a:gd name="f359" fmla="val 4672"/>
              <a:gd name="f360" fmla="val 4502"/>
              <a:gd name="f361" fmla="val 13797"/>
              <a:gd name="f362" fmla="val 4331"/>
              <a:gd name="f363" fmla="val 4161"/>
              <a:gd name="f364" fmla="val 14064"/>
              <a:gd name="f365" fmla="val 3869"/>
              <a:gd name="f366" fmla="val 14259"/>
              <a:gd name="f367" fmla="val 3553"/>
              <a:gd name="f368" fmla="val 3212"/>
              <a:gd name="f369" fmla="val 2896"/>
              <a:gd name="f370" fmla="val 14745"/>
              <a:gd name="f371" fmla="val 2190"/>
              <a:gd name="f372" fmla="val 14818"/>
              <a:gd name="f373" fmla="val 1825"/>
              <a:gd name="f374" fmla="val 1485"/>
              <a:gd name="f375" fmla="val 14891"/>
              <a:gd name="f376" fmla="val 1314"/>
              <a:gd name="f377" fmla="val 1144"/>
              <a:gd name="f378" fmla="val 1436"/>
              <a:gd name="f379" fmla="val 14672"/>
              <a:gd name="f380" fmla="val 1728"/>
              <a:gd name="f381" fmla="val 14453"/>
              <a:gd name="f382" fmla="val 1996"/>
              <a:gd name="f383" fmla="val 2239"/>
              <a:gd name="f384" fmla="val 2604"/>
              <a:gd name="f385" fmla="val 13626"/>
              <a:gd name="f386" fmla="val 2774"/>
              <a:gd name="f387" fmla="val 2944"/>
              <a:gd name="f388" fmla="val 3163"/>
              <a:gd name="f389" fmla="val 3236"/>
              <a:gd name="f390" fmla="val 3188"/>
              <a:gd name="f391" fmla="val 3115"/>
              <a:gd name="f392" fmla="val 11923"/>
              <a:gd name="f393" fmla="val 2920"/>
              <a:gd name="f394" fmla="val 2409"/>
              <a:gd name="f395" fmla="val 11461"/>
              <a:gd name="f396" fmla="val 2117"/>
              <a:gd name="f397" fmla="val 11169"/>
              <a:gd name="f398" fmla="val 1850"/>
              <a:gd name="f399" fmla="val 1631"/>
              <a:gd name="f400" fmla="val 1412"/>
              <a:gd name="f401" fmla="val 1241"/>
              <a:gd name="f402" fmla="val 9757"/>
              <a:gd name="f403" fmla="val 1095"/>
              <a:gd name="f404" fmla="val 949"/>
              <a:gd name="f405" fmla="val 8979"/>
              <a:gd name="f406" fmla="val 828"/>
              <a:gd name="f407" fmla="val 755"/>
              <a:gd name="f408" fmla="val 682"/>
              <a:gd name="f409" fmla="val 7689"/>
              <a:gd name="f410" fmla="val 657"/>
              <a:gd name="f411" fmla="val 7251"/>
              <a:gd name="f412" fmla="val 6837"/>
              <a:gd name="f413" fmla="val 706"/>
              <a:gd name="f414" fmla="val 6399"/>
              <a:gd name="f415" fmla="val 803"/>
              <a:gd name="f416" fmla="val 5986"/>
              <a:gd name="f417" fmla="val 925"/>
              <a:gd name="f418" fmla="val 5548"/>
              <a:gd name="f419" fmla="val 1120"/>
              <a:gd name="f420" fmla="val 5110"/>
              <a:gd name="f421" fmla="val 1339"/>
              <a:gd name="f422" fmla="val 4696"/>
              <a:gd name="f423" fmla="val 1606"/>
              <a:gd name="f424" fmla="val 1898"/>
              <a:gd name="f425" fmla="val 2166"/>
              <a:gd name="f426" fmla="val 2434"/>
              <a:gd name="f427" fmla="val 2823"/>
              <a:gd name="f428" fmla="val 2628"/>
              <a:gd name="f429" fmla="val 2336"/>
              <a:gd name="f430" fmla="val 2068"/>
              <a:gd name="f431" fmla="val 1582"/>
              <a:gd name="f432" fmla="val 1387"/>
              <a:gd name="f433" fmla="val 4867"/>
              <a:gd name="f434" fmla="val 1192"/>
              <a:gd name="f435" fmla="val 6083"/>
              <a:gd name="f436" fmla="val 6497"/>
              <a:gd name="f437" fmla="val 633"/>
              <a:gd name="f438" fmla="val 584"/>
              <a:gd name="f439" fmla="val 7811"/>
              <a:gd name="f440" fmla="val 535"/>
              <a:gd name="f441" fmla="val 8249"/>
              <a:gd name="f442" fmla="val 7641"/>
              <a:gd name="f443" fmla="val 24"/>
              <a:gd name="f444" fmla="val 6838"/>
              <a:gd name="f445" fmla="val 122"/>
              <a:gd name="f446" fmla="val 195"/>
              <a:gd name="f447" fmla="val 5889"/>
              <a:gd name="f448" fmla="val 292"/>
              <a:gd name="f449" fmla="val 414"/>
              <a:gd name="f450" fmla="val 730"/>
              <a:gd name="f451" fmla="val 4088"/>
              <a:gd name="f452" fmla="val 1509"/>
              <a:gd name="f453" fmla="val 1922"/>
              <a:gd name="f454" fmla="val 2385"/>
              <a:gd name="f455" fmla="val 2312"/>
              <a:gd name="f456" fmla="val 2531"/>
              <a:gd name="f457" fmla="val 1947"/>
              <a:gd name="f458" fmla="val 2725"/>
              <a:gd name="f459" fmla="val 1752"/>
              <a:gd name="f460" fmla="val 2969"/>
              <a:gd name="f461" fmla="val 1266"/>
              <a:gd name="f462" fmla="val 974"/>
              <a:gd name="f463" fmla="val 4283"/>
              <a:gd name="f464" fmla="val 438"/>
              <a:gd name="f465" fmla="val 341"/>
              <a:gd name="f466" fmla="val 5645"/>
              <a:gd name="f467" fmla="val 268"/>
              <a:gd name="f468" fmla="val 146"/>
              <a:gd name="f469" fmla="val 6886"/>
              <a:gd name="f470" fmla="val 171"/>
              <a:gd name="f471" fmla="val 7908"/>
              <a:gd name="f472" fmla="val 390"/>
              <a:gd name="f473" fmla="val 8906"/>
              <a:gd name="f474" fmla="val 536"/>
              <a:gd name="f475" fmla="val 9392"/>
              <a:gd name="f476" fmla="val 9830"/>
              <a:gd name="f477" fmla="val 876"/>
              <a:gd name="f478" fmla="val 11728"/>
              <a:gd name="f479" fmla="val 12020"/>
              <a:gd name="f480" fmla="val 2507"/>
              <a:gd name="f481" fmla="val 2701"/>
              <a:gd name="f482" fmla="val 2677"/>
              <a:gd name="f483" fmla="val 2482"/>
              <a:gd name="f484" fmla="val 12848"/>
              <a:gd name="f485" fmla="val 2361"/>
              <a:gd name="f486" fmla="val 2215"/>
              <a:gd name="f487" fmla="val 2069"/>
              <a:gd name="f488" fmla="val 1047"/>
              <a:gd name="f489" fmla="val 14381"/>
              <a:gd name="f490" fmla="val 98"/>
              <a:gd name="f491" fmla="val 25"/>
              <a:gd name="f492" fmla="val 14989"/>
              <a:gd name="f493" fmla="val 49"/>
              <a:gd name="f494" fmla="val 244"/>
              <a:gd name="f495" fmla="val 365"/>
              <a:gd name="f496" fmla="val 15183"/>
              <a:gd name="f497" fmla="val 15256"/>
              <a:gd name="f498" fmla="val 998"/>
              <a:gd name="f499" fmla="val 15378"/>
              <a:gd name="f500" fmla="val 15402"/>
              <a:gd name="f501" fmla="val 1679"/>
              <a:gd name="f502" fmla="val 3261"/>
              <a:gd name="f503" fmla="val 3626"/>
              <a:gd name="f504" fmla="val 3991"/>
              <a:gd name="f505" fmla="val 4575"/>
              <a:gd name="f506" fmla="val 5037"/>
              <a:gd name="f507" fmla="val 14040"/>
              <a:gd name="f508" fmla="val 5134"/>
              <a:gd name="f509" fmla="val 13918"/>
              <a:gd name="f510" fmla="val 5207"/>
              <a:gd name="f511" fmla="val 13821"/>
              <a:gd name="f512" fmla="val 13845"/>
              <a:gd name="f513" fmla="val 6059"/>
              <a:gd name="f514" fmla="val 6692"/>
              <a:gd name="f515" fmla="val 14186"/>
              <a:gd name="f516" fmla="val 14235"/>
              <a:gd name="f517" fmla="val 14283"/>
              <a:gd name="f518" fmla="val 12264"/>
              <a:gd name="f519" fmla="val 10098"/>
              <a:gd name="f520" fmla="val 16133"/>
              <a:gd name="f521" fmla="val 16327"/>
              <a:gd name="f522" fmla="val 9246"/>
              <a:gd name="f523" fmla="val 16473"/>
              <a:gd name="f524" fmla="val 16595"/>
              <a:gd name="f525" fmla="val 16668"/>
              <a:gd name="f526" fmla="val 7884"/>
              <a:gd name="f527" fmla="val 7421"/>
              <a:gd name="f528" fmla="val 16692"/>
              <a:gd name="f529" fmla="val 6959"/>
              <a:gd name="f530" fmla="val 16352"/>
              <a:gd name="f531" fmla="val 5597"/>
              <a:gd name="f532" fmla="val 16206"/>
              <a:gd name="f533" fmla="val 16084"/>
              <a:gd name="f534" fmla="val 15962"/>
              <a:gd name="f535" fmla="val 4210"/>
              <a:gd name="f536" fmla="val 15597"/>
              <a:gd name="f537" fmla="val 2652"/>
              <a:gd name="f538" fmla="val 2044"/>
              <a:gd name="f539" fmla="val 1776"/>
              <a:gd name="f540" fmla="val 1265"/>
              <a:gd name="f541" fmla="val 827"/>
              <a:gd name="f542" fmla="val 11777"/>
              <a:gd name="f543" fmla="val 487"/>
              <a:gd name="f544" fmla="val 219"/>
              <a:gd name="f545" fmla="val 10074"/>
              <a:gd name="f546" fmla="val 73"/>
              <a:gd name="f547" fmla="*/ f0 1 16717"/>
              <a:gd name="f548" fmla="*/ f1 1 15403"/>
              <a:gd name="f549" fmla="val f2"/>
              <a:gd name="f550" fmla="val f3"/>
              <a:gd name="f551" fmla="val f4"/>
              <a:gd name="f552" fmla="+- f551 0 f549"/>
              <a:gd name="f553" fmla="+- f550 0 f549"/>
              <a:gd name="f554" fmla="*/ f553 1 16717"/>
              <a:gd name="f555" fmla="*/ f552 1 15403"/>
              <a:gd name="f556" fmla="*/ f549 1 f554"/>
              <a:gd name="f557" fmla="*/ f550 1 f554"/>
              <a:gd name="f558" fmla="*/ f549 1 f555"/>
              <a:gd name="f559" fmla="*/ f551 1 f555"/>
              <a:gd name="f560" fmla="*/ f556 f547 1"/>
              <a:gd name="f561" fmla="*/ f557 f547 1"/>
              <a:gd name="f562" fmla="*/ f559 f548 1"/>
              <a:gd name="f563" fmla="*/ f558 f54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0" t="f563" r="f561" b="f562"/>
            <a:pathLst>
              <a:path w="16717" h="15403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5" y="f37"/>
                </a:lnTo>
                <a:lnTo>
                  <a:pt x="f33" y="f38"/>
                </a:lnTo>
                <a:lnTo>
                  <a:pt x="f31" y="f39"/>
                </a:lnTo>
                <a:lnTo>
                  <a:pt x="f40" y="f39"/>
                </a:lnTo>
                <a:lnTo>
                  <a:pt x="f41" y="f38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2" y="f54"/>
                </a:lnTo>
                <a:lnTo>
                  <a:pt x="f52" y="f55"/>
                </a:lnTo>
                <a:lnTo>
                  <a:pt x="f50" y="f56"/>
                </a:lnTo>
                <a:lnTo>
                  <a:pt x="f57" y="f56"/>
                </a:lnTo>
                <a:lnTo>
                  <a:pt x="f58" y="f55"/>
                </a:lnTo>
                <a:lnTo>
                  <a:pt x="f44" y="f59"/>
                </a:lnTo>
                <a:lnTo>
                  <a:pt x="f60" y="f51"/>
                </a:lnTo>
                <a:lnTo>
                  <a:pt x="f61" y="f62"/>
                </a:lnTo>
                <a:lnTo>
                  <a:pt x="f63" y="f64"/>
                </a:lnTo>
                <a:lnTo>
                  <a:pt x="f65" y="f66"/>
                </a:lnTo>
                <a:lnTo>
                  <a:pt x="f67" y="f68"/>
                </a:lnTo>
                <a:lnTo>
                  <a:pt x="f69" y="f70"/>
                </a:lnTo>
                <a:lnTo>
                  <a:pt x="f71" y="f72"/>
                </a:lnTo>
                <a:lnTo>
                  <a:pt x="f71" y="f73"/>
                </a:lnTo>
                <a:lnTo>
                  <a:pt x="f74" y="f75"/>
                </a:lnTo>
                <a:lnTo>
                  <a:pt x="f67" y="f76"/>
                </a:lnTo>
                <a:lnTo>
                  <a:pt x="f77" y="f76"/>
                </a:lnTo>
                <a:lnTo>
                  <a:pt x="f78" y="f75"/>
                </a:lnTo>
                <a:lnTo>
                  <a:pt x="f79" y="f73"/>
                </a:lnTo>
                <a:lnTo>
                  <a:pt x="f80" y="f81"/>
                </a:lnTo>
                <a:lnTo>
                  <a:pt x="f4" y="f82"/>
                </a:lnTo>
                <a:lnTo>
                  <a:pt x="f78" y="f83"/>
                </a:lnTo>
                <a:lnTo>
                  <a:pt x="f60" y="f84"/>
                </a:lnTo>
                <a:lnTo>
                  <a:pt x="f85" y="f86"/>
                </a:lnTo>
                <a:lnTo>
                  <a:pt x="f67" y="f87"/>
                </a:lnTo>
                <a:lnTo>
                  <a:pt x="f67" y="f88"/>
                </a:lnTo>
                <a:lnTo>
                  <a:pt x="f85" y="f89"/>
                </a:lnTo>
                <a:lnTo>
                  <a:pt x="f90" y="f91"/>
                </a:lnTo>
                <a:lnTo>
                  <a:pt x="f65" y="f92"/>
                </a:lnTo>
                <a:lnTo>
                  <a:pt x="f61" y="f92"/>
                </a:lnTo>
                <a:lnTo>
                  <a:pt x="f63" y="f91"/>
                </a:lnTo>
                <a:lnTo>
                  <a:pt x="f93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63" y="f103"/>
                </a:lnTo>
                <a:lnTo>
                  <a:pt x="f104" y="f105"/>
                </a:lnTo>
                <a:lnTo>
                  <a:pt x="f67" y="f106"/>
                </a:lnTo>
                <a:lnTo>
                  <a:pt x="f67" y="f107"/>
                </a:lnTo>
                <a:lnTo>
                  <a:pt x="f67" y="f108"/>
                </a:lnTo>
                <a:lnTo>
                  <a:pt x="f85" y="f109"/>
                </a:lnTo>
                <a:lnTo>
                  <a:pt x="f4" y="f109"/>
                </a:lnTo>
                <a:lnTo>
                  <a:pt x="f110" y="f107"/>
                </a:lnTo>
                <a:lnTo>
                  <a:pt x="f111" y="f112"/>
                </a:lnTo>
                <a:lnTo>
                  <a:pt x="f113" y="f114"/>
                </a:lnTo>
                <a:lnTo>
                  <a:pt x="f115" y="f116"/>
                </a:lnTo>
                <a:lnTo>
                  <a:pt x="f117" y="f118"/>
                </a:lnTo>
                <a:lnTo>
                  <a:pt x="f119" y="f120"/>
                </a:lnTo>
                <a:lnTo>
                  <a:pt x="f77" y="f121"/>
                </a:lnTo>
                <a:lnTo>
                  <a:pt x="f90" y="f122"/>
                </a:lnTo>
                <a:lnTo>
                  <a:pt x="f85" y="f123"/>
                </a:lnTo>
                <a:lnTo>
                  <a:pt x="f67" y="f124"/>
                </a:lnTo>
                <a:lnTo>
                  <a:pt x="f85" y="f125"/>
                </a:lnTo>
                <a:lnTo>
                  <a:pt x="f67" y="f126"/>
                </a:lnTo>
                <a:lnTo>
                  <a:pt x="f67" y="f127"/>
                </a:lnTo>
                <a:lnTo>
                  <a:pt x="f85" y="f128"/>
                </a:lnTo>
                <a:lnTo>
                  <a:pt x="f60" y="f129"/>
                </a:lnTo>
                <a:lnTo>
                  <a:pt x="f61" y="f130"/>
                </a:lnTo>
                <a:lnTo>
                  <a:pt x="f4" y="f130"/>
                </a:lnTo>
                <a:lnTo>
                  <a:pt x="f99" y="f131"/>
                </a:lnTo>
                <a:lnTo>
                  <a:pt x="f132" y="f127"/>
                </a:lnTo>
                <a:lnTo>
                  <a:pt x="f133" y="f125"/>
                </a:lnTo>
                <a:lnTo>
                  <a:pt x="f133" y="f134"/>
                </a:lnTo>
                <a:lnTo>
                  <a:pt x="f133" y="f135"/>
                </a:lnTo>
                <a:lnTo>
                  <a:pt x="f113" y="f135"/>
                </a:lnTo>
                <a:lnTo>
                  <a:pt x="f136" y="f137"/>
                </a:lnTo>
                <a:lnTo>
                  <a:pt x="f138" y="f139"/>
                </a:lnTo>
                <a:lnTo>
                  <a:pt x="f140" y="f141"/>
                </a:lnTo>
                <a:lnTo>
                  <a:pt x="f50" y="f142"/>
                </a:lnTo>
                <a:lnTo>
                  <a:pt x="f52" y="f143"/>
                </a:lnTo>
                <a:lnTo>
                  <a:pt x="f52" y="f144"/>
                </a:lnTo>
                <a:lnTo>
                  <a:pt x="f52" y="f145"/>
                </a:lnTo>
                <a:lnTo>
                  <a:pt x="f50" y="f146"/>
                </a:lnTo>
                <a:lnTo>
                  <a:pt x="f138" y="f147"/>
                </a:lnTo>
                <a:lnTo>
                  <a:pt x="f148" y="f149"/>
                </a:lnTo>
                <a:lnTo>
                  <a:pt x="f95" y="f150"/>
                </a:lnTo>
                <a:lnTo>
                  <a:pt x="f151" y="f149"/>
                </a:lnTo>
                <a:lnTo>
                  <a:pt x="f113" y="f152"/>
                </a:lnTo>
                <a:lnTo>
                  <a:pt x="f113" y="f149"/>
                </a:lnTo>
                <a:lnTo>
                  <a:pt x="f153" y="f154"/>
                </a:lnTo>
                <a:lnTo>
                  <a:pt x="f155" y="f156"/>
                </a:lnTo>
                <a:lnTo>
                  <a:pt x="f157" y="f158"/>
                </a:lnTo>
                <a:lnTo>
                  <a:pt x="f78" y="f159"/>
                </a:lnTo>
                <a:lnTo>
                  <a:pt x="f67" y="f160"/>
                </a:lnTo>
                <a:lnTo>
                  <a:pt x="f161" y="f162"/>
                </a:lnTo>
                <a:lnTo>
                  <a:pt x="f33" y="f160"/>
                </a:lnTo>
                <a:lnTo>
                  <a:pt x="f35" y="f160"/>
                </a:lnTo>
                <a:lnTo>
                  <a:pt x="f35" y="f163"/>
                </a:lnTo>
                <a:lnTo>
                  <a:pt x="f35" y="f159"/>
                </a:lnTo>
                <a:lnTo>
                  <a:pt x="f33" y="f159"/>
                </a:lnTo>
                <a:lnTo>
                  <a:pt x="f40" y="f158"/>
                </a:lnTo>
                <a:lnTo>
                  <a:pt x="f42" y="f164"/>
                </a:lnTo>
                <a:lnTo>
                  <a:pt x="f140" y="f165"/>
                </a:lnTo>
                <a:lnTo>
                  <a:pt x="f166" y="f167"/>
                </a:lnTo>
                <a:lnTo>
                  <a:pt x="f101" y="f168"/>
                </a:lnTo>
                <a:lnTo>
                  <a:pt x="f99" y="f169"/>
                </a:lnTo>
                <a:lnTo>
                  <a:pt x="f148" y="f170"/>
                </a:lnTo>
                <a:lnTo>
                  <a:pt x="f171" y="f172"/>
                </a:lnTo>
                <a:lnTo>
                  <a:pt x="f77" y="f173"/>
                </a:lnTo>
                <a:lnTo>
                  <a:pt x="f69" y="f174"/>
                </a:lnTo>
                <a:lnTo>
                  <a:pt x="f175" y="f176"/>
                </a:lnTo>
                <a:lnTo>
                  <a:pt x="f29" y="f177"/>
                </a:lnTo>
                <a:lnTo>
                  <a:pt x="f178" y="f179"/>
                </a:lnTo>
                <a:lnTo>
                  <a:pt x="f180" y="f181"/>
                </a:lnTo>
                <a:lnTo>
                  <a:pt x="f182" y="f181"/>
                </a:lnTo>
                <a:lnTo>
                  <a:pt x="f183" y="f184"/>
                </a:lnTo>
                <a:lnTo>
                  <a:pt x="f185" y="f177"/>
                </a:lnTo>
                <a:lnTo>
                  <a:pt x="f185" y="f186"/>
                </a:lnTo>
                <a:lnTo>
                  <a:pt x="f187" y="f170"/>
                </a:lnTo>
                <a:lnTo>
                  <a:pt x="f188" y="f189"/>
                </a:lnTo>
                <a:lnTo>
                  <a:pt x="f190" y="f191"/>
                </a:lnTo>
                <a:lnTo>
                  <a:pt x="f57" y="f192"/>
                </a:lnTo>
                <a:lnTo>
                  <a:pt x="f71" y="f193"/>
                </a:lnTo>
                <a:lnTo>
                  <a:pt x="f77" y="f194"/>
                </a:lnTo>
                <a:lnTo>
                  <a:pt x="f161" y="f195"/>
                </a:lnTo>
                <a:lnTo>
                  <a:pt x="f58" y="f196"/>
                </a:lnTo>
                <a:lnTo>
                  <a:pt x="f42" y="f197"/>
                </a:lnTo>
                <a:lnTo>
                  <a:pt x="f31" y="f198"/>
                </a:lnTo>
                <a:lnTo>
                  <a:pt x="f199" y="f200"/>
                </a:lnTo>
                <a:lnTo>
                  <a:pt x="f188" y="f11"/>
                </a:lnTo>
                <a:lnTo>
                  <a:pt x="f25" y="f201"/>
                </a:lnTo>
                <a:lnTo>
                  <a:pt x="f202" y="f203"/>
                </a:lnTo>
                <a:lnTo>
                  <a:pt x="f204" y="f205"/>
                </a:lnTo>
                <a:lnTo>
                  <a:pt x="f206" y="f203"/>
                </a:lnTo>
                <a:lnTo>
                  <a:pt x="f23" y="f207"/>
                </a:lnTo>
                <a:lnTo>
                  <a:pt x="f23" y="f208"/>
                </a:lnTo>
                <a:lnTo>
                  <a:pt x="f209" y="f210"/>
                </a:lnTo>
                <a:lnTo>
                  <a:pt x="f211" y="f212"/>
                </a:lnTo>
                <a:lnTo>
                  <a:pt x="f213" y="f214"/>
                </a:lnTo>
                <a:lnTo>
                  <a:pt x="f215" y="f216"/>
                </a:lnTo>
                <a:lnTo>
                  <a:pt x="f182" y="f217"/>
                </a:lnTo>
                <a:lnTo>
                  <a:pt x="f188" y="f13"/>
                </a:lnTo>
                <a:lnTo>
                  <a:pt x="f218" y="f219"/>
                </a:lnTo>
                <a:lnTo>
                  <a:pt x="f35" y="f220"/>
                </a:lnTo>
                <a:lnTo>
                  <a:pt x="f221" y="f222"/>
                </a:lnTo>
                <a:lnTo>
                  <a:pt x="f223" y="f224"/>
                </a:lnTo>
                <a:lnTo>
                  <a:pt x="f178" y="f225"/>
                </a:lnTo>
                <a:lnTo>
                  <a:pt x="f188" y="f226"/>
                </a:lnTo>
                <a:lnTo>
                  <a:pt x="f185" y="f227"/>
                </a:lnTo>
                <a:lnTo>
                  <a:pt x="f228" y="f229"/>
                </a:lnTo>
                <a:lnTo>
                  <a:pt x="f230" y="f222"/>
                </a:lnTo>
                <a:lnTo>
                  <a:pt x="f231" y="f220"/>
                </a:lnTo>
                <a:lnTo>
                  <a:pt x="f232" y="f233"/>
                </a:lnTo>
                <a:lnTo>
                  <a:pt x="f234" y="f233"/>
                </a:lnTo>
                <a:lnTo>
                  <a:pt x="f235" y="f236"/>
                </a:lnTo>
                <a:lnTo>
                  <a:pt x="f237" y="f238"/>
                </a:lnTo>
                <a:lnTo>
                  <a:pt x="f239" y="f240"/>
                </a:lnTo>
                <a:lnTo>
                  <a:pt x="f237" y="f15"/>
                </a:lnTo>
                <a:lnTo>
                  <a:pt x="f235" y="f241"/>
                </a:lnTo>
                <a:lnTo>
                  <a:pt x="f232" y="f225"/>
                </a:lnTo>
                <a:lnTo>
                  <a:pt x="f242" y="f224"/>
                </a:lnTo>
                <a:lnTo>
                  <a:pt x="f243" y="f244"/>
                </a:lnTo>
                <a:lnTo>
                  <a:pt x="f245" y="f246"/>
                </a:lnTo>
                <a:lnTo>
                  <a:pt x="f185" y="f247"/>
                </a:lnTo>
                <a:lnTo>
                  <a:pt x="f248" y="f239"/>
                </a:lnTo>
                <a:lnTo>
                  <a:pt x="f202" y="f249"/>
                </a:lnTo>
                <a:lnTo>
                  <a:pt x="f209" y="f231"/>
                </a:lnTo>
                <a:lnTo>
                  <a:pt x="f23" y="f250"/>
                </a:lnTo>
                <a:lnTo>
                  <a:pt x="f251" y="f252"/>
                </a:lnTo>
                <a:lnTo>
                  <a:pt x="f253" y="f254"/>
                </a:lnTo>
                <a:lnTo>
                  <a:pt x="f255" y="f256"/>
                </a:lnTo>
                <a:lnTo>
                  <a:pt x="f257" y="f249"/>
                </a:lnTo>
                <a:lnTo>
                  <a:pt x="f258" y="f259"/>
                </a:lnTo>
                <a:lnTo>
                  <a:pt x="f239" y="f234"/>
                </a:lnTo>
                <a:lnTo>
                  <a:pt x="f260" y="f261"/>
                </a:lnTo>
                <a:lnTo>
                  <a:pt x="f227" y="f17"/>
                </a:lnTo>
                <a:lnTo>
                  <a:pt x="f233" y="f246"/>
                </a:lnTo>
                <a:lnTo>
                  <a:pt x="f262" y="f263"/>
                </a:lnTo>
                <a:lnTo>
                  <a:pt x="f264" y="f244"/>
                </a:lnTo>
                <a:lnTo>
                  <a:pt x="f197" y="f244"/>
                </a:lnTo>
                <a:lnTo>
                  <a:pt x="f212" y="f263"/>
                </a:lnTo>
                <a:lnTo>
                  <a:pt x="f212" y="f246"/>
                </a:lnTo>
                <a:lnTo>
                  <a:pt x="f214" y="f247"/>
                </a:lnTo>
                <a:lnTo>
                  <a:pt x="f265" y="f237"/>
                </a:lnTo>
                <a:lnTo>
                  <a:pt x="f266" y="f234"/>
                </a:lnTo>
                <a:lnTo>
                  <a:pt x="f220" y="f267"/>
                </a:lnTo>
                <a:lnTo>
                  <a:pt x="f268" y="f254"/>
                </a:lnTo>
                <a:lnTo>
                  <a:pt x="f244" y="f250"/>
                </a:lnTo>
                <a:lnTo>
                  <a:pt x="f261" y="f269"/>
                </a:lnTo>
                <a:lnTo>
                  <a:pt x="f19" y="f21"/>
                </a:lnTo>
                <a:lnTo>
                  <a:pt x="f270" y="f271"/>
                </a:lnTo>
                <a:lnTo>
                  <a:pt x="f272" y="f242"/>
                </a:lnTo>
                <a:lnTo>
                  <a:pt x="f273" y="f242"/>
                </a:lnTo>
                <a:lnTo>
                  <a:pt x="f252" y="f274"/>
                </a:lnTo>
                <a:lnTo>
                  <a:pt x="f239" y="f275"/>
                </a:lnTo>
                <a:lnTo>
                  <a:pt x="f276" y="f277"/>
                </a:lnTo>
                <a:lnTo>
                  <a:pt x="f278" y="f279"/>
                </a:lnTo>
                <a:lnTo>
                  <a:pt x="f260" y="f253"/>
                </a:lnTo>
                <a:lnTo>
                  <a:pt x="f240" y="f280"/>
                </a:lnTo>
                <a:lnTo>
                  <a:pt x="f219" y="f255"/>
                </a:lnTo>
                <a:lnTo>
                  <a:pt x="f216" y="f281"/>
                </a:lnTo>
                <a:lnTo>
                  <a:pt x="f282" y="f283"/>
                </a:lnTo>
                <a:lnTo>
                  <a:pt x="f11" y="f269"/>
                </a:lnTo>
                <a:lnTo>
                  <a:pt x="f284" y="f252"/>
                </a:lnTo>
                <a:lnTo>
                  <a:pt x="f9" y="f254"/>
                </a:lnTo>
                <a:lnTo>
                  <a:pt x="f285" y="f249"/>
                </a:lnTo>
                <a:lnTo>
                  <a:pt x="f189" y="f19"/>
                </a:lnTo>
                <a:lnTo>
                  <a:pt x="f176" y="f19"/>
                </a:lnTo>
                <a:lnTo>
                  <a:pt x="f186" y="f249"/>
                </a:lnTo>
                <a:lnTo>
                  <a:pt x="f177" y="f256"/>
                </a:lnTo>
                <a:lnTo>
                  <a:pt x="f177" y="f286"/>
                </a:lnTo>
                <a:lnTo>
                  <a:pt x="f186" y="f258"/>
                </a:lnTo>
                <a:lnTo>
                  <a:pt x="f189" y="f257"/>
                </a:lnTo>
                <a:lnTo>
                  <a:pt x="f287" y="f242"/>
                </a:lnTo>
                <a:lnTo>
                  <a:pt x="f288" y="f289"/>
                </a:lnTo>
                <a:lnTo>
                  <a:pt x="f290" y="f243"/>
                </a:lnTo>
                <a:lnTo>
                  <a:pt x="f214" y="f275"/>
                </a:lnTo>
                <a:lnTo>
                  <a:pt x="f291" y="f292"/>
                </a:lnTo>
                <a:lnTo>
                  <a:pt x="f241" y="f213"/>
                </a:lnTo>
                <a:lnTo>
                  <a:pt x="f293" y="f202"/>
                </a:lnTo>
                <a:lnTo>
                  <a:pt x="f205" y="f25"/>
                </a:lnTo>
                <a:lnTo>
                  <a:pt x="f205" y="f294"/>
                </a:lnTo>
                <a:lnTo>
                  <a:pt x="f201" y="f202"/>
                </a:lnTo>
                <a:lnTo>
                  <a:pt x="f201" y="f215"/>
                </a:lnTo>
                <a:lnTo>
                  <a:pt x="f295" y="f296"/>
                </a:lnTo>
                <a:lnTo>
                  <a:pt x="f297" y="f204"/>
                </a:lnTo>
                <a:lnTo>
                  <a:pt x="f194" y="f245"/>
                </a:lnTo>
                <a:lnTo>
                  <a:pt x="f298" y="f255"/>
                </a:lnTo>
                <a:lnTo>
                  <a:pt x="f299" y="f272"/>
                </a:lnTo>
                <a:lnTo>
                  <a:pt x="f300" y="f257"/>
                </a:lnTo>
                <a:lnTo>
                  <a:pt x="f301" y="f269"/>
                </a:lnTo>
                <a:lnTo>
                  <a:pt x="f302" y="f270"/>
                </a:lnTo>
                <a:lnTo>
                  <a:pt x="f303" y="f269"/>
                </a:lnTo>
                <a:lnTo>
                  <a:pt x="f304" y="f305"/>
                </a:lnTo>
                <a:lnTo>
                  <a:pt x="f304" y="f283"/>
                </a:lnTo>
                <a:lnTo>
                  <a:pt x="f306" y="f271"/>
                </a:lnTo>
                <a:lnTo>
                  <a:pt x="f307" y="f273"/>
                </a:lnTo>
                <a:lnTo>
                  <a:pt x="f308" y="f274"/>
                </a:lnTo>
                <a:lnTo>
                  <a:pt x="f299" y="f292"/>
                </a:lnTo>
                <a:lnTo>
                  <a:pt x="f177" y="f309"/>
                </a:lnTo>
                <a:lnTo>
                  <a:pt x="f189" y="f183"/>
                </a:lnTo>
                <a:lnTo>
                  <a:pt x="f310" y="f182"/>
                </a:lnTo>
                <a:lnTo>
                  <a:pt x="f311" y="f312"/>
                </a:lnTo>
                <a:lnTo>
                  <a:pt x="f313" y="f180"/>
                </a:lnTo>
                <a:lnTo>
                  <a:pt x="f314" y="f312"/>
                </a:lnTo>
                <a:lnTo>
                  <a:pt x="f315" y="f294"/>
                </a:lnTo>
                <a:lnTo>
                  <a:pt x="f316" y="f309"/>
                </a:lnTo>
                <a:lnTo>
                  <a:pt x="f149" y="f228"/>
                </a:lnTo>
                <a:lnTo>
                  <a:pt x="f137" y="f274"/>
                </a:lnTo>
                <a:lnTo>
                  <a:pt x="f317" y="f280"/>
                </a:lnTo>
                <a:lnTo>
                  <a:pt x="f318" y="f255"/>
                </a:lnTo>
                <a:lnTo>
                  <a:pt x="f319" y="f255"/>
                </a:lnTo>
                <a:lnTo>
                  <a:pt x="f320" y="f321"/>
                </a:lnTo>
                <a:lnTo>
                  <a:pt x="f320" y="f253"/>
                </a:lnTo>
                <a:lnTo>
                  <a:pt x="f319" y="f243"/>
                </a:lnTo>
                <a:lnTo>
                  <a:pt x="f322" y="f275"/>
                </a:lnTo>
                <a:lnTo>
                  <a:pt x="f323" y="f292"/>
                </a:lnTo>
                <a:lnTo>
                  <a:pt x="f324" y="f204"/>
                </a:lnTo>
                <a:lnTo>
                  <a:pt x="f325" y="f309"/>
                </a:lnTo>
                <a:lnTo>
                  <a:pt x="f326" y="f182"/>
                </a:lnTo>
                <a:lnTo>
                  <a:pt x="f306" y="f327"/>
                </a:lnTo>
                <a:lnTo>
                  <a:pt x="f328" y="f327"/>
                </a:lnTo>
                <a:lnTo>
                  <a:pt x="f141" y="f188"/>
                </a:lnTo>
                <a:lnTo>
                  <a:pt x="f318" y="f329"/>
                </a:lnTo>
                <a:lnTo>
                  <a:pt x="f322" y="f180"/>
                </a:lnTo>
                <a:lnTo>
                  <a:pt x="f134" y="f312"/>
                </a:lnTo>
                <a:lnTo>
                  <a:pt x="f330" y="f187"/>
                </a:lnTo>
                <a:lnTo>
                  <a:pt x="f134" y="f331"/>
                </a:lnTo>
                <a:lnTo>
                  <a:pt x="f322" y="f183"/>
                </a:lnTo>
                <a:lnTo>
                  <a:pt x="f332" y="f333"/>
                </a:lnTo>
                <a:lnTo>
                  <a:pt x="f334" y="f335"/>
                </a:lnTo>
                <a:lnTo>
                  <a:pt x="f336" y="f211"/>
                </a:lnTo>
                <a:lnTo>
                  <a:pt x="f337" y="f243"/>
                </a:lnTo>
                <a:lnTo>
                  <a:pt x="f338" y="f274"/>
                </a:lnTo>
                <a:lnTo>
                  <a:pt x="f339" y="f289"/>
                </a:lnTo>
                <a:lnTo>
                  <a:pt x="f340" y="f230"/>
                </a:lnTo>
                <a:lnTo>
                  <a:pt x="f340" y="f280"/>
                </a:lnTo>
                <a:lnTo>
                  <a:pt x="f341" y="f280"/>
                </a:lnTo>
                <a:lnTo>
                  <a:pt x="f342" y="f230"/>
                </a:lnTo>
                <a:lnTo>
                  <a:pt x="f343" y="f253"/>
                </a:lnTo>
                <a:lnTo>
                  <a:pt x="f344" y="f279"/>
                </a:lnTo>
                <a:lnTo>
                  <a:pt x="f343" y="f275"/>
                </a:lnTo>
                <a:lnTo>
                  <a:pt x="f341" y="f292"/>
                </a:lnTo>
                <a:lnTo>
                  <a:pt x="f339" y="f345"/>
                </a:lnTo>
                <a:lnTo>
                  <a:pt x="f346" y="f335"/>
                </a:lnTo>
                <a:lnTo>
                  <a:pt x="f347" y="f185"/>
                </a:lnTo>
                <a:lnTo>
                  <a:pt x="f348" y="f182"/>
                </a:lnTo>
                <a:lnTo>
                  <a:pt x="f123" y="f248"/>
                </a:lnTo>
                <a:lnTo>
                  <a:pt x="f123" y="f248"/>
                </a:lnTo>
                <a:lnTo>
                  <a:pt x="f349" y="f187"/>
                </a:lnTo>
                <a:lnTo>
                  <a:pt x="f109" y="f183"/>
                </a:lnTo>
                <a:lnTo>
                  <a:pt x="f102" y="f309"/>
                </a:lnTo>
                <a:lnTo>
                  <a:pt x="f350" y="f335"/>
                </a:lnTo>
                <a:lnTo>
                  <a:pt x="f351" y="f296"/>
                </a:lnTo>
                <a:lnTo>
                  <a:pt x="f352" y="f353"/>
                </a:lnTo>
                <a:lnTo>
                  <a:pt x="f354" y="f296"/>
                </a:lnTo>
                <a:lnTo>
                  <a:pt x="f355" y="f335"/>
                </a:lnTo>
                <a:lnTo>
                  <a:pt x="f81" y="f309"/>
                </a:lnTo>
                <a:lnTo>
                  <a:pt x="f356" y="f357"/>
                </a:lnTo>
                <a:lnTo>
                  <a:pt x="f358" y="f25"/>
                </a:lnTo>
                <a:lnTo>
                  <a:pt x="f359" y="f312"/>
                </a:lnTo>
                <a:lnTo>
                  <a:pt x="f360" y="f361"/>
                </a:lnTo>
                <a:lnTo>
                  <a:pt x="f362" y="f178"/>
                </a:lnTo>
                <a:lnTo>
                  <a:pt x="f363" y="f364"/>
                </a:lnTo>
                <a:lnTo>
                  <a:pt x="f365" y="f366"/>
                </a:lnTo>
                <a:lnTo>
                  <a:pt x="f367" y="f31"/>
                </a:lnTo>
                <a:lnTo>
                  <a:pt x="f368" y="f41"/>
                </a:lnTo>
                <a:lnTo>
                  <a:pt x="f369" y="f57"/>
                </a:lnTo>
                <a:lnTo>
                  <a:pt x="f30" y="f370"/>
                </a:lnTo>
                <a:lnTo>
                  <a:pt x="f371" y="f372"/>
                </a:lnTo>
                <a:lnTo>
                  <a:pt x="f373" y="f44"/>
                </a:lnTo>
                <a:lnTo>
                  <a:pt x="f374" y="f375"/>
                </a:lnTo>
                <a:lnTo>
                  <a:pt x="f376" y="f375"/>
                </a:lnTo>
                <a:lnTo>
                  <a:pt x="f377" y="f44"/>
                </a:lnTo>
                <a:lnTo>
                  <a:pt x="f378" y="f379"/>
                </a:lnTo>
                <a:lnTo>
                  <a:pt x="f380" y="f381"/>
                </a:lnTo>
                <a:lnTo>
                  <a:pt x="f382" y="f29"/>
                </a:lnTo>
                <a:lnTo>
                  <a:pt x="f383" y="f199"/>
                </a:lnTo>
                <a:lnTo>
                  <a:pt x="f384" y="f385"/>
                </a:lnTo>
                <a:lnTo>
                  <a:pt x="f386" y="f185"/>
                </a:lnTo>
                <a:lnTo>
                  <a:pt x="f387" y="f213"/>
                </a:lnTo>
                <a:lnTo>
                  <a:pt x="f37" y="f251"/>
                </a:lnTo>
                <a:lnTo>
                  <a:pt x="f388" y="f230"/>
                </a:lnTo>
                <a:lnTo>
                  <a:pt x="f368" y="f283"/>
                </a:lnTo>
                <a:lnTo>
                  <a:pt x="f368" y="f231"/>
                </a:lnTo>
                <a:lnTo>
                  <a:pt x="f368" y="f258"/>
                </a:lnTo>
                <a:lnTo>
                  <a:pt x="f389" y="f249"/>
                </a:lnTo>
                <a:lnTo>
                  <a:pt x="f368" y="f267"/>
                </a:lnTo>
                <a:lnTo>
                  <a:pt x="f390" y="f232"/>
                </a:lnTo>
                <a:lnTo>
                  <a:pt x="f391" y="f392"/>
                </a:lnTo>
                <a:lnTo>
                  <a:pt x="f393" y="f261"/>
                </a:lnTo>
                <a:lnTo>
                  <a:pt x="f32" y="f17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293"/>
                </a:lnTo>
                <a:lnTo>
                  <a:pt x="f399" y="f200"/>
                </a:lnTo>
                <a:lnTo>
                  <a:pt x="f400" y="f193"/>
                </a:lnTo>
                <a:lnTo>
                  <a:pt x="f401" y="f402"/>
                </a:lnTo>
                <a:lnTo>
                  <a:pt x="f403" y="f169"/>
                </a:lnTo>
                <a:lnTo>
                  <a:pt x="f404" y="f405"/>
                </a:lnTo>
                <a:lnTo>
                  <a:pt x="f406" y="f154"/>
                </a:lnTo>
                <a:lnTo>
                  <a:pt x="f407" y="f152"/>
                </a:lnTo>
                <a:lnTo>
                  <a:pt x="f408" y="f409"/>
                </a:lnTo>
                <a:lnTo>
                  <a:pt x="f410" y="f411"/>
                </a:lnTo>
                <a:lnTo>
                  <a:pt x="f410" y="f412"/>
                </a:lnTo>
                <a:lnTo>
                  <a:pt x="f413" y="f414"/>
                </a:lnTo>
                <a:lnTo>
                  <a:pt x="f415" y="f416"/>
                </a:lnTo>
                <a:lnTo>
                  <a:pt x="f417" y="f418"/>
                </a:lnTo>
                <a:lnTo>
                  <a:pt x="f419" y="f420"/>
                </a:lnTo>
                <a:lnTo>
                  <a:pt x="f421" y="f422"/>
                </a:lnTo>
                <a:lnTo>
                  <a:pt x="f423" y="f72"/>
                </a:lnTo>
                <a:lnTo>
                  <a:pt x="f424" y="f365"/>
                </a:lnTo>
                <a:lnTo>
                  <a:pt x="f425" y="f49"/>
                </a:lnTo>
                <a:lnTo>
                  <a:pt x="f426" y="f36"/>
                </a:lnTo>
                <a:lnTo>
                  <a:pt x="f384" y="f427"/>
                </a:lnTo>
                <a:lnTo>
                  <a:pt x="f386" y="f428"/>
                </a:lnTo>
                <a:lnTo>
                  <a:pt x="f391" y="f429"/>
                </a:lnTo>
                <a:lnTo>
                  <a:pt x="f49" y="f430"/>
                </a:lnTo>
                <a:lnTo>
                  <a:pt x="f55" y="f373"/>
                </a:lnTo>
                <a:lnTo>
                  <a:pt x="f66" y="f431"/>
                </a:lnTo>
                <a:lnTo>
                  <a:pt x="f360" y="f432"/>
                </a:lnTo>
                <a:lnTo>
                  <a:pt x="f433" y="f434"/>
                </a:lnTo>
                <a:lnTo>
                  <a:pt x="f86" y="f18"/>
                </a:lnTo>
                <a:lnTo>
                  <a:pt x="f350" y="f16"/>
                </a:lnTo>
                <a:lnTo>
                  <a:pt x="f435" y="f415"/>
                </a:lnTo>
                <a:lnTo>
                  <a:pt x="f436" y="f413"/>
                </a:lnTo>
                <a:lnTo>
                  <a:pt x="f121" y="f437"/>
                </a:lnTo>
                <a:lnTo>
                  <a:pt x="f322" y="f438"/>
                </a:lnTo>
                <a:lnTo>
                  <a:pt x="f439" y="f440"/>
                </a:lnTo>
                <a:lnTo>
                  <a:pt x="f441" y="f6"/>
                </a:lnTo>
                <a:close/>
                <a:moveTo>
                  <a:pt x="f306" y="f2"/>
                </a:moveTo>
                <a:lnTo>
                  <a:pt x="f442" y="f443"/>
                </a:lnTo>
                <a:lnTo>
                  <a:pt x="f444" y="f445"/>
                </a:lnTo>
                <a:lnTo>
                  <a:pt x="f343" y="f446"/>
                </a:lnTo>
                <a:lnTo>
                  <a:pt x="f447" y="f448"/>
                </a:lnTo>
                <a:lnTo>
                  <a:pt x="f91" y="f449"/>
                </a:lnTo>
                <a:lnTo>
                  <a:pt x="f82" y="f8"/>
                </a:lnTo>
                <a:lnTo>
                  <a:pt x="f360" y="f450"/>
                </a:lnTo>
                <a:lnTo>
                  <a:pt x="f451" y="f404"/>
                </a:lnTo>
                <a:lnTo>
                  <a:pt x="f53" y="f20"/>
                </a:lnTo>
                <a:lnTo>
                  <a:pt x="f45" y="f452"/>
                </a:lnTo>
                <a:lnTo>
                  <a:pt x="f427" y="f453"/>
                </a:lnTo>
                <a:lnTo>
                  <a:pt x="f454" y="f455"/>
                </a:lnTo>
                <a:lnTo>
                  <a:pt x="f425" y="f456"/>
                </a:lnTo>
                <a:lnTo>
                  <a:pt x="f457" y="f458"/>
                </a:lnTo>
                <a:lnTo>
                  <a:pt x="f459" y="f460"/>
                </a:lnTo>
                <a:lnTo>
                  <a:pt x="f431" y="f368"/>
                </a:lnTo>
                <a:lnTo>
                  <a:pt x="f461" y="f54"/>
                </a:lnTo>
                <a:lnTo>
                  <a:pt x="f462" y="f463"/>
                </a:lnTo>
                <a:lnTo>
                  <a:pt x="f408" y="f356"/>
                </a:lnTo>
                <a:lnTo>
                  <a:pt x="f464" y="f89"/>
                </a:lnTo>
                <a:lnTo>
                  <a:pt x="f465" y="f466"/>
                </a:lnTo>
                <a:lnTo>
                  <a:pt x="f467" y="f447"/>
                </a:lnTo>
                <a:lnTo>
                  <a:pt x="f446" y="f106"/>
                </a:lnTo>
                <a:lnTo>
                  <a:pt x="f468" y="f342"/>
                </a:lnTo>
                <a:lnTo>
                  <a:pt x="f445" y="f469"/>
                </a:lnTo>
                <a:lnTo>
                  <a:pt x="f445" y="f134"/>
                </a:lnTo>
                <a:lnTo>
                  <a:pt x="f470" y="f471"/>
                </a:lnTo>
                <a:lnTo>
                  <a:pt x="f467" y="f304"/>
                </a:lnTo>
                <a:lnTo>
                  <a:pt x="f472" y="f473"/>
                </a:lnTo>
                <a:lnTo>
                  <a:pt x="f474" y="f475"/>
                </a:lnTo>
                <a:lnTo>
                  <a:pt x="f408" y="f476"/>
                </a:lnTo>
                <a:lnTo>
                  <a:pt x="f477" y="f194"/>
                </a:lnTo>
                <a:lnTo>
                  <a:pt x="f403" y="f196"/>
                </a:lnTo>
                <a:lnTo>
                  <a:pt x="f421" y="f220"/>
                </a:lnTo>
                <a:lnTo>
                  <a:pt x="f399" y="f225"/>
                </a:lnTo>
                <a:lnTo>
                  <a:pt x="f457" y="f478"/>
                </a:lnTo>
                <a:lnTo>
                  <a:pt x="f396" y="f237"/>
                </a:lnTo>
                <a:lnTo>
                  <a:pt x="f455" y="f479"/>
                </a:lnTo>
                <a:lnTo>
                  <a:pt x="f480" y="f256"/>
                </a:lnTo>
                <a:lnTo>
                  <a:pt x="f481" y="f252"/>
                </a:lnTo>
                <a:lnTo>
                  <a:pt x="f482" y="f283"/>
                </a:lnTo>
                <a:lnTo>
                  <a:pt x="f384" y="f321"/>
                </a:lnTo>
                <a:lnTo>
                  <a:pt x="f483" y="f484"/>
                </a:lnTo>
                <a:lnTo>
                  <a:pt x="f485" y="f292"/>
                </a:lnTo>
                <a:lnTo>
                  <a:pt x="f486" y="f204"/>
                </a:lnTo>
                <a:lnTo>
                  <a:pt x="f487" y="f202"/>
                </a:lnTo>
                <a:lnTo>
                  <a:pt x="f459" y="f248"/>
                </a:lnTo>
                <a:lnTo>
                  <a:pt x="f400" y="f27"/>
                </a:lnTo>
                <a:lnTo>
                  <a:pt x="f488" y="f366"/>
                </a:lnTo>
                <a:lnTo>
                  <a:pt x="f406" y="f489"/>
                </a:lnTo>
                <a:lnTo>
                  <a:pt x="f437" y="f40"/>
                </a:lnTo>
                <a:lnTo>
                  <a:pt x="f449" y="f52"/>
                </a:lnTo>
                <a:lnTo>
                  <a:pt x="f446" y="f57"/>
                </a:lnTo>
                <a:lnTo>
                  <a:pt x="f490" y="f48"/>
                </a:lnTo>
                <a:lnTo>
                  <a:pt x="f491" y="f161"/>
                </a:lnTo>
                <a:lnTo>
                  <a:pt x="f2" y="f375"/>
                </a:lnTo>
                <a:lnTo>
                  <a:pt x="f491" y="f492"/>
                </a:lnTo>
                <a:lnTo>
                  <a:pt x="f493" y="f60"/>
                </a:lnTo>
                <a:lnTo>
                  <a:pt x="f468" y="f104"/>
                </a:lnTo>
                <a:lnTo>
                  <a:pt x="f494" y="f61"/>
                </a:lnTo>
                <a:lnTo>
                  <a:pt x="f495" y="f61"/>
                </a:lnTo>
                <a:lnTo>
                  <a:pt x="f449" y="f496"/>
                </a:lnTo>
                <a:lnTo>
                  <a:pt x="f8" y="f497"/>
                </a:lnTo>
                <a:lnTo>
                  <a:pt x="f408" y="f63"/>
                </a:lnTo>
                <a:lnTo>
                  <a:pt x="f498" y="f499"/>
                </a:lnTo>
                <a:lnTo>
                  <a:pt x="f376" y="f500"/>
                </a:lnTo>
                <a:lnTo>
                  <a:pt x="f501" y="f500"/>
                </a:lnTo>
                <a:lnTo>
                  <a:pt x="f26" y="f171"/>
                </a:lnTo>
                <a:lnTo>
                  <a:pt x="f429" y="f63"/>
                </a:lnTo>
                <a:lnTo>
                  <a:pt x="f369" y="f496"/>
                </a:lnTo>
                <a:lnTo>
                  <a:pt x="f502" y="f90"/>
                </a:lnTo>
                <a:lnTo>
                  <a:pt x="f503" y="f69"/>
                </a:lnTo>
                <a:lnTo>
                  <a:pt x="f504" y="f46"/>
                </a:lnTo>
                <a:lnTo>
                  <a:pt x="f362" y="f52"/>
                </a:lnTo>
                <a:lnTo>
                  <a:pt x="f505" y="f175"/>
                </a:lnTo>
                <a:lnTo>
                  <a:pt x="f358" y="f366"/>
                </a:lnTo>
                <a:lnTo>
                  <a:pt x="f506" y="f507"/>
                </a:lnTo>
                <a:lnTo>
                  <a:pt x="f508" y="f509"/>
                </a:lnTo>
                <a:lnTo>
                  <a:pt x="f510" y="f361"/>
                </a:lnTo>
                <a:lnTo>
                  <a:pt x="f91" y="f511"/>
                </a:lnTo>
                <a:lnTo>
                  <a:pt x="f466" y="f512"/>
                </a:lnTo>
                <a:lnTo>
                  <a:pt x="f513" y="f27"/>
                </a:lnTo>
                <a:lnTo>
                  <a:pt x="f436" y="f218"/>
                </a:lnTo>
                <a:lnTo>
                  <a:pt x="f514" y="f515"/>
                </a:lnTo>
                <a:lnTo>
                  <a:pt x="f336" y="f516"/>
                </a:lnTo>
                <a:lnTo>
                  <a:pt x="f131" y="f517"/>
                </a:lnTo>
                <a:lnTo>
                  <a:pt x="f323" y="f35"/>
                </a:lnTo>
                <a:lnTo>
                  <a:pt x="f144" y="f33"/>
                </a:lnTo>
                <a:lnTo>
                  <a:pt x="f307" y="f35"/>
                </a:lnTo>
                <a:lnTo>
                  <a:pt x="f314" y="f366"/>
                </a:lnTo>
                <a:lnTo>
                  <a:pt x="f177" y="f29"/>
                </a:lnTo>
                <a:lnTo>
                  <a:pt x="f287" y="f190"/>
                </a:lnTo>
                <a:lnTo>
                  <a:pt x="f207" y="f507"/>
                </a:lnTo>
                <a:lnTo>
                  <a:pt x="f217" y="f509"/>
                </a:lnTo>
                <a:lnTo>
                  <a:pt x="f240" y="f361"/>
                </a:lnTo>
                <a:lnTo>
                  <a:pt x="f278" y="f312"/>
                </a:lnTo>
                <a:lnTo>
                  <a:pt x="f19" y="f294"/>
                </a:lnTo>
                <a:lnTo>
                  <a:pt x="f272" y="f335"/>
                </a:lnTo>
                <a:lnTo>
                  <a:pt x="f277" y="f228"/>
                </a:lnTo>
                <a:lnTo>
                  <a:pt x="f215" y="f279"/>
                </a:lnTo>
                <a:lnTo>
                  <a:pt x="f180" y="f271"/>
                </a:lnTo>
                <a:lnTo>
                  <a:pt x="f223" y="f518"/>
                </a:lnTo>
                <a:lnTo>
                  <a:pt x="f175" y="f234"/>
                </a:lnTo>
                <a:lnTo>
                  <a:pt x="f46" y="f263"/>
                </a:lnTo>
                <a:lnTo>
                  <a:pt x="f65" y="f240"/>
                </a:lnTo>
                <a:lnTo>
                  <a:pt x="f4" y="f291"/>
                </a:lnTo>
                <a:lnTo>
                  <a:pt x="f136" y="f200"/>
                </a:lnTo>
                <a:lnTo>
                  <a:pt x="f111" y="f519"/>
                </a:lnTo>
                <a:lnTo>
                  <a:pt x="f520" y="f174"/>
                </a:lnTo>
                <a:lnTo>
                  <a:pt x="f521" y="f522"/>
                </a:lnTo>
                <a:lnTo>
                  <a:pt x="f523" y="f163"/>
                </a:lnTo>
                <a:lnTo>
                  <a:pt x="f524" y="f328"/>
                </a:lnTo>
                <a:lnTo>
                  <a:pt x="f525" y="f526"/>
                </a:lnTo>
                <a:lnTo>
                  <a:pt x="f3" y="f527"/>
                </a:lnTo>
                <a:lnTo>
                  <a:pt x="f3" y="f131"/>
                </a:lnTo>
                <a:lnTo>
                  <a:pt x="f528" y="f529"/>
                </a:lnTo>
                <a:lnTo>
                  <a:pt x="f524" y="f436"/>
                </a:lnTo>
                <a:lnTo>
                  <a:pt x="f523" y="f105"/>
                </a:lnTo>
                <a:lnTo>
                  <a:pt x="f530" y="f531"/>
                </a:lnTo>
                <a:lnTo>
                  <a:pt x="f532" y="f508"/>
                </a:lnTo>
                <a:lnTo>
                  <a:pt x="f533" y="f359"/>
                </a:lnTo>
                <a:lnTo>
                  <a:pt x="f534" y="f535"/>
                </a:lnTo>
                <a:lnTo>
                  <a:pt x="f97" y="f55"/>
                </a:lnTo>
                <a:lnTo>
                  <a:pt x="f536" y="f47"/>
                </a:lnTo>
                <a:lnTo>
                  <a:pt x="f171" y="f43"/>
                </a:lnTo>
                <a:lnTo>
                  <a:pt x="f90" y="f537"/>
                </a:lnTo>
                <a:lnTo>
                  <a:pt x="f46" y="f429"/>
                </a:lnTo>
                <a:lnTo>
                  <a:pt x="f175" y="f538"/>
                </a:lnTo>
                <a:lnTo>
                  <a:pt x="f223" y="f539"/>
                </a:lnTo>
                <a:lnTo>
                  <a:pt x="f329" y="f452"/>
                </a:lnTo>
                <a:lnTo>
                  <a:pt x="f309" y="f540"/>
                </a:lnTo>
                <a:lnTo>
                  <a:pt x="f275" y="f18"/>
                </a:lnTo>
                <a:lnTo>
                  <a:pt x="f242" y="f541"/>
                </a:lnTo>
                <a:lnTo>
                  <a:pt x="f254" y="f437"/>
                </a:lnTo>
                <a:lnTo>
                  <a:pt x="f542" y="f543"/>
                </a:lnTo>
                <a:lnTo>
                  <a:pt x="f241" y="f465"/>
                </a:lnTo>
                <a:lnTo>
                  <a:pt x="f262" y="f544"/>
                </a:lnTo>
                <a:lnTo>
                  <a:pt x="f200" y="f468"/>
                </a:lnTo>
                <a:lnTo>
                  <a:pt x="f545" y="f546"/>
                </a:lnTo>
                <a:lnTo>
                  <a:pt x="f167" y="f2"/>
                </a:ln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FFC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66;p14">
            <a:extLst>
              <a:ext uri="{FF2B5EF4-FFF2-40B4-BE49-F238E27FC236}">
                <a16:creationId xmlns:a16="http://schemas.microsoft.com/office/drawing/2014/main" id="{011541AD-95C1-F84F-56FE-58C18BCB3041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AC60190-1D31-4078-9D51-5656E0B41B72}" type="slidenum">
              <a:t>2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sp>
        <p:nvSpPr>
          <p:cNvPr id="6" name="Google Shape;248;p35">
            <a:extLst>
              <a:ext uri="{FF2B5EF4-FFF2-40B4-BE49-F238E27FC236}">
                <a16:creationId xmlns:a16="http://schemas.microsoft.com/office/drawing/2014/main" id="{E75908BC-289E-DCB0-84EE-8285B8FEC847}"/>
              </a:ext>
            </a:extLst>
          </p:cNvPr>
          <p:cNvSpPr/>
          <p:nvPr/>
        </p:nvSpPr>
        <p:spPr>
          <a:xfrm>
            <a:off x="172528" y="215149"/>
            <a:ext cx="8798942" cy="4750426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7" name="Grupo 34">
            <a:extLst>
              <a:ext uri="{FF2B5EF4-FFF2-40B4-BE49-F238E27FC236}">
                <a16:creationId xmlns:a16="http://schemas.microsoft.com/office/drawing/2014/main" id="{FD87C622-8E78-5925-9FBB-6CAE595E76A1}"/>
              </a:ext>
            </a:extLst>
          </p:cNvPr>
          <p:cNvGrpSpPr/>
          <p:nvPr/>
        </p:nvGrpSpPr>
        <p:grpSpPr>
          <a:xfrm>
            <a:off x="4303266" y="1152738"/>
            <a:ext cx="4203698" cy="3436936"/>
            <a:chOff x="4303266" y="1152738"/>
            <a:chExt cx="4203698" cy="3436936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FD47403-00FC-D277-E01F-17DFC34BC738}"/>
                </a:ext>
              </a:extLst>
            </p:cNvPr>
            <p:cNvSpPr/>
            <p:nvPr/>
          </p:nvSpPr>
          <p:spPr>
            <a:xfrm>
              <a:off x="7740203" y="2546558"/>
              <a:ext cx="766760" cy="5429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9"/>
                <a:gd name="f7" fmla="val 98"/>
                <a:gd name="f8" fmla="val 116"/>
                <a:gd name="f9" fmla="val 1"/>
                <a:gd name="f10" fmla="val 117"/>
                <a:gd name="f11" fmla="val 4"/>
                <a:gd name="f12" fmla="val 7"/>
                <a:gd name="f13" fmla="val 118"/>
                <a:gd name="f14" fmla="val 10"/>
                <a:gd name="f15" fmla="val 119"/>
                <a:gd name="f16" fmla="val 9"/>
                <a:gd name="f17" fmla="val 120"/>
                <a:gd name="f18" fmla="val 8"/>
                <a:gd name="f19" fmla="val 122"/>
                <a:gd name="f20" fmla="val 6"/>
                <a:gd name="f21" fmla="val 123"/>
                <a:gd name="f22" fmla="val 21"/>
                <a:gd name="f23" fmla="val 124"/>
                <a:gd name="f24" fmla="val 35"/>
                <a:gd name="f25" fmla="val 126"/>
                <a:gd name="f26" fmla="val 49"/>
                <a:gd name="f27" fmla="val 127"/>
                <a:gd name="f28" fmla="val 129"/>
                <a:gd name="f29" fmla="val 130"/>
                <a:gd name="f30" fmla="val 132"/>
                <a:gd name="f31" fmla="val 135"/>
                <a:gd name="f32" fmla="val 2"/>
                <a:gd name="f33" fmla="val 136"/>
                <a:gd name="f34" fmla="val 137"/>
                <a:gd name="f35" fmla="val 138"/>
                <a:gd name="f36" fmla="val 33"/>
                <a:gd name="f37" fmla="val 66"/>
                <a:gd name="f38" fmla="val 92"/>
                <a:gd name="f39" fmla="val 46"/>
                <a:gd name="f40" fmla="val 34"/>
                <a:gd name="f41" fmla="val 38"/>
                <a:gd name="f42" fmla="val 77"/>
                <a:gd name="f43" fmla="+- 0 0 -90"/>
                <a:gd name="f44" fmla="*/ f3 1 139"/>
                <a:gd name="f45" fmla="*/ f4 1 98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139"/>
                <a:gd name="f54" fmla="*/ f50 1 98"/>
                <a:gd name="f55" fmla="*/ 116 f51 1"/>
                <a:gd name="f56" fmla="*/ 1 f50 1"/>
                <a:gd name="f57" fmla="*/ 118 f51 1"/>
                <a:gd name="f58" fmla="*/ 10 f50 1"/>
                <a:gd name="f59" fmla="*/ 122 f51 1"/>
                <a:gd name="f60" fmla="*/ 6 f50 1"/>
                <a:gd name="f61" fmla="*/ 126 f51 1"/>
                <a:gd name="f62" fmla="*/ 49 f50 1"/>
                <a:gd name="f63" fmla="*/ 127 f51 1"/>
                <a:gd name="f64" fmla="*/ 132 f51 1"/>
                <a:gd name="f65" fmla="*/ 136 f51 1"/>
                <a:gd name="f66" fmla="*/ 0 f50 1"/>
                <a:gd name="f67" fmla="*/ 139 f51 1"/>
                <a:gd name="f68" fmla="*/ 98 f50 1"/>
                <a:gd name="f69" fmla="*/ 0 f51 1"/>
                <a:gd name="f70" fmla="+- f52 0 f1"/>
                <a:gd name="f71" fmla="*/ f55 1 139"/>
                <a:gd name="f72" fmla="*/ f56 1 98"/>
                <a:gd name="f73" fmla="*/ f57 1 139"/>
                <a:gd name="f74" fmla="*/ f58 1 98"/>
                <a:gd name="f75" fmla="*/ f59 1 139"/>
                <a:gd name="f76" fmla="*/ f60 1 98"/>
                <a:gd name="f77" fmla="*/ f61 1 139"/>
                <a:gd name="f78" fmla="*/ f62 1 98"/>
                <a:gd name="f79" fmla="*/ f63 1 139"/>
                <a:gd name="f80" fmla="*/ f64 1 139"/>
                <a:gd name="f81" fmla="*/ f65 1 139"/>
                <a:gd name="f82" fmla="*/ f66 1 98"/>
                <a:gd name="f83" fmla="*/ f67 1 139"/>
                <a:gd name="f84" fmla="*/ f68 1 98"/>
                <a:gd name="f85" fmla="*/ f69 1 139"/>
                <a:gd name="f86" fmla="*/ 0 1 f53"/>
                <a:gd name="f87" fmla="*/ f47 1 f53"/>
                <a:gd name="f88" fmla="*/ 0 1 f54"/>
                <a:gd name="f89" fmla="*/ f48 1 f54"/>
                <a:gd name="f90" fmla="*/ f71 1 f53"/>
                <a:gd name="f91" fmla="*/ f72 1 f54"/>
                <a:gd name="f92" fmla="*/ f73 1 f53"/>
                <a:gd name="f93" fmla="*/ f74 1 f54"/>
                <a:gd name="f94" fmla="*/ f75 1 f53"/>
                <a:gd name="f95" fmla="*/ f76 1 f54"/>
                <a:gd name="f96" fmla="*/ f77 1 f53"/>
                <a:gd name="f97" fmla="*/ f78 1 f54"/>
                <a:gd name="f98" fmla="*/ f79 1 f53"/>
                <a:gd name="f99" fmla="*/ f80 1 f53"/>
                <a:gd name="f100" fmla="*/ f81 1 f53"/>
                <a:gd name="f101" fmla="*/ f82 1 f54"/>
                <a:gd name="f102" fmla="*/ f83 1 f53"/>
                <a:gd name="f103" fmla="*/ f84 1 f54"/>
                <a:gd name="f104" fmla="*/ f85 1 f53"/>
                <a:gd name="f105" fmla="*/ f86 f44 1"/>
                <a:gd name="f106" fmla="*/ f87 f44 1"/>
                <a:gd name="f107" fmla="*/ f89 f45 1"/>
                <a:gd name="f108" fmla="*/ f88 f45 1"/>
                <a:gd name="f109" fmla="*/ f90 f44 1"/>
                <a:gd name="f110" fmla="*/ f91 f45 1"/>
                <a:gd name="f111" fmla="*/ f92 f44 1"/>
                <a:gd name="f112" fmla="*/ f93 f45 1"/>
                <a:gd name="f113" fmla="*/ f94 f44 1"/>
                <a:gd name="f114" fmla="*/ f95 f45 1"/>
                <a:gd name="f115" fmla="*/ f96 f44 1"/>
                <a:gd name="f116" fmla="*/ f97 f45 1"/>
                <a:gd name="f117" fmla="*/ f98 f44 1"/>
                <a:gd name="f118" fmla="*/ f99 f44 1"/>
                <a:gd name="f119" fmla="*/ f100 f44 1"/>
                <a:gd name="f120" fmla="*/ f101 f45 1"/>
                <a:gd name="f121" fmla="*/ f102 f44 1"/>
                <a:gd name="f122" fmla="*/ f103 f45 1"/>
                <a:gd name="f123" fmla="*/ f10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09" y="f110"/>
                </a:cxn>
                <a:cxn ang="f70">
                  <a:pos x="f111" y="f112"/>
                </a:cxn>
                <a:cxn ang="f70">
                  <a:pos x="f113" y="f114"/>
                </a:cxn>
                <a:cxn ang="f70">
                  <a:pos x="f115" y="f116"/>
                </a:cxn>
                <a:cxn ang="f70">
                  <a:pos x="f117" y="f116"/>
                </a:cxn>
                <a:cxn ang="f70">
                  <a:pos x="f118" y="f114"/>
                </a:cxn>
                <a:cxn ang="f70">
                  <a:pos x="f119" y="f120"/>
                </a:cxn>
                <a:cxn ang="f70">
                  <a:pos x="f121" y="f110"/>
                </a:cxn>
                <a:cxn ang="f70">
                  <a:pos x="f121" y="f122"/>
                </a:cxn>
                <a:cxn ang="f70">
                  <a:pos x="f123" y="f122"/>
                </a:cxn>
                <a:cxn ang="f70">
                  <a:pos x="f123" y="f110"/>
                </a:cxn>
                <a:cxn ang="f70">
                  <a:pos x="f109" y="f110"/>
                </a:cxn>
              </a:cxnLst>
              <a:rect l="f105" t="f108" r="f106" b="f107"/>
              <a:pathLst>
                <a:path w="139" h="98">
                  <a:moveTo>
                    <a:pt x="f8" y="f9"/>
                  </a:moveTo>
                  <a:cubicBezTo>
                    <a:pt x="f10" y="f11"/>
                    <a:pt x="f10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5" y="f26"/>
                    <a:pt x="f27" y="f26"/>
                    <a:pt x="f27" y="f26"/>
                  </a:cubicBezTo>
                  <a:cubicBezTo>
                    <a:pt x="f28" y="f24"/>
                    <a:pt x="f29" y="f22"/>
                    <a:pt x="f30" y="f20"/>
                  </a:cubicBezTo>
                  <a:cubicBezTo>
                    <a:pt x="f30" y="f11"/>
                    <a:pt x="f31" y="f32"/>
                    <a:pt x="f33" y="f5"/>
                  </a:cubicBezTo>
                  <a:cubicBezTo>
                    <a:pt x="f34" y="f5"/>
                    <a:pt x="f35" y="f9"/>
                    <a:pt x="f6" y="f9"/>
                  </a:cubicBezTo>
                  <a:cubicBezTo>
                    <a:pt x="f6" y="f36"/>
                    <a:pt x="f6" y="f37"/>
                    <a:pt x="f6" y="f7"/>
                  </a:cubicBezTo>
                  <a:cubicBezTo>
                    <a:pt x="f38" y="f7"/>
                    <a:pt x="f39" y="f7"/>
                    <a:pt x="f5" y="f7"/>
                  </a:cubicBezTo>
                  <a:cubicBezTo>
                    <a:pt x="f5" y="f37"/>
                    <a:pt x="f5" y="f40"/>
                    <a:pt x="f5" y="f9"/>
                  </a:cubicBezTo>
                  <a:cubicBezTo>
                    <a:pt x="f41" y="f9"/>
                    <a:pt x="f42" y="f9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E92ACFD-42D6-5822-3133-9E4800EC5703}"/>
                </a:ext>
              </a:extLst>
            </p:cNvPr>
            <p:cNvSpPr/>
            <p:nvPr/>
          </p:nvSpPr>
          <p:spPr>
            <a:xfrm>
              <a:off x="7938637" y="3570494"/>
              <a:ext cx="385757" cy="9366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0"/>
                <a:gd name="f7" fmla="val 169"/>
                <a:gd name="f8" fmla="val 13"/>
                <a:gd name="f9" fmla="val 27"/>
                <a:gd name="f10" fmla="val 41"/>
                <a:gd name="f11" fmla="val 55"/>
                <a:gd name="f12" fmla="val 57"/>
                <a:gd name="f13" fmla="val 16"/>
                <a:gd name="f14" fmla="val 59"/>
                <a:gd name="f15" fmla="val 32"/>
                <a:gd name="f16" fmla="val 61"/>
                <a:gd name="f17" fmla="val 48"/>
                <a:gd name="f18" fmla="val 63"/>
                <a:gd name="f19" fmla="val 74"/>
                <a:gd name="f20" fmla="val 66"/>
                <a:gd name="f21" fmla="val 100"/>
                <a:gd name="f22" fmla="val 68"/>
                <a:gd name="f23" fmla="val 126"/>
                <a:gd name="f24" fmla="val 145"/>
                <a:gd name="f25" fmla="val 54"/>
                <a:gd name="f26" fmla="val 167"/>
                <a:gd name="f27" fmla="val 35"/>
                <a:gd name="f28" fmla="val 168"/>
                <a:gd name="f29" fmla="val 22"/>
                <a:gd name="f30" fmla="val 2"/>
                <a:gd name="f31" fmla="val 152"/>
                <a:gd name="f32" fmla="val 1"/>
                <a:gd name="f33" fmla="val 137"/>
                <a:gd name="f34" fmla="val 128"/>
                <a:gd name="f35" fmla="val 119"/>
                <a:gd name="f36" fmla="val 109"/>
                <a:gd name="f37" fmla="val 5"/>
                <a:gd name="f38" fmla="val 76"/>
                <a:gd name="f39" fmla="val 8"/>
                <a:gd name="f40" fmla="val 43"/>
                <a:gd name="f41" fmla="val 11"/>
                <a:gd name="f42" fmla="val 10"/>
                <a:gd name="f43" fmla="val 12"/>
                <a:gd name="f44" fmla="val 7"/>
                <a:gd name="f45" fmla="val 4"/>
                <a:gd name="f46" fmla="val 45"/>
                <a:gd name="f47" fmla="val 138"/>
                <a:gd name="f48" fmla="val 135"/>
                <a:gd name="f49" fmla="val 134"/>
                <a:gd name="f50" fmla="val 131"/>
                <a:gd name="f51" fmla="val 37"/>
                <a:gd name="f52" fmla="val 127"/>
                <a:gd name="f53" fmla="val 33"/>
                <a:gd name="f54" fmla="val 30"/>
                <a:gd name="f55" fmla="val 24"/>
                <a:gd name="f56" fmla="val 133"/>
                <a:gd name="f57" fmla="val 25"/>
                <a:gd name="f58" fmla="val 136"/>
                <a:gd name="f59" fmla="val 140"/>
                <a:gd name="f60" fmla="val 146"/>
                <a:gd name="f61" fmla="val 141"/>
                <a:gd name="f62" fmla="+- 0 0 -90"/>
                <a:gd name="f63" fmla="*/ f3 1 70"/>
                <a:gd name="f64" fmla="*/ f4 1 169"/>
                <a:gd name="f65" fmla="val f5"/>
                <a:gd name="f66" fmla="val f6"/>
                <a:gd name="f67" fmla="val f7"/>
                <a:gd name="f68" fmla="*/ f62 f0 1"/>
                <a:gd name="f69" fmla="+- f67 0 f65"/>
                <a:gd name="f70" fmla="+- f66 0 f65"/>
                <a:gd name="f71" fmla="*/ f68 1 f2"/>
                <a:gd name="f72" fmla="*/ f70 1 70"/>
                <a:gd name="f73" fmla="*/ f69 1 169"/>
                <a:gd name="f74" fmla="*/ 13 f70 1"/>
                <a:gd name="f75" fmla="*/ 0 f69 1"/>
                <a:gd name="f76" fmla="*/ 55 f70 1"/>
                <a:gd name="f77" fmla="*/ 61 f70 1"/>
                <a:gd name="f78" fmla="*/ 48 f69 1"/>
                <a:gd name="f79" fmla="*/ 68 f70 1"/>
                <a:gd name="f80" fmla="*/ 126 f69 1"/>
                <a:gd name="f81" fmla="*/ 35 f70 1"/>
                <a:gd name="f82" fmla="*/ 168 f69 1"/>
                <a:gd name="f83" fmla="*/ 1 f70 1"/>
                <a:gd name="f84" fmla="*/ 137 f69 1"/>
                <a:gd name="f85" fmla="*/ 2 f70 1"/>
                <a:gd name="f86" fmla="*/ 109 f69 1"/>
                <a:gd name="f87" fmla="*/ 11 f70 1"/>
                <a:gd name="f88" fmla="*/ 10 f69 1"/>
                <a:gd name="f89" fmla="*/ 45 f70 1"/>
                <a:gd name="f90" fmla="*/ 138 f69 1"/>
                <a:gd name="f91" fmla="*/ 134 f69 1"/>
                <a:gd name="f92" fmla="*/ 33 f70 1"/>
                <a:gd name="f93" fmla="*/ 127 f69 1"/>
                <a:gd name="f94" fmla="*/ 25 f70 1"/>
                <a:gd name="f95" fmla="*/ 136 f69 1"/>
                <a:gd name="f96" fmla="*/ 146 f69 1"/>
                <a:gd name="f97" fmla="+- f71 0 f1"/>
                <a:gd name="f98" fmla="*/ f74 1 70"/>
                <a:gd name="f99" fmla="*/ f75 1 169"/>
                <a:gd name="f100" fmla="*/ f76 1 70"/>
                <a:gd name="f101" fmla="*/ f77 1 70"/>
                <a:gd name="f102" fmla="*/ f78 1 169"/>
                <a:gd name="f103" fmla="*/ f79 1 70"/>
                <a:gd name="f104" fmla="*/ f80 1 169"/>
                <a:gd name="f105" fmla="*/ f81 1 70"/>
                <a:gd name="f106" fmla="*/ f82 1 169"/>
                <a:gd name="f107" fmla="*/ f83 1 70"/>
                <a:gd name="f108" fmla="*/ f84 1 169"/>
                <a:gd name="f109" fmla="*/ f85 1 70"/>
                <a:gd name="f110" fmla="*/ f86 1 169"/>
                <a:gd name="f111" fmla="*/ f87 1 70"/>
                <a:gd name="f112" fmla="*/ f88 1 169"/>
                <a:gd name="f113" fmla="*/ f89 1 70"/>
                <a:gd name="f114" fmla="*/ f90 1 169"/>
                <a:gd name="f115" fmla="*/ f91 1 169"/>
                <a:gd name="f116" fmla="*/ f92 1 70"/>
                <a:gd name="f117" fmla="*/ f93 1 169"/>
                <a:gd name="f118" fmla="*/ f94 1 70"/>
                <a:gd name="f119" fmla="*/ f95 1 169"/>
                <a:gd name="f120" fmla="*/ f96 1 169"/>
                <a:gd name="f121" fmla="*/ 0 1 f72"/>
                <a:gd name="f122" fmla="*/ f66 1 f72"/>
                <a:gd name="f123" fmla="*/ 0 1 f73"/>
                <a:gd name="f124" fmla="*/ f67 1 f73"/>
                <a:gd name="f125" fmla="*/ f98 1 f72"/>
                <a:gd name="f126" fmla="*/ f99 1 f73"/>
                <a:gd name="f127" fmla="*/ f100 1 f72"/>
                <a:gd name="f128" fmla="*/ f101 1 f72"/>
                <a:gd name="f129" fmla="*/ f102 1 f73"/>
                <a:gd name="f130" fmla="*/ f103 1 f72"/>
                <a:gd name="f131" fmla="*/ f104 1 f73"/>
                <a:gd name="f132" fmla="*/ f105 1 f72"/>
                <a:gd name="f133" fmla="*/ f106 1 f73"/>
                <a:gd name="f134" fmla="*/ f107 1 f72"/>
                <a:gd name="f135" fmla="*/ f108 1 f73"/>
                <a:gd name="f136" fmla="*/ f109 1 f72"/>
                <a:gd name="f137" fmla="*/ f110 1 f73"/>
                <a:gd name="f138" fmla="*/ f111 1 f72"/>
                <a:gd name="f139" fmla="*/ f112 1 f73"/>
                <a:gd name="f140" fmla="*/ f113 1 f72"/>
                <a:gd name="f141" fmla="*/ f114 1 f73"/>
                <a:gd name="f142" fmla="*/ f115 1 f73"/>
                <a:gd name="f143" fmla="*/ f116 1 f72"/>
                <a:gd name="f144" fmla="*/ f117 1 f73"/>
                <a:gd name="f145" fmla="*/ f118 1 f72"/>
                <a:gd name="f146" fmla="*/ f119 1 f73"/>
                <a:gd name="f147" fmla="*/ f120 1 f73"/>
                <a:gd name="f148" fmla="*/ f121 f63 1"/>
                <a:gd name="f149" fmla="*/ f122 f63 1"/>
                <a:gd name="f150" fmla="*/ f124 f64 1"/>
                <a:gd name="f151" fmla="*/ f123 f64 1"/>
                <a:gd name="f152" fmla="*/ f125 f63 1"/>
                <a:gd name="f153" fmla="*/ f126 f64 1"/>
                <a:gd name="f154" fmla="*/ f127 f63 1"/>
                <a:gd name="f155" fmla="*/ f128 f63 1"/>
                <a:gd name="f156" fmla="*/ f129 f64 1"/>
                <a:gd name="f157" fmla="*/ f130 f63 1"/>
                <a:gd name="f158" fmla="*/ f131 f64 1"/>
                <a:gd name="f159" fmla="*/ f132 f63 1"/>
                <a:gd name="f160" fmla="*/ f133 f64 1"/>
                <a:gd name="f161" fmla="*/ f134 f63 1"/>
                <a:gd name="f162" fmla="*/ f135 f64 1"/>
                <a:gd name="f163" fmla="*/ f136 f63 1"/>
                <a:gd name="f164" fmla="*/ f137 f64 1"/>
                <a:gd name="f165" fmla="*/ f138 f63 1"/>
                <a:gd name="f166" fmla="*/ f139 f64 1"/>
                <a:gd name="f167" fmla="*/ f140 f63 1"/>
                <a:gd name="f168" fmla="*/ f141 f64 1"/>
                <a:gd name="f169" fmla="*/ f142 f64 1"/>
                <a:gd name="f170" fmla="*/ f143 f63 1"/>
                <a:gd name="f171" fmla="*/ f144 f64 1"/>
                <a:gd name="f172" fmla="*/ f145 f63 1"/>
                <a:gd name="f173" fmla="*/ f146 f64 1"/>
                <a:gd name="f174" fmla="*/ f147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7">
                  <a:pos x="f152" y="f153"/>
                </a:cxn>
                <a:cxn ang="f97">
                  <a:pos x="f154" y="f153"/>
                </a:cxn>
                <a:cxn ang="f97">
                  <a:pos x="f155" y="f156"/>
                </a:cxn>
                <a:cxn ang="f97">
                  <a:pos x="f157" y="f158"/>
                </a:cxn>
                <a:cxn ang="f97">
                  <a:pos x="f159" y="f160"/>
                </a:cxn>
                <a:cxn ang="f97">
                  <a:pos x="f161" y="f162"/>
                </a:cxn>
                <a:cxn ang="f97">
                  <a:pos x="f163" y="f164"/>
                </a:cxn>
                <a:cxn ang="f97">
                  <a:pos x="f165" y="f166"/>
                </a:cxn>
                <a:cxn ang="f97">
                  <a:pos x="f152" y="f153"/>
                </a:cxn>
                <a:cxn ang="f97">
                  <a:pos x="f167" y="f168"/>
                </a:cxn>
                <a:cxn ang="f97">
                  <a:pos x="f167" y="f169"/>
                </a:cxn>
                <a:cxn ang="f97">
                  <a:pos x="f170" y="f171"/>
                </a:cxn>
                <a:cxn ang="f97">
                  <a:pos x="f172" y="f173"/>
                </a:cxn>
                <a:cxn ang="f97">
                  <a:pos x="f170" y="f174"/>
                </a:cxn>
                <a:cxn ang="f97">
                  <a:pos x="f167" y="f168"/>
                </a:cxn>
              </a:cxnLst>
              <a:rect l="f148" t="f151" r="f149" b="f150"/>
              <a:pathLst>
                <a:path w="70" h="169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6" y="f24"/>
                    <a:pt x="f25" y="f26"/>
                    <a:pt x="f27" y="f28"/>
                  </a:cubicBezTo>
                  <a:cubicBezTo>
                    <a:pt x="f29" y="f7"/>
                    <a:pt x="f30" y="f31"/>
                    <a:pt x="f32" y="f33"/>
                  </a:cubicBezTo>
                  <a:cubicBezTo>
                    <a:pt x="f5" y="f34"/>
                    <a:pt x="f32" y="f35"/>
                    <a:pt x="f30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8" y="f45"/>
                    <a:pt x="f8" y="f5"/>
                  </a:cubicBezTo>
                  <a:close/>
                  <a:moveTo>
                    <a:pt x="f46" y="f47"/>
                  </a:moveTo>
                  <a:cubicBezTo>
                    <a:pt x="f46" y="f33"/>
                    <a:pt x="f46" y="f48"/>
                    <a:pt x="f46" y="f49"/>
                  </a:cubicBezTo>
                  <a:cubicBezTo>
                    <a:pt x="f10" y="f50"/>
                    <a:pt x="f51" y="f52"/>
                    <a:pt x="f53" y="f52"/>
                  </a:cubicBezTo>
                  <a:cubicBezTo>
                    <a:pt x="f54" y="f52"/>
                    <a:pt x="f55" y="f56"/>
                    <a:pt x="f57" y="f58"/>
                  </a:cubicBezTo>
                  <a:cubicBezTo>
                    <a:pt x="f57" y="f59"/>
                    <a:pt x="f54" y="f60"/>
                    <a:pt x="f53" y="f60"/>
                  </a:cubicBezTo>
                  <a:cubicBezTo>
                    <a:pt x="f51" y="f60"/>
                    <a:pt x="f10" y="f61"/>
                    <a:pt x="f46" y="f4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F35B273-8C83-DCB0-C709-5068ED24DA04}"/>
                </a:ext>
              </a:extLst>
            </p:cNvPr>
            <p:cNvSpPr/>
            <p:nvPr/>
          </p:nvSpPr>
          <p:spPr>
            <a:xfrm>
              <a:off x="6520997" y="3427619"/>
              <a:ext cx="363538" cy="11128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6"/>
                <a:gd name="f7" fmla="val 201"/>
                <a:gd name="f8" fmla="val 10"/>
                <a:gd name="f9" fmla="val 26"/>
                <a:gd name="f10" fmla="val 42"/>
                <a:gd name="f11" fmla="val 58"/>
                <a:gd name="f12" fmla="val 69"/>
                <a:gd name="f13" fmla="val 62"/>
                <a:gd name="f14" fmla="val 136"/>
                <a:gd name="f15" fmla="val 37"/>
                <a:gd name="f16" fmla="val 15"/>
                <a:gd name="f17" fmla="val 171"/>
                <a:gd name="f18" fmla="val 57"/>
                <a:gd name="f19" fmla="+- 0 0 -90"/>
                <a:gd name="f20" fmla="*/ f3 1 66"/>
                <a:gd name="f21" fmla="*/ f4 1 201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66"/>
                <a:gd name="f30" fmla="*/ f26 1 201"/>
                <a:gd name="f31" fmla="*/ 10 f27 1"/>
                <a:gd name="f32" fmla="*/ 0 f26 1"/>
                <a:gd name="f33" fmla="*/ 58 f27 1"/>
                <a:gd name="f34" fmla="*/ 37 f27 1"/>
                <a:gd name="f35" fmla="*/ 201 f26 1"/>
                <a:gd name="f36" fmla="+- f28 0 f1"/>
                <a:gd name="f37" fmla="*/ f31 1 66"/>
                <a:gd name="f38" fmla="*/ f32 1 201"/>
                <a:gd name="f39" fmla="*/ f33 1 66"/>
                <a:gd name="f40" fmla="*/ f34 1 66"/>
                <a:gd name="f41" fmla="*/ f35 1 201"/>
                <a:gd name="f42" fmla="*/ 0 1 f29"/>
                <a:gd name="f43" fmla="*/ f23 1 f29"/>
                <a:gd name="f44" fmla="*/ 0 1 f30"/>
                <a:gd name="f45" fmla="*/ f24 1 f30"/>
                <a:gd name="f46" fmla="*/ f37 1 f29"/>
                <a:gd name="f47" fmla="*/ f38 1 f30"/>
                <a:gd name="f48" fmla="*/ f39 1 f29"/>
                <a:gd name="f49" fmla="*/ f40 1 f29"/>
                <a:gd name="f50" fmla="*/ f41 1 f30"/>
                <a:gd name="f51" fmla="*/ f42 f20 1"/>
                <a:gd name="f52" fmla="*/ f43 f20 1"/>
                <a:gd name="f53" fmla="*/ f45 f21 1"/>
                <a:gd name="f54" fmla="*/ f44 f21 1"/>
                <a:gd name="f55" fmla="*/ f46 f20 1"/>
                <a:gd name="f56" fmla="*/ f47 f21 1"/>
                <a:gd name="f57" fmla="*/ f48 f20 1"/>
                <a:gd name="f58" fmla="*/ f49 f20 1"/>
                <a:gd name="f59" fmla="*/ f50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">
                  <a:pos x="f55" y="f56"/>
                </a:cxn>
                <a:cxn ang="f36">
                  <a:pos x="f57" y="f56"/>
                </a:cxn>
                <a:cxn ang="f36">
                  <a:pos x="f58" y="f59"/>
                </a:cxn>
                <a:cxn ang="f36">
                  <a:pos x="f55" y="f56"/>
                </a:cxn>
              </a:cxnLst>
              <a:rect l="f51" t="f54" r="f52" b="f53"/>
              <a:pathLst>
                <a:path w="66" h="201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6" y="f12"/>
                    <a:pt x="f13" y="f14"/>
                    <a:pt x="f15" y="f7"/>
                  </a:cubicBezTo>
                  <a:cubicBezTo>
                    <a:pt x="f16" y="f17"/>
                    <a:pt x="f5" y="f18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D6CA67C-0AB4-87C2-B737-671DB8FD6B9B}"/>
                </a:ext>
              </a:extLst>
            </p:cNvPr>
            <p:cNvSpPr/>
            <p:nvPr/>
          </p:nvSpPr>
          <p:spPr>
            <a:xfrm>
              <a:off x="7735439" y="3149806"/>
              <a:ext cx="771525" cy="3984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"/>
                <a:gd name="f7" fmla="val 72"/>
                <a:gd name="f8" fmla="val 50"/>
                <a:gd name="f9" fmla="val 43"/>
                <a:gd name="f10" fmla="val 51"/>
                <a:gd name="f11" fmla="val 28"/>
                <a:gd name="f12" fmla="val 39"/>
                <a:gd name="f13" fmla="val 10"/>
                <a:gd name="f14" fmla="val 31"/>
                <a:gd name="f15" fmla="val 2"/>
                <a:gd name="f16" fmla="val 24"/>
                <a:gd name="f17" fmla="val 16"/>
                <a:gd name="f18" fmla="val 1"/>
                <a:gd name="f19" fmla="val 11"/>
                <a:gd name="f20" fmla="val 5"/>
                <a:gd name="f21" fmla="val 47"/>
                <a:gd name="f22" fmla="val 92"/>
                <a:gd name="f23" fmla="val 138"/>
                <a:gd name="f24" fmla="val 4"/>
                <a:gd name="f25" fmla="val 20"/>
                <a:gd name="f26" fmla="val 137"/>
                <a:gd name="f27" fmla="val 29"/>
                <a:gd name="f28" fmla="val 121"/>
                <a:gd name="f29" fmla="val 35"/>
                <a:gd name="f30" fmla="val 108"/>
                <a:gd name="f31" fmla="val 40"/>
                <a:gd name="f32" fmla="val 99"/>
                <a:gd name="f33" fmla="val 52"/>
                <a:gd name="f34" fmla="val 94"/>
                <a:gd name="f35" fmla="val 67"/>
                <a:gd name="f36" fmla="val 93"/>
                <a:gd name="f37" fmla="val 69"/>
                <a:gd name="f38" fmla="val 89"/>
                <a:gd name="f39" fmla="val 71"/>
                <a:gd name="f40" fmla="val 86"/>
                <a:gd name="f41" fmla="val 75"/>
                <a:gd name="f42" fmla="val 63"/>
                <a:gd name="f43" fmla="+- 0 0 -90"/>
                <a:gd name="f44" fmla="*/ f3 1 140"/>
                <a:gd name="f45" fmla="*/ f4 1 72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140"/>
                <a:gd name="f54" fmla="*/ f50 1 72"/>
                <a:gd name="f55" fmla="*/ 50 f51 1"/>
                <a:gd name="f56" fmla="*/ 72 f50 1"/>
                <a:gd name="f57" fmla="*/ 10 f51 1"/>
                <a:gd name="f58" fmla="*/ 31 f50 1"/>
                <a:gd name="f59" fmla="*/ 0 f51 1"/>
                <a:gd name="f60" fmla="*/ 16 f50 1"/>
                <a:gd name="f61" fmla="*/ 1 f51 1"/>
                <a:gd name="f62" fmla="*/ 0 f50 1"/>
                <a:gd name="f63" fmla="*/ 138 f51 1"/>
                <a:gd name="f64" fmla="*/ 5 f50 1"/>
                <a:gd name="f65" fmla="*/ 121 f51 1"/>
                <a:gd name="f66" fmla="*/ 35 f50 1"/>
                <a:gd name="f67" fmla="*/ 94 f51 1"/>
                <a:gd name="f68" fmla="*/ 67 f50 1"/>
                <a:gd name="f69" fmla="*/ 86 f51 1"/>
                <a:gd name="f70" fmla="+- f52 0 f1"/>
                <a:gd name="f71" fmla="*/ f55 1 140"/>
                <a:gd name="f72" fmla="*/ f56 1 72"/>
                <a:gd name="f73" fmla="*/ f57 1 140"/>
                <a:gd name="f74" fmla="*/ f58 1 72"/>
                <a:gd name="f75" fmla="*/ f59 1 140"/>
                <a:gd name="f76" fmla="*/ f60 1 72"/>
                <a:gd name="f77" fmla="*/ f61 1 140"/>
                <a:gd name="f78" fmla="*/ f62 1 72"/>
                <a:gd name="f79" fmla="*/ f63 1 140"/>
                <a:gd name="f80" fmla="*/ f64 1 72"/>
                <a:gd name="f81" fmla="*/ f65 1 140"/>
                <a:gd name="f82" fmla="*/ f66 1 72"/>
                <a:gd name="f83" fmla="*/ f67 1 140"/>
                <a:gd name="f84" fmla="*/ f68 1 72"/>
                <a:gd name="f85" fmla="*/ f69 1 140"/>
                <a:gd name="f86" fmla="*/ 0 1 f53"/>
                <a:gd name="f87" fmla="*/ f47 1 f53"/>
                <a:gd name="f88" fmla="*/ 0 1 f54"/>
                <a:gd name="f89" fmla="*/ f48 1 f54"/>
                <a:gd name="f90" fmla="*/ f71 1 f53"/>
                <a:gd name="f91" fmla="*/ f72 1 f54"/>
                <a:gd name="f92" fmla="*/ f73 1 f53"/>
                <a:gd name="f93" fmla="*/ f74 1 f54"/>
                <a:gd name="f94" fmla="*/ f75 1 f53"/>
                <a:gd name="f95" fmla="*/ f76 1 f54"/>
                <a:gd name="f96" fmla="*/ f77 1 f53"/>
                <a:gd name="f97" fmla="*/ f78 1 f54"/>
                <a:gd name="f98" fmla="*/ f79 1 f53"/>
                <a:gd name="f99" fmla="*/ f80 1 f54"/>
                <a:gd name="f100" fmla="*/ f81 1 f53"/>
                <a:gd name="f101" fmla="*/ f82 1 f54"/>
                <a:gd name="f102" fmla="*/ f83 1 f53"/>
                <a:gd name="f103" fmla="*/ f84 1 f54"/>
                <a:gd name="f104" fmla="*/ f85 1 f53"/>
                <a:gd name="f105" fmla="*/ f86 f44 1"/>
                <a:gd name="f106" fmla="*/ f87 f44 1"/>
                <a:gd name="f107" fmla="*/ f89 f45 1"/>
                <a:gd name="f108" fmla="*/ f88 f45 1"/>
                <a:gd name="f109" fmla="*/ f90 f44 1"/>
                <a:gd name="f110" fmla="*/ f91 f45 1"/>
                <a:gd name="f111" fmla="*/ f92 f44 1"/>
                <a:gd name="f112" fmla="*/ f93 f45 1"/>
                <a:gd name="f113" fmla="*/ f94 f44 1"/>
                <a:gd name="f114" fmla="*/ f95 f45 1"/>
                <a:gd name="f115" fmla="*/ f96 f44 1"/>
                <a:gd name="f116" fmla="*/ f97 f45 1"/>
                <a:gd name="f117" fmla="*/ f98 f44 1"/>
                <a:gd name="f118" fmla="*/ f99 f45 1"/>
                <a:gd name="f119" fmla="*/ f100 f44 1"/>
                <a:gd name="f120" fmla="*/ f101 f45 1"/>
                <a:gd name="f121" fmla="*/ f102 f44 1"/>
                <a:gd name="f122" fmla="*/ f103 f45 1"/>
                <a:gd name="f123" fmla="*/ f10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09" y="f110"/>
                </a:cxn>
                <a:cxn ang="f70">
                  <a:pos x="f111" y="f112"/>
                </a:cxn>
                <a:cxn ang="f70">
                  <a:pos x="f113" y="f114"/>
                </a:cxn>
                <a:cxn ang="f70">
                  <a:pos x="f115" y="f116"/>
                </a:cxn>
                <a:cxn ang="f70">
                  <a:pos x="f117" y="f116"/>
                </a:cxn>
                <a:cxn ang="f70">
                  <a:pos x="f117" y="f118"/>
                </a:cxn>
                <a:cxn ang="f70">
                  <a:pos x="f119" y="f120"/>
                </a:cxn>
                <a:cxn ang="f70">
                  <a:pos x="f121" y="f122"/>
                </a:cxn>
                <a:cxn ang="f70">
                  <a:pos x="f123" y="f110"/>
                </a:cxn>
                <a:cxn ang="f70">
                  <a:pos x="f109" y="f110"/>
                </a:cxn>
              </a:cxnLst>
              <a:rect l="f105" t="f108" r="f106" b="f107"/>
              <a:pathLst>
                <a:path w="140" h="72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1"/>
                    <a:pt x="f5" y="f16"/>
                    <a:pt x="f5" y="f17"/>
                  </a:cubicBezTo>
                  <a:cubicBezTo>
                    <a:pt x="f18" y="f19"/>
                    <a:pt x="f18" y="f20"/>
                    <a:pt x="f18" y="f5"/>
                  </a:cubicBezTo>
                  <a:cubicBezTo>
                    <a:pt x="f21" y="f5"/>
                    <a:pt x="f22" y="f5"/>
                    <a:pt x="f23" y="f5"/>
                  </a:cubicBezTo>
                  <a:cubicBezTo>
                    <a:pt x="f23" y="f15"/>
                    <a:pt x="f23" y="f24"/>
                    <a:pt x="f23" y="f20"/>
                  </a:cubicBezTo>
                  <a:cubicBezTo>
                    <a:pt x="f6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7"/>
                  </a:cubicBezTo>
                  <a:cubicBezTo>
                    <a:pt x="f41" y="f7"/>
                    <a:pt x="f42" y="f7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6E49CE45-4EA0-8328-C994-6A33380E89CB}"/>
                </a:ext>
              </a:extLst>
            </p:cNvPr>
            <p:cNvSpPr/>
            <p:nvPr/>
          </p:nvSpPr>
          <p:spPr>
            <a:xfrm>
              <a:off x="6598785" y="2397337"/>
              <a:ext cx="231772" cy="5540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"/>
                <a:gd name="f7" fmla="val 100"/>
                <a:gd name="f8" fmla="val 24"/>
                <a:gd name="f9" fmla="val 26"/>
                <a:gd name="f10" fmla="val 8"/>
                <a:gd name="f11" fmla="val 18"/>
                <a:gd name="f12" fmla="val 31"/>
                <a:gd name="f13" fmla="val 40"/>
                <a:gd name="f14" fmla="val 56"/>
                <a:gd name="f15" fmla="val 37"/>
                <a:gd name="f16" fmla="val 72"/>
                <a:gd name="f17" fmla="val 36"/>
                <a:gd name="f18" fmla="val 82"/>
                <a:gd name="f19" fmla="val 34"/>
                <a:gd name="f20" fmla="val 91"/>
                <a:gd name="f21" fmla="val 33"/>
                <a:gd name="f22" fmla="val 25"/>
                <a:gd name="f23" fmla="val 16"/>
                <a:gd name="f24" fmla="val 7"/>
                <a:gd name="f25" fmla="val 5"/>
                <a:gd name="f26" fmla="val 2"/>
                <a:gd name="f27" fmla="val 63"/>
                <a:gd name="f28" fmla="val 45"/>
                <a:gd name="f29" fmla="val 44"/>
                <a:gd name="f30" fmla="val 43"/>
                <a:gd name="f31" fmla="val 6"/>
                <a:gd name="f32" fmla="val 29"/>
                <a:gd name="f33" fmla="val 12"/>
                <a:gd name="f34" fmla="val 15"/>
                <a:gd name="f35" fmla="val 1"/>
                <a:gd name="f36" fmla="val 11"/>
                <a:gd name="f37" fmla="val 22"/>
                <a:gd name="f38" fmla="val 35"/>
                <a:gd name="f39" fmla="val 14"/>
                <a:gd name="f40" fmla="val 38"/>
                <a:gd name="f41" fmla="val 13"/>
                <a:gd name="f42" fmla="val 41"/>
                <a:gd name="f43" fmla="val 48"/>
                <a:gd name="f44" fmla="val 51"/>
                <a:gd name="f45" fmla="val 53"/>
                <a:gd name="f46" fmla="val 52"/>
                <a:gd name="f47" fmla="val 50"/>
                <a:gd name="f48" fmla="val 27"/>
                <a:gd name="f49" fmla="val 32"/>
                <a:gd name="f50" fmla="val 19"/>
                <a:gd name="f51" fmla="val 23"/>
                <a:gd name="f52" fmla="+- 0 0 -90"/>
                <a:gd name="f53" fmla="*/ f3 1 42"/>
                <a:gd name="f54" fmla="*/ f4 1 100"/>
                <a:gd name="f55" fmla="val f5"/>
                <a:gd name="f56" fmla="val f6"/>
                <a:gd name="f57" fmla="val f7"/>
                <a:gd name="f58" fmla="*/ f52 f0 1"/>
                <a:gd name="f59" fmla="+- f57 0 f55"/>
                <a:gd name="f60" fmla="+- f56 0 f55"/>
                <a:gd name="f61" fmla="*/ f58 1 f2"/>
                <a:gd name="f62" fmla="*/ f60 1 42"/>
                <a:gd name="f63" fmla="*/ f59 1 100"/>
                <a:gd name="f64" fmla="*/ 24 f60 1"/>
                <a:gd name="f65" fmla="*/ 0 f59 1"/>
                <a:gd name="f66" fmla="*/ 31 f60 1"/>
                <a:gd name="f67" fmla="*/ 24 f59 1"/>
                <a:gd name="f68" fmla="*/ 37 f60 1"/>
                <a:gd name="f69" fmla="*/ 72 f59 1"/>
                <a:gd name="f70" fmla="*/ 33 f60 1"/>
                <a:gd name="f71" fmla="*/ 100 f59 1"/>
                <a:gd name="f72" fmla="*/ 7 f60 1"/>
                <a:gd name="f73" fmla="*/ 0 f60 1"/>
                <a:gd name="f74" fmla="*/ 45 f59 1"/>
                <a:gd name="f75" fmla="*/ 43 f59 1"/>
                <a:gd name="f76" fmla="*/ 18 f60 1"/>
                <a:gd name="f77" fmla="*/ 1 f59 1"/>
                <a:gd name="f78" fmla="*/ 33 f59 1"/>
                <a:gd name="f79" fmla="*/ 13 f60 1"/>
                <a:gd name="f80" fmla="*/ 41 f59 1"/>
                <a:gd name="f81" fmla="*/ 15 f60 1"/>
                <a:gd name="f82" fmla="*/ 51 f59 1"/>
                <a:gd name="f83" fmla="*/ 52 f59 1"/>
                <a:gd name="f84" fmla="*/ 27 f60 1"/>
                <a:gd name="f85" fmla="*/ 42 f59 1"/>
                <a:gd name="f86" fmla="*/ 22 f60 1"/>
                <a:gd name="f87" fmla="*/ 8 f59 1"/>
                <a:gd name="f88" fmla="+- f61 0 f1"/>
                <a:gd name="f89" fmla="*/ f64 1 42"/>
                <a:gd name="f90" fmla="*/ f65 1 100"/>
                <a:gd name="f91" fmla="*/ f66 1 42"/>
                <a:gd name="f92" fmla="*/ f67 1 100"/>
                <a:gd name="f93" fmla="*/ f68 1 42"/>
                <a:gd name="f94" fmla="*/ f69 1 100"/>
                <a:gd name="f95" fmla="*/ f70 1 42"/>
                <a:gd name="f96" fmla="*/ f71 1 100"/>
                <a:gd name="f97" fmla="*/ f72 1 42"/>
                <a:gd name="f98" fmla="*/ f73 1 42"/>
                <a:gd name="f99" fmla="*/ f74 1 100"/>
                <a:gd name="f100" fmla="*/ f75 1 100"/>
                <a:gd name="f101" fmla="*/ f76 1 42"/>
                <a:gd name="f102" fmla="*/ f77 1 100"/>
                <a:gd name="f103" fmla="*/ f78 1 100"/>
                <a:gd name="f104" fmla="*/ f79 1 42"/>
                <a:gd name="f105" fmla="*/ f80 1 100"/>
                <a:gd name="f106" fmla="*/ f81 1 42"/>
                <a:gd name="f107" fmla="*/ f82 1 100"/>
                <a:gd name="f108" fmla="*/ f83 1 100"/>
                <a:gd name="f109" fmla="*/ f84 1 42"/>
                <a:gd name="f110" fmla="*/ f85 1 100"/>
                <a:gd name="f111" fmla="*/ f86 1 42"/>
                <a:gd name="f112" fmla="*/ f87 1 100"/>
                <a:gd name="f113" fmla="*/ 0 1 f62"/>
                <a:gd name="f114" fmla="*/ f56 1 f62"/>
                <a:gd name="f115" fmla="*/ 0 1 f63"/>
                <a:gd name="f116" fmla="*/ f57 1 f63"/>
                <a:gd name="f117" fmla="*/ f89 1 f62"/>
                <a:gd name="f118" fmla="*/ f90 1 f63"/>
                <a:gd name="f119" fmla="*/ f91 1 f62"/>
                <a:gd name="f120" fmla="*/ f92 1 f63"/>
                <a:gd name="f121" fmla="*/ f93 1 f62"/>
                <a:gd name="f122" fmla="*/ f94 1 f63"/>
                <a:gd name="f123" fmla="*/ f95 1 f62"/>
                <a:gd name="f124" fmla="*/ f96 1 f63"/>
                <a:gd name="f125" fmla="*/ f97 1 f62"/>
                <a:gd name="f126" fmla="*/ f98 1 f62"/>
                <a:gd name="f127" fmla="*/ f99 1 f63"/>
                <a:gd name="f128" fmla="*/ f100 1 f63"/>
                <a:gd name="f129" fmla="*/ f101 1 f62"/>
                <a:gd name="f130" fmla="*/ f102 1 f63"/>
                <a:gd name="f131" fmla="*/ f103 1 f63"/>
                <a:gd name="f132" fmla="*/ f104 1 f62"/>
                <a:gd name="f133" fmla="*/ f105 1 f63"/>
                <a:gd name="f134" fmla="*/ f106 1 f62"/>
                <a:gd name="f135" fmla="*/ f107 1 f63"/>
                <a:gd name="f136" fmla="*/ f108 1 f63"/>
                <a:gd name="f137" fmla="*/ f109 1 f62"/>
                <a:gd name="f138" fmla="*/ f110 1 f63"/>
                <a:gd name="f139" fmla="*/ f111 1 f62"/>
                <a:gd name="f140" fmla="*/ f112 1 f63"/>
                <a:gd name="f141" fmla="*/ f113 f53 1"/>
                <a:gd name="f142" fmla="*/ f114 f53 1"/>
                <a:gd name="f143" fmla="*/ f116 f54 1"/>
                <a:gd name="f144" fmla="*/ f115 f54 1"/>
                <a:gd name="f145" fmla="*/ f117 f53 1"/>
                <a:gd name="f146" fmla="*/ f118 f54 1"/>
                <a:gd name="f147" fmla="*/ f119 f53 1"/>
                <a:gd name="f148" fmla="*/ f120 f54 1"/>
                <a:gd name="f149" fmla="*/ f121 f53 1"/>
                <a:gd name="f150" fmla="*/ f122 f54 1"/>
                <a:gd name="f151" fmla="*/ f123 f53 1"/>
                <a:gd name="f152" fmla="*/ f124 f54 1"/>
                <a:gd name="f153" fmla="*/ f125 f53 1"/>
                <a:gd name="f154" fmla="*/ f126 f53 1"/>
                <a:gd name="f155" fmla="*/ f127 f54 1"/>
                <a:gd name="f156" fmla="*/ f128 f54 1"/>
                <a:gd name="f157" fmla="*/ f129 f53 1"/>
                <a:gd name="f158" fmla="*/ f130 f54 1"/>
                <a:gd name="f159" fmla="*/ f131 f54 1"/>
                <a:gd name="f160" fmla="*/ f132 f53 1"/>
                <a:gd name="f161" fmla="*/ f133 f54 1"/>
                <a:gd name="f162" fmla="*/ f134 f53 1"/>
                <a:gd name="f163" fmla="*/ f135 f54 1"/>
                <a:gd name="f164" fmla="*/ f136 f54 1"/>
                <a:gd name="f165" fmla="*/ f137 f53 1"/>
                <a:gd name="f166" fmla="*/ f138 f54 1"/>
                <a:gd name="f167" fmla="*/ f139 f53 1"/>
                <a:gd name="f168" fmla="*/ f140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145" y="f146"/>
                </a:cxn>
                <a:cxn ang="f88">
                  <a:pos x="f147" y="f148"/>
                </a:cxn>
                <a:cxn ang="f88">
                  <a:pos x="f149" y="f150"/>
                </a:cxn>
                <a:cxn ang="f88">
                  <a:pos x="f151" y="f152"/>
                </a:cxn>
                <a:cxn ang="f88">
                  <a:pos x="f153" y="f152"/>
                </a:cxn>
                <a:cxn ang="f88">
                  <a:pos x="f154" y="f155"/>
                </a:cxn>
                <a:cxn ang="f88">
                  <a:pos x="f154" y="f156"/>
                </a:cxn>
                <a:cxn ang="f88">
                  <a:pos x="f157" y="f158"/>
                </a:cxn>
                <a:cxn ang="f88">
                  <a:pos x="f157" y="f159"/>
                </a:cxn>
                <a:cxn ang="f88">
                  <a:pos x="f160" y="f161"/>
                </a:cxn>
                <a:cxn ang="f88">
                  <a:pos x="f162" y="f163"/>
                </a:cxn>
                <a:cxn ang="f88">
                  <a:pos x="f145" y="f164"/>
                </a:cxn>
                <a:cxn ang="f88">
                  <a:pos x="f165" y="f166"/>
                </a:cxn>
                <a:cxn ang="f88">
                  <a:pos x="f167" y="f168"/>
                </a:cxn>
                <a:cxn ang="f88">
                  <a:pos x="f167" y="f146"/>
                </a:cxn>
                <a:cxn ang="f88">
                  <a:pos x="f145" y="f146"/>
                </a:cxn>
              </a:cxnLst>
              <a:rect l="f141" t="f144" r="f142" b="f143"/>
              <a:pathLst>
                <a:path w="42" h="100">
                  <a:moveTo>
                    <a:pt x="f8" y="f5"/>
                  </a:moveTo>
                  <a:cubicBezTo>
                    <a:pt x="f9" y="f10"/>
                    <a:pt x="f9" y="f11"/>
                    <a:pt x="f12" y="f8"/>
                  </a:cubicBezTo>
                  <a:cubicBezTo>
                    <a:pt x="f6" y="f13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7"/>
                  </a:cubicBezTo>
                  <a:cubicBezTo>
                    <a:pt x="f22" y="f7"/>
                    <a:pt x="f23" y="f7"/>
                    <a:pt x="f24" y="f7"/>
                  </a:cubicBezTo>
                  <a:cubicBezTo>
                    <a:pt x="f25" y="f18"/>
                    <a:pt x="f26" y="f27"/>
                    <a:pt x="f5" y="f28"/>
                  </a:cubicBezTo>
                  <a:cubicBezTo>
                    <a:pt x="f5" y="f29"/>
                    <a:pt x="f5" y="f29"/>
                    <a:pt x="f5" y="f30"/>
                  </a:cubicBezTo>
                  <a:cubicBezTo>
                    <a:pt x="f31" y="f32"/>
                    <a:pt x="f33" y="f34"/>
                    <a:pt x="f11" y="f35"/>
                  </a:cubicBezTo>
                  <a:cubicBezTo>
                    <a:pt x="f11" y="f36"/>
                    <a:pt x="f11" y="f37"/>
                    <a:pt x="f11" y="f21"/>
                  </a:cubicBezTo>
                  <a:cubicBezTo>
                    <a:pt x="f11" y="f38"/>
                    <a:pt x="f39" y="f40"/>
                    <a:pt x="f41" y="f42"/>
                  </a:cubicBezTo>
                  <a:cubicBezTo>
                    <a:pt x="f41" y="f29"/>
                    <a:pt x="f41" y="f43"/>
                    <a:pt x="f34" y="f44"/>
                  </a:cubicBezTo>
                  <a:cubicBezTo>
                    <a:pt x="f23" y="f45"/>
                    <a:pt x="f37" y="f45"/>
                    <a:pt x="f8" y="f46"/>
                  </a:cubicBezTo>
                  <a:cubicBezTo>
                    <a:pt x="f9" y="f47"/>
                    <a:pt x="f32" y="f29"/>
                    <a:pt x="f48" y="f6"/>
                  </a:cubicBezTo>
                  <a:cubicBezTo>
                    <a:pt x="f11" y="f49"/>
                    <a:pt x="f8" y="f50"/>
                    <a:pt x="f37" y="f10"/>
                  </a:cubicBezTo>
                  <a:cubicBezTo>
                    <a:pt x="f37" y="f25"/>
                    <a:pt x="f37" y="f26"/>
                    <a:pt x="f37" y="f5"/>
                  </a:cubicBezTo>
                  <a:cubicBezTo>
                    <a:pt x="f51" y="f5"/>
                    <a:pt x="f51" y="f5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13" name="Grupo 30">
              <a:extLst>
                <a:ext uri="{FF2B5EF4-FFF2-40B4-BE49-F238E27FC236}">
                  <a16:creationId xmlns:a16="http://schemas.microsoft.com/office/drawing/2014/main" id="{36284738-3EE6-25CE-FE3B-F1ED9B8EBBEC}"/>
                </a:ext>
              </a:extLst>
            </p:cNvPr>
            <p:cNvGrpSpPr/>
            <p:nvPr/>
          </p:nvGrpSpPr>
          <p:grpSpPr>
            <a:xfrm>
              <a:off x="4876348" y="1152738"/>
              <a:ext cx="320670" cy="2179636"/>
              <a:chOff x="4876348" y="1152738"/>
              <a:chExt cx="320670" cy="2179636"/>
            </a:xfrm>
          </p:grpSpPr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6289C800-5839-31DD-E390-F24BB4BAF327}"/>
                  </a:ext>
                </a:extLst>
              </p:cNvPr>
              <p:cNvSpPr/>
              <p:nvPr/>
            </p:nvSpPr>
            <p:spPr>
              <a:xfrm>
                <a:off x="4904923" y="2087776"/>
                <a:ext cx="292095" cy="124459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2"/>
                  <a:gd name="f7" fmla="val 225"/>
                  <a:gd name="f8" fmla="val 39"/>
                  <a:gd name="f9" fmla="val 222"/>
                  <a:gd name="f10" fmla="val 15"/>
                  <a:gd name="f11" fmla="val 12"/>
                  <a:gd name="f12" fmla="val 203"/>
                  <a:gd name="f13" fmla="val 4"/>
                  <a:gd name="f14" fmla="val 153"/>
                  <a:gd name="f15" fmla="val 103"/>
                  <a:gd name="f16" fmla="val 1"/>
                  <a:gd name="f17" fmla="val 53"/>
                  <a:gd name="f18" fmla="val 35"/>
                  <a:gd name="f19" fmla="val 2"/>
                  <a:gd name="f20" fmla="val 18"/>
                  <a:gd name="f21" fmla="val 3"/>
                  <a:gd name="f22" fmla="val 32"/>
                  <a:gd name="f23" fmla="val 47"/>
                  <a:gd name="f24" fmla="val 74"/>
                  <a:gd name="f25" fmla="val 148"/>
                  <a:gd name="f26" fmla="+- 0 0 -90"/>
                  <a:gd name="f27" fmla="*/ f3 1 52"/>
                  <a:gd name="f28" fmla="*/ f4 1 225"/>
                  <a:gd name="f29" fmla="val f5"/>
                  <a:gd name="f30" fmla="val f6"/>
                  <a:gd name="f31" fmla="val f7"/>
                  <a:gd name="f32" fmla="*/ f26 f0 1"/>
                  <a:gd name="f33" fmla="+- f31 0 f29"/>
                  <a:gd name="f34" fmla="+- f30 0 f29"/>
                  <a:gd name="f35" fmla="*/ f32 1 f2"/>
                  <a:gd name="f36" fmla="*/ f34 1 52"/>
                  <a:gd name="f37" fmla="*/ f33 1 225"/>
                  <a:gd name="f38" fmla="*/ 39 f34 1"/>
                  <a:gd name="f39" fmla="*/ 222 f33 1"/>
                  <a:gd name="f40" fmla="*/ 12 f34 1"/>
                  <a:gd name="f41" fmla="*/ 203 f33 1"/>
                  <a:gd name="f42" fmla="*/ 1 f34 1"/>
                  <a:gd name="f43" fmla="*/ 53 f33 1"/>
                  <a:gd name="f44" fmla="*/ 3 f34 1"/>
                  <a:gd name="f45" fmla="*/ 0 f33 1"/>
                  <a:gd name="f46" fmla="*/ 47 f34 1"/>
                  <a:gd name="f47" fmla="+- f35 0 f1"/>
                  <a:gd name="f48" fmla="*/ f38 1 53"/>
                  <a:gd name="f49" fmla="*/ f39 1 225"/>
                  <a:gd name="f50" fmla="*/ f40 1 53"/>
                  <a:gd name="f51" fmla="*/ f41 1 225"/>
                  <a:gd name="f52" fmla="*/ f42 1 53"/>
                  <a:gd name="f53" fmla="*/ f43 1 225"/>
                  <a:gd name="f54" fmla="*/ f44 1 53"/>
                  <a:gd name="f55" fmla="*/ f45 1 225"/>
                  <a:gd name="f56" fmla="*/ f46 1 53"/>
                  <a:gd name="f57" fmla="*/ 0 1 f36"/>
                  <a:gd name="f58" fmla="*/ f30 1 f36"/>
                  <a:gd name="f59" fmla="*/ 0 1 f37"/>
                  <a:gd name="f60" fmla="*/ f31 1 f37"/>
                  <a:gd name="f61" fmla="*/ f48 1 f36"/>
                  <a:gd name="f62" fmla="*/ f49 1 f37"/>
                  <a:gd name="f63" fmla="*/ f50 1 f36"/>
                  <a:gd name="f64" fmla="*/ f51 1 f37"/>
                  <a:gd name="f65" fmla="*/ f52 1 f36"/>
                  <a:gd name="f66" fmla="*/ f53 1 f37"/>
                  <a:gd name="f67" fmla="*/ f54 1 f36"/>
                  <a:gd name="f68" fmla="*/ f55 1 f37"/>
                  <a:gd name="f69" fmla="*/ f56 1 f36"/>
                  <a:gd name="f70" fmla="*/ f57 f27 1"/>
                  <a:gd name="f71" fmla="*/ f58 f27 1"/>
                  <a:gd name="f72" fmla="*/ f60 f28 1"/>
                  <a:gd name="f73" fmla="*/ f59 f28 1"/>
                  <a:gd name="f74" fmla="*/ f61 f27 1"/>
                  <a:gd name="f75" fmla="*/ f62 f28 1"/>
                  <a:gd name="f76" fmla="*/ f63 f27 1"/>
                  <a:gd name="f77" fmla="*/ f64 f28 1"/>
                  <a:gd name="f78" fmla="*/ f65 f27 1"/>
                  <a:gd name="f79" fmla="*/ f66 f28 1"/>
                  <a:gd name="f80" fmla="*/ f67 f27 1"/>
                  <a:gd name="f81" fmla="*/ f68 f28 1"/>
                  <a:gd name="f82" fmla="*/ f69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7">
                    <a:pos x="f74" y="f75"/>
                  </a:cxn>
                  <a:cxn ang="f47">
                    <a:pos x="f76" y="f77"/>
                  </a:cxn>
                  <a:cxn ang="f47">
                    <a:pos x="f78" y="f79"/>
                  </a:cxn>
                  <a:cxn ang="f47">
                    <a:pos x="f80" y="f81"/>
                  </a:cxn>
                  <a:cxn ang="f47">
                    <a:pos x="f82" y="f81"/>
                  </a:cxn>
                  <a:cxn ang="f47">
                    <a:pos x="f74" y="f75"/>
                  </a:cxn>
                </a:cxnLst>
                <a:rect l="f70" t="f73" r="f71" b="f72"/>
                <a:pathLst>
                  <a:path w="52" h="225">
                    <a:moveTo>
                      <a:pt x="f8" y="f9"/>
                    </a:moveTo>
                    <a:cubicBezTo>
                      <a:pt x="f10" y="f7"/>
                      <a:pt x="f10" y="f7"/>
                      <a:pt x="f11" y="f12"/>
                    </a:cubicBezTo>
                    <a:cubicBezTo>
                      <a:pt x="f13" y="f14"/>
                      <a:pt x="f5" y="f15"/>
                      <a:pt x="f16" y="f17"/>
                    </a:cubicBezTo>
                    <a:cubicBezTo>
                      <a:pt x="f16" y="f18"/>
                      <a:pt x="f19" y="f20"/>
                      <a:pt x="f21" y="f5"/>
                    </a:cubicBezTo>
                    <a:cubicBezTo>
                      <a:pt x="f20" y="f5"/>
                      <a:pt x="f22" y="f5"/>
                      <a:pt x="f23" y="f5"/>
                    </a:cubicBezTo>
                    <a:cubicBezTo>
                      <a:pt x="f17" y="f24"/>
                      <a:pt x="f6" y="f25"/>
                      <a:pt x="f8" y="f9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" name="Freeform 20">
                <a:extLst>
                  <a:ext uri="{FF2B5EF4-FFF2-40B4-BE49-F238E27FC236}">
                    <a16:creationId xmlns:a16="http://schemas.microsoft.com/office/drawing/2014/main" id="{9B7A3956-42D2-CFD3-C868-07951587D67F}"/>
                  </a:ext>
                </a:extLst>
              </p:cNvPr>
              <p:cNvSpPr/>
              <p:nvPr/>
            </p:nvSpPr>
            <p:spPr>
              <a:xfrm>
                <a:off x="4876348" y="1152738"/>
                <a:ext cx="320670" cy="42068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7"/>
                  <a:gd name="f7" fmla="val 76"/>
                  <a:gd name="f8" fmla="val 12"/>
                  <a:gd name="f9" fmla="val 8"/>
                  <a:gd name="f10" fmla="val 50"/>
                  <a:gd name="f11" fmla="val 4"/>
                  <a:gd name="f12" fmla="val 26"/>
                  <a:gd name="f13" fmla="val 2"/>
                  <a:gd name="f14" fmla="val 23"/>
                  <a:gd name="f15" fmla="val 34"/>
                  <a:gd name="f16" fmla="val 5"/>
                  <a:gd name="f17" fmla="val 35"/>
                  <a:gd name="f18" fmla="val 37"/>
                  <a:gd name="f19" fmla="val 7"/>
                  <a:gd name="f20" fmla="val 39"/>
                  <a:gd name="f21" fmla="val 41"/>
                  <a:gd name="f22" fmla="val 42"/>
                  <a:gd name="f23" fmla="val 1"/>
                  <a:gd name="f24" fmla="val 43"/>
                  <a:gd name="f25" fmla="val 44"/>
                  <a:gd name="f26" fmla="val 14"/>
                  <a:gd name="f27" fmla="val 38"/>
                  <a:gd name="f28" fmla="val 45"/>
                  <a:gd name="f29" fmla="val 46"/>
                  <a:gd name="f30" fmla="val 47"/>
                  <a:gd name="f31" fmla="val 48"/>
                  <a:gd name="f32" fmla="val 51"/>
                  <a:gd name="f33" fmla="val 54"/>
                  <a:gd name="f34" fmla="val 58"/>
                  <a:gd name="f35" fmla="val 55"/>
                  <a:gd name="f36" fmla="val 22"/>
                  <a:gd name="f37" fmla="val 53"/>
                  <a:gd name="f38" fmla="val 61"/>
                  <a:gd name="f39" fmla="val 64"/>
                  <a:gd name="f40" fmla="val 67"/>
                  <a:gd name="f41" fmla="val 49"/>
                  <a:gd name="f42" fmla="val 70"/>
                  <a:gd name="f43" fmla="val 72"/>
                  <a:gd name="f44" fmla="val 33"/>
                  <a:gd name="f45" fmla="+- 0 0 -90"/>
                  <a:gd name="f46" fmla="*/ f3 1 57"/>
                  <a:gd name="f47" fmla="*/ f4 1 76"/>
                  <a:gd name="f48" fmla="val f5"/>
                  <a:gd name="f49" fmla="val f6"/>
                  <a:gd name="f50" fmla="val f7"/>
                  <a:gd name="f51" fmla="*/ f45 f0 1"/>
                  <a:gd name="f52" fmla="+- f50 0 f48"/>
                  <a:gd name="f53" fmla="+- f49 0 f48"/>
                  <a:gd name="f54" fmla="*/ f51 1 f2"/>
                  <a:gd name="f55" fmla="*/ f53 1 57"/>
                  <a:gd name="f56" fmla="*/ f52 1 76"/>
                  <a:gd name="f57" fmla="*/ 12 f53 1"/>
                  <a:gd name="f58" fmla="*/ 76 f52 1"/>
                  <a:gd name="f59" fmla="*/ 0 f53 1"/>
                  <a:gd name="f60" fmla="*/ 2 f52 1"/>
                  <a:gd name="f61" fmla="*/ 34 f53 1"/>
                  <a:gd name="f62" fmla="*/ 35 f53 1"/>
                  <a:gd name="f63" fmla="*/ 12 f52 1"/>
                  <a:gd name="f64" fmla="*/ 41 f53 1"/>
                  <a:gd name="f65" fmla="*/ 0 f52 1"/>
                  <a:gd name="f66" fmla="*/ 44 f53 1"/>
                  <a:gd name="f67" fmla="*/ 38 f52 1"/>
                  <a:gd name="f68" fmla="*/ 45 f53 1"/>
                  <a:gd name="f69" fmla="*/ 48 f53 1"/>
                  <a:gd name="f70" fmla="*/ 1 f52 1"/>
                  <a:gd name="f71" fmla="*/ 58 f53 1"/>
                  <a:gd name="f72" fmla="*/ 51 f53 1"/>
                  <a:gd name="f73" fmla="*/ 61 f52 1"/>
                  <a:gd name="f74" fmla="*/ 49 f53 1"/>
                  <a:gd name="f75" fmla="*/ 70 f52 1"/>
                  <a:gd name="f76" fmla="+- f54 0 f1"/>
                  <a:gd name="f77" fmla="*/ f57 1 58"/>
                  <a:gd name="f78" fmla="*/ f58 1 76"/>
                  <a:gd name="f79" fmla="*/ f59 1 58"/>
                  <a:gd name="f80" fmla="*/ f60 1 76"/>
                  <a:gd name="f81" fmla="*/ f61 1 58"/>
                  <a:gd name="f82" fmla="*/ f62 1 58"/>
                  <a:gd name="f83" fmla="*/ f63 1 76"/>
                  <a:gd name="f84" fmla="*/ f64 1 58"/>
                  <a:gd name="f85" fmla="*/ f65 1 76"/>
                  <a:gd name="f86" fmla="*/ f66 1 58"/>
                  <a:gd name="f87" fmla="*/ f67 1 76"/>
                  <a:gd name="f88" fmla="*/ f68 1 58"/>
                  <a:gd name="f89" fmla="*/ f69 1 58"/>
                  <a:gd name="f90" fmla="*/ f70 1 76"/>
                  <a:gd name="f91" fmla="*/ f71 1 58"/>
                  <a:gd name="f92" fmla="*/ f72 1 58"/>
                  <a:gd name="f93" fmla="*/ f73 1 76"/>
                  <a:gd name="f94" fmla="*/ f74 1 58"/>
                  <a:gd name="f95" fmla="*/ f75 1 76"/>
                  <a:gd name="f96" fmla="*/ 0 1 f55"/>
                  <a:gd name="f97" fmla="*/ f49 1 f55"/>
                  <a:gd name="f98" fmla="*/ 0 1 f56"/>
                  <a:gd name="f99" fmla="*/ f50 1 f56"/>
                  <a:gd name="f100" fmla="*/ f77 1 f55"/>
                  <a:gd name="f101" fmla="*/ f78 1 f56"/>
                  <a:gd name="f102" fmla="*/ f79 1 f55"/>
                  <a:gd name="f103" fmla="*/ f80 1 f56"/>
                  <a:gd name="f104" fmla="*/ f81 1 f55"/>
                  <a:gd name="f105" fmla="*/ f82 1 f55"/>
                  <a:gd name="f106" fmla="*/ f83 1 f56"/>
                  <a:gd name="f107" fmla="*/ f84 1 f55"/>
                  <a:gd name="f108" fmla="*/ f85 1 f56"/>
                  <a:gd name="f109" fmla="*/ f86 1 f55"/>
                  <a:gd name="f110" fmla="*/ f87 1 f56"/>
                  <a:gd name="f111" fmla="*/ f88 1 f55"/>
                  <a:gd name="f112" fmla="*/ f89 1 f55"/>
                  <a:gd name="f113" fmla="*/ f90 1 f56"/>
                  <a:gd name="f114" fmla="*/ f91 1 f55"/>
                  <a:gd name="f115" fmla="*/ f92 1 f55"/>
                  <a:gd name="f116" fmla="*/ f93 1 f56"/>
                  <a:gd name="f117" fmla="*/ f94 1 f55"/>
                  <a:gd name="f118" fmla="*/ f95 1 f56"/>
                  <a:gd name="f119" fmla="*/ f96 f46 1"/>
                  <a:gd name="f120" fmla="*/ f97 f46 1"/>
                  <a:gd name="f121" fmla="*/ f99 f47 1"/>
                  <a:gd name="f122" fmla="*/ f98 f47 1"/>
                  <a:gd name="f123" fmla="*/ f100 f46 1"/>
                  <a:gd name="f124" fmla="*/ f101 f47 1"/>
                  <a:gd name="f125" fmla="*/ f102 f46 1"/>
                  <a:gd name="f126" fmla="*/ f103 f47 1"/>
                  <a:gd name="f127" fmla="*/ f104 f46 1"/>
                  <a:gd name="f128" fmla="*/ f105 f46 1"/>
                  <a:gd name="f129" fmla="*/ f106 f47 1"/>
                  <a:gd name="f130" fmla="*/ f107 f46 1"/>
                  <a:gd name="f131" fmla="*/ f108 f47 1"/>
                  <a:gd name="f132" fmla="*/ f109 f46 1"/>
                  <a:gd name="f133" fmla="*/ f110 f47 1"/>
                  <a:gd name="f134" fmla="*/ f111 f46 1"/>
                  <a:gd name="f135" fmla="*/ f112 f46 1"/>
                  <a:gd name="f136" fmla="*/ f113 f47 1"/>
                  <a:gd name="f137" fmla="*/ f114 f46 1"/>
                  <a:gd name="f138" fmla="*/ f115 f46 1"/>
                  <a:gd name="f139" fmla="*/ f116 f47 1"/>
                  <a:gd name="f140" fmla="*/ f117 f46 1"/>
                  <a:gd name="f141" fmla="*/ f118 f4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76">
                    <a:pos x="f123" y="f124"/>
                  </a:cxn>
                  <a:cxn ang="f76">
                    <a:pos x="f125" y="f126"/>
                  </a:cxn>
                  <a:cxn ang="f76">
                    <a:pos x="f127" y="f126"/>
                  </a:cxn>
                  <a:cxn ang="f76">
                    <a:pos x="f128" y="f129"/>
                  </a:cxn>
                  <a:cxn ang="f76">
                    <a:pos x="f130" y="f131"/>
                  </a:cxn>
                  <a:cxn ang="f76">
                    <a:pos x="f132" y="f126"/>
                  </a:cxn>
                  <a:cxn ang="f76">
                    <a:pos x="f132" y="f133"/>
                  </a:cxn>
                  <a:cxn ang="f76">
                    <a:pos x="f134" y="f133"/>
                  </a:cxn>
                  <a:cxn ang="f76">
                    <a:pos x="f135" y="f136"/>
                  </a:cxn>
                  <a:cxn ang="f76">
                    <a:pos x="f137" y="f136"/>
                  </a:cxn>
                  <a:cxn ang="f76">
                    <a:pos x="f138" y="f139"/>
                  </a:cxn>
                  <a:cxn ang="f76">
                    <a:pos x="f140" y="f141"/>
                  </a:cxn>
                  <a:cxn ang="f76">
                    <a:pos x="f132" y="f124"/>
                  </a:cxn>
                  <a:cxn ang="f76">
                    <a:pos x="f123" y="f124"/>
                  </a:cxn>
                </a:cxnLst>
                <a:rect l="f119" t="f122" r="f120" b="f121"/>
                <a:pathLst>
                  <a:path w="57" h="76">
                    <a:moveTo>
                      <a:pt x="f8" y="f7"/>
                    </a:moveTo>
                    <a:cubicBezTo>
                      <a:pt x="f9" y="f10"/>
                      <a:pt x="f11" y="f12"/>
                      <a:pt x="f5" y="f13"/>
                    </a:cubicBezTo>
                    <a:cubicBezTo>
                      <a:pt x="f8" y="f13"/>
                      <a:pt x="f14" y="f13"/>
                      <a:pt x="f15" y="f13"/>
                    </a:cubicBezTo>
                    <a:cubicBezTo>
                      <a:pt x="f15" y="f16"/>
                      <a:pt x="f15" y="f9"/>
                      <a:pt x="f17" y="f8"/>
                    </a:cubicBezTo>
                    <a:cubicBezTo>
                      <a:pt x="f18" y="f19"/>
                      <a:pt x="f20" y="f11"/>
                      <a:pt x="f21" y="f5"/>
                    </a:cubicBezTo>
                    <a:cubicBezTo>
                      <a:pt x="f22" y="f23"/>
                      <a:pt x="f24" y="f23"/>
                      <a:pt x="f25" y="f13"/>
                    </a:cubicBezTo>
                    <a:cubicBezTo>
                      <a:pt x="f25" y="f26"/>
                      <a:pt x="f25" y="f12"/>
                      <a:pt x="f25" y="f27"/>
                    </a:cubicBezTo>
                    <a:cubicBezTo>
                      <a:pt x="f25" y="f27"/>
                      <a:pt x="f28" y="f27"/>
                      <a:pt x="f28" y="f27"/>
                    </a:cubicBezTo>
                    <a:cubicBezTo>
                      <a:pt x="f29" y="f12"/>
                      <a:pt x="f30" y="f26"/>
                      <a:pt x="f31" y="f23"/>
                    </a:cubicBezTo>
                    <a:cubicBezTo>
                      <a:pt x="f32" y="f23"/>
                      <a:pt x="f33" y="f23"/>
                      <a:pt x="f34" y="f23"/>
                    </a:cubicBezTo>
                    <a:cubicBezTo>
                      <a:pt x="f35" y="f36"/>
                      <a:pt x="f37" y="f21"/>
                      <a:pt x="f32" y="f38"/>
                    </a:cubicBezTo>
                    <a:cubicBezTo>
                      <a:pt x="f10" y="f39"/>
                      <a:pt x="f32" y="f40"/>
                      <a:pt x="f41" y="f42"/>
                    </a:cubicBezTo>
                    <a:cubicBezTo>
                      <a:pt x="f31" y="f43"/>
                      <a:pt x="f29" y="f7"/>
                      <a:pt x="f25" y="f7"/>
                    </a:cubicBezTo>
                    <a:cubicBezTo>
                      <a:pt x="f44" y="f7"/>
                      <a:pt x="f14" y="f7"/>
                      <a:pt x="f8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1529D105-7557-E7A8-D73F-DA0AC64502F0}"/>
                  </a:ext>
                </a:extLst>
              </p:cNvPr>
              <p:cNvSpPr/>
              <p:nvPr/>
            </p:nvSpPr>
            <p:spPr>
              <a:xfrm>
                <a:off x="4938262" y="1606756"/>
                <a:ext cx="225427" cy="44767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1"/>
                  <a:gd name="f7" fmla="val 81"/>
                  <a:gd name="f8" fmla="val 13"/>
                  <a:gd name="f9" fmla="val 25"/>
                  <a:gd name="f10" fmla="val 37"/>
                  <a:gd name="f11" fmla="val 38"/>
                  <a:gd name="f12" fmla="val 27"/>
                  <a:gd name="f13" fmla="val 40"/>
                  <a:gd name="f14" fmla="val 54"/>
                  <a:gd name="f15" fmla="val 26"/>
                  <a:gd name="f16" fmla="val 6"/>
                  <a:gd name="f17" fmla="val 5"/>
                  <a:gd name="f18" fmla="val 29"/>
                  <a:gd name="f19" fmla="val 52"/>
                  <a:gd name="f20" fmla="val 75"/>
                  <a:gd name="f21" fmla="val 10"/>
                  <a:gd name="f22" fmla="val 14"/>
                  <a:gd name="f23" fmla="val 19"/>
                  <a:gd name="f24" fmla="val 51"/>
                  <a:gd name="f25" fmla="val 28"/>
                  <a:gd name="f26" fmla="val 15"/>
                  <a:gd name="f27" fmla="val 11"/>
                  <a:gd name="f28" fmla="+- 0 0 -90"/>
                  <a:gd name="f29" fmla="*/ f3 1 41"/>
                  <a:gd name="f30" fmla="*/ f4 1 81"/>
                  <a:gd name="f31" fmla="val f5"/>
                  <a:gd name="f32" fmla="val f6"/>
                  <a:gd name="f33" fmla="val f7"/>
                  <a:gd name="f34" fmla="*/ f28 f0 1"/>
                  <a:gd name="f35" fmla="+- f33 0 f31"/>
                  <a:gd name="f36" fmla="+- f32 0 f31"/>
                  <a:gd name="f37" fmla="*/ f34 1 f2"/>
                  <a:gd name="f38" fmla="*/ f36 1 41"/>
                  <a:gd name="f39" fmla="*/ f35 1 81"/>
                  <a:gd name="f40" fmla="*/ 0 f36 1"/>
                  <a:gd name="f41" fmla="*/ 0 f35 1"/>
                  <a:gd name="f42" fmla="*/ 37 f36 1"/>
                  <a:gd name="f43" fmla="*/ 41 f36 1"/>
                  <a:gd name="f44" fmla="*/ 81 f35 1"/>
                  <a:gd name="f45" fmla="*/ 6 f36 1"/>
                  <a:gd name="f46" fmla="*/ 5 f35 1"/>
                  <a:gd name="f47" fmla="*/ 75 f35 1"/>
                  <a:gd name="f48" fmla="*/ 19 f36 1"/>
                  <a:gd name="f49" fmla="+- f37 0 f1"/>
                  <a:gd name="f50" fmla="*/ f40 1 41"/>
                  <a:gd name="f51" fmla="*/ f41 1 81"/>
                  <a:gd name="f52" fmla="*/ f42 1 41"/>
                  <a:gd name="f53" fmla="*/ f43 1 41"/>
                  <a:gd name="f54" fmla="*/ f44 1 81"/>
                  <a:gd name="f55" fmla="*/ f45 1 41"/>
                  <a:gd name="f56" fmla="*/ f46 1 81"/>
                  <a:gd name="f57" fmla="*/ f47 1 81"/>
                  <a:gd name="f58" fmla="*/ f48 1 41"/>
                  <a:gd name="f59" fmla="*/ 0 1 f38"/>
                  <a:gd name="f60" fmla="*/ f32 1 f38"/>
                  <a:gd name="f61" fmla="*/ 0 1 f39"/>
                  <a:gd name="f62" fmla="*/ f33 1 f39"/>
                  <a:gd name="f63" fmla="*/ f50 1 f38"/>
                  <a:gd name="f64" fmla="*/ f51 1 f39"/>
                  <a:gd name="f65" fmla="*/ f52 1 f38"/>
                  <a:gd name="f66" fmla="*/ f53 1 f38"/>
                  <a:gd name="f67" fmla="*/ f54 1 f39"/>
                  <a:gd name="f68" fmla="*/ f55 1 f38"/>
                  <a:gd name="f69" fmla="*/ f56 1 f39"/>
                  <a:gd name="f70" fmla="*/ f57 1 f39"/>
                  <a:gd name="f71" fmla="*/ f58 1 f38"/>
                  <a:gd name="f72" fmla="*/ f59 f29 1"/>
                  <a:gd name="f73" fmla="*/ f60 f29 1"/>
                  <a:gd name="f74" fmla="*/ f62 f30 1"/>
                  <a:gd name="f75" fmla="*/ f61 f30 1"/>
                  <a:gd name="f76" fmla="*/ f63 f29 1"/>
                  <a:gd name="f77" fmla="*/ f64 f30 1"/>
                  <a:gd name="f78" fmla="*/ f65 f29 1"/>
                  <a:gd name="f79" fmla="*/ f66 f29 1"/>
                  <a:gd name="f80" fmla="*/ f67 f30 1"/>
                  <a:gd name="f81" fmla="*/ f68 f29 1"/>
                  <a:gd name="f82" fmla="*/ f69 f30 1"/>
                  <a:gd name="f83" fmla="*/ f70 f30 1"/>
                  <a:gd name="f84" fmla="*/ f71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9">
                    <a:pos x="f76" y="f77"/>
                  </a:cxn>
                  <a:cxn ang="f49">
                    <a:pos x="f78" y="f77"/>
                  </a:cxn>
                  <a:cxn ang="f49">
                    <a:pos x="f79" y="f80"/>
                  </a:cxn>
                  <a:cxn ang="f49">
                    <a:pos x="f76" y="f80"/>
                  </a:cxn>
                  <a:cxn ang="f49">
                    <a:pos x="f76" y="f77"/>
                  </a:cxn>
                  <a:cxn ang="f49">
                    <a:pos x="f81" y="f82"/>
                  </a:cxn>
                  <a:cxn ang="f49">
                    <a:pos x="f81" y="f83"/>
                  </a:cxn>
                  <a:cxn ang="f49">
                    <a:pos x="f84" y="f83"/>
                  </a:cxn>
                  <a:cxn ang="f49">
                    <a:pos x="f84" y="f82"/>
                  </a:cxn>
                  <a:cxn ang="f49">
                    <a:pos x="f81" y="f82"/>
                  </a:cxn>
                </a:cxnLst>
                <a:rect l="f72" t="f75" r="f73" b="f74"/>
                <a:pathLst>
                  <a:path w="41" h="81">
                    <a:moveTo>
                      <a:pt x="f5" y="f5"/>
                    </a:moveTo>
                    <a:cubicBezTo>
                      <a:pt x="f8" y="f5"/>
                      <a:pt x="f9" y="f5"/>
                      <a:pt x="f10" y="f5"/>
                    </a:cubicBezTo>
                    <a:cubicBezTo>
                      <a:pt x="f11" y="f12"/>
                      <a:pt x="f13" y="f14"/>
                      <a:pt x="f6" y="f7"/>
                    </a:cubicBezTo>
                    <a:cubicBezTo>
                      <a:pt x="f15" y="f7"/>
                      <a:pt x="f8" y="f7"/>
                      <a:pt x="f5" y="f7"/>
                    </a:cubicBezTo>
                    <a:cubicBezTo>
                      <a:pt x="f5" y="f14"/>
                      <a:pt x="f5" y="f12"/>
                      <a:pt x="f5" y="f5"/>
                    </a:cubicBezTo>
                    <a:close/>
                    <a:moveTo>
                      <a:pt x="f16" y="f17"/>
                    </a:moveTo>
                    <a:cubicBezTo>
                      <a:pt x="f16" y="f18"/>
                      <a:pt x="f16" y="f19"/>
                      <a:pt x="f16" y="f20"/>
                    </a:cubicBezTo>
                    <a:cubicBezTo>
                      <a:pt x="f21" y="f20"/>
                      <a:pt x="f22" y="f20"/>
                      <a:pt x="f23" y="f20"/>
                    </a:cubicBezTo>
                    <a:cubicBezTo>
                      <a:pt x="f23" y="f24"/>
                      <a:pt x="f23" y="f25"/>
                      <a:pt x="f23" y="f17"/>
                    </a:cubicBezTo>
                    <a:cubicBezTo>
                      <a:pt x="f26" y="f17"/>
                      <a:pt x="f27" y="f17"/>
                      <a:pt x="f16" y="f1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6973478B-1B75-4409-8D48-E5B4E0A171F5}"/>
                </a:ext>
              </a:extLst>
            </p:cNvPr>
            <p:cNvSpPr/>
            <p:nvPr/>
          </p:nvSpPr>
          <p:spPr>
            <a:xfrm>
              <a:off x="6581320" y="2967246"/>
              <a:ext cx="260347" cy="4317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"/>
                <a:gd name="f7" fmla="val 78"/>
                <a:gd name="f8" fmla="val 3"/>
                <a:gd name="f9" fmla="val 54"/>
                <a:gd name="f10" fmla="val 7"/>
                <a:gd name="f11" fmla="val 31"/>
                <a:gd name="f12" fmla="val 10"/>
                <a:gd name="f13" fmla="val 8"/>
                <a:gd name="f14" fmla="val 6"/>
                <a:gd name="f15" fmla="val 13"/>
                <a:gd name="f16" fmla="val 15"/>
                <a:gd name="f17" fmla="val 32"/>
                <a:gd name="f18" fmla="val 36"/>
                <a:gd name="f19" fmla="val 2"/>
                <a:gd name="f20" fmla="val 38"/>
                <a:gd name="f21" fmla="val 19"/>
                <a:gd name="f22" fmla="val 41"/>
                <a:gd name="f23" fmla="val 44"/>
                <a:gd name="f24" fmla="val 57"/>
                <a:gd name="f25" fmla="val 16"/>
                <a:gd name="f26" fmla="val 22"/>
                <a:gd name="f27" fmla="val 72"/>
                <a:gd name="f28" fmla="val 50"/>
                <a:gd name="f29" fmla="val 29"/>
                <a:gd name="f30" fmla="val 21"/>
                <a:gd name="f31" fmla="val 20"/>
                <a:gd name="f32" fmla="val 18"/>
                <a:gd name="f33" fmla="val 14"/>
                <a:gd name="f34" fmla="val 17"/>
                <a:gd name="f35" fmla="val 12"/>
                <a:gd name="f36" fmla="val 27"/>
                <a:gd name="f37" fmla="val 11"/>
                <a:gd name="f38" fmla="val 42"/>
                <a:gd name="f39" fmla="val 9"/>
                <a:gd name="f40" fmla="+- 0 0 -90"/>
                <a:gd name="f41" fmla="*/ f3 1 47"/>
                <a:gd name="f42" fmla="*/ f4 1 78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47"/>
                <a:gd name="f51" fmla="*/ f47 1 78"/>
                <a:gd name="f52" fmla="*/ 0 f48 1"/>
                <a:gd name="f53" fmla="*/ 78 f47 1"/>
                <a:gd name="f54" fmla="*/ 10 f48 1"/>
                <a:gd name="f55" fmla="*/ 8 f47 1"/>
                <a:gd name="f56" fmla="*/ 15 f48 1"/>
                <a:gd name="f57" fmla="*/ 3 f47 1"/>
                <a:gd name="f58" fmla="*/ 38 f48 1"/>
                <a:gd name="f59" fmla="*/ 19 f47 1"/>
                <a:gd name="f60" fmla="*/ 47 f48 1"/>
                <a:gd name="f61" fmla="*/ 22 f48 1"/>
                <a:gd name="f62" fmla="*/ 72 f47 1"/>
                <a:gd name="f63" fmla="*/ 20 f48 1"/>
                <a:gd name="f64" fmla="*/ 6 f47 1"/>
                <a:gd name="f65" fmla="*/ 14 f48 1"/>
                <a:gd name="f66" fmla="*/ 13 f47 1"/>
                <a:gd name="f67" fmla="*/ 12 f48 1"/>
                <a:gd name="f68" fmla="*/ 27 f47 1"/>
                <a:gd name="f69" fmla="*/ 7 f48 1"/>
                <a:gd name="f70" fmla="+- f49 0 f1"/>
                <a:gd name="f71" fmla="*/ f52 1 47"/>
                <a:gd name="f72" fmla="*/ f53 1 78"/>
                <a:gd name="f73" fmla="*/ f54 1 47"/>
                <a:gd name="f74" fmla="*/ f55 1 78"/>
                <a:gd name="f75" fmla="*/ f56 1 47"/>
                <a:gd name="f76" fmla="*/ f57 1 78"/>
                <a:gd name="f77" fmla="*/ f58 1 47"/>
                <a:gd name="f78" fmla="*/ f59 1 78"/>
                <a:gd name="f79" fmla="*/ f60 1 47"/>
                <a:gd name="f80" fmla="*/ f61 1 47"/>
                <a:gd name="f81" fmla="*/ f62 1 78"/>
                <a:gd name="f82" fmla="*/ f63 1 47"/>
                <a:gd name="f83" fmla="*/ f64 1 78"/>
                <a:gd name="f84" fmla="*/ f65 1 47"/>
                <a:gd name="f85" fmla="*/ f66 1 78"/>
                <a:gd name="f86" fmla="*/ f67 1 47"/>
                <a:gd name="f87" fmla="*/ f68 1 78"/>
                <a:gd name="f88" fmla="*/ f69 1 47"/>
                <a:gd name="f89" fmla="*/ 0 1 f50"/>
                <a:gd name="f90" fmla="*/ f44 1 f50"/>
                <a:gd name="f91" fmla="*/ 0 1 f51"/>
                <a:gd name="f92" fmla="*/ f45 1 f51"/>
                <a:gd name="f93" fmla="*/ f71 1 f50"/>
                <a:gd name="f94" fmla="*/ f72 1 f51"/>
                <a:gd name="f95" fmla="*/ f73 1 f50"/>
                <a:gd name="f96" fmla="*/ f74 1 f51"/>
                <a:gd name="f97" fmla="*/ f75 1 f50"/>
                <a:gd name="f98" fmla="*/ f76 1 f51"/>
                <a:gd name="f99" fmla="*/ f77 1 f50"/>
                <a:gd name="f100" fmla="*/ f78 1 f51"/>
                <a:gd name="f101" fmla="*/ f79 1 f50"/>
                <a:gd name="f102" fmla="*/ f80 1 f50"/>
                <a:gd name="f103" fmla="*/ f81 1 f51"/>
                <a:gd name="f104" fmla="*/ f82 1 f50"/>
                <a:gd name="f105" fmla="*/ f83 1 f51"/>
                <a:gd name="f106" fmla="*/ f84 1 f50"/>
                <a:gd name="f107" fmla="*/ f85 1 f51"/>
                <a:gd name="f108" fmla="*/ f86 1 f50"/>
                <a:gd name="f109" fmla="*/ f87 1 f51"/>
                <a:gd name="f110" fmla="*/ f88 1 f50"/>
                <a:gd name="f111" fmla="*/ f89 f41 1"/>
                <a:gd name="f112" fmla="*/ f90 f41 1"/>
                <a:gd name="f113" fmla="*/ f92 f42 1"/>
                <a:gd name="f114" fmla="*/ f91 f42 1"/>
                <a:gd name="f115" fmla="*/ f93 f41 1"/>
                <a:gd name="f116" fmla="*/ f94 f42 1"/>
                <a:gd name="f117" fmla="*/ f95 f41 1"/>
                <a:gd name="f118" fmla="*/ f96 f42 1"/>
                <a:gd name="f119" fmla="*/ f97 f41 1"/>
                <a:gd name="f120" fmla="*/ f98 f42 1"/>
                <a:gd name="f121" fmla="*/ f99 f41 1"/>
                <a:gd name="f122" fmla="*/ f100 f42 1"/>
                <a:gd name="f123" fmla="*/ f101 f41 1"/>
                <a:gd name="f124" fmla="*/ f102 f41 1"/>
                <a:gd name="f125" fmla="*/ f103 f42 1"/>
                <a:gd name="f126" fmla="*/ f104 f41 1"/>
                <a:gd name="f127" fmla="*/ f105 f42 1"/>
                <a:gd name="f128" fmla="*/ f106 f41 1"/>
                <a:gd name="f129" fmla="*/ f107 f42 1"/>
                <a:gd name="f130" fmla="*/ f108 f41 1"/>
                <a:gd name="f131" fmla="*/ f109 f42 1"/>
                <a:gd name="f132" fmla="*/ f110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15" y="f116"/>
                </a:cxn>
                <a:cxn ang="f70">
                  <a:pos x="f117" y="f118"/>
                </a:cxn>
                <a:cxn ang="f70">
                  <a:pos x="f119" y="f120"/>
                </a:cxn>
                <a:cxn ang="f70">
                  <a:pos x="f121" y="f122"/>
                </a:cxn>
                <a:cxn ang="f70">
                  <a:pos x="f123" y="f116"/>
                </a:cxn>
                <a:cxn ang="f70">
                  <a:pos x="f115" y="f116"/>
                </a:cxn>
                <a:cxn ang="f70">
                  <a:pos x="f124" y="f125"/>
                </a:cxn>
                <a:cxn ang="f70">
                  <a:pos x="f124" y="f118"/>
                </a:cxn>
                <a:cxn ang="f70">
                  <a:pos x="f126" y="f127"/>
                </a:cxn>
                <a:cxn ang="f70">
                  <a:pos x="f128" y="f129"/>
                </a:cxn>
                <a:cxn ang="f70">
                  <a:pos x="f130" y="f131"/>
                </a:cxn>
                <a:cxn ang="f70">
                  <a:pos x="f132" y="f125"/>
                </a:cxn>
                <a:cxn ang="f70">
                  <a:pos x="f124" y="f125"/>
                </a:cxn>
              </a:cxnLst>
              <a:rect l="f111" t="f114" r="f112" b="f113"/>
              <a:pathLst>
                <a:path w="47" h="78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2" y="f14"/>
                    <a:pt x="f15" y="f8"/>
                    <a:pt x="f16" y="f8"/>
                  </a:cubicBezTo>
                  <a:cubicBezTo>
                    <a:pt x="f17" y="f5"/>
                    <a:pt x="f18" y="f19"/>
                    <a:pt x="f20" y="f21"/>
                  </a:cubicBezTo>
                  <a:cubicBezTo>
                    <a:pt x="f22" y="f20"/>
                    <a:pt x="f23" y="f24"/>
                    <a:pt x="f6" y="f7"/>
                  </a:cubicBezTo>
                  <a:cubicBezTo>
                    <a:pt x="f11" y="f7"/>
                    <a:pt x="f25" y="f7"/>
                    <a:pt x="f5" y="f7"/>
                  </a:cubicBezTo>
                  <a:close/>
                  <a:moveTo>
                    <a:pt x="f26" y="f27"/>
                  </a:moveTo>
                  <a:cubicBezTo>
                    <a:pt x="f26" y="f28"/>
                    <a:pt x="f26" y="f29"/>
                    <a:pt x="f26" y="f13"/>
                  </a:cubicBezTo>
                  <a:cubicBezTo>
                    <a:pt x="f30" y="f13"/>
                    <a:pt x="f30" y="f10"/>
                    <a:pt x="f31" y="f14"/>
                  </a:cubicBezTo>
                  <a:cubicBezTo>
                    <a:pt x="f32" y="f13"/>
                    <a:pt x="f16" y="f12"/>
                    <a:pt x="f33" y="f15"/>
                  </a:cubicBezTo>
                  <a:cubicBezTo>
                    <a:pt x="f15" y="f34"/>
                    <a:pt x="f15" y="f26"/>
                    <a:pt x="f35" y="f36"/>
                  </a:cubicBezTo>
                  <a:cubicBezTo>
                    <a:pt x="f37" y="f38"/>
                    <a:pt x="f39" y="f24"/>
                    <a:pt x="f10" y="f27"/>
                  </a:cubicBezTo>
                  <a:cubicBezTo>
                    <a:pt x="f15" y="f27"/>
                    <a:pt x="f34" y="f27"/>
                    <a:pt x="f26" y="f2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18" name="Grupo 29">
              <a:extLst>
                <a:ext uri="{FF2B5EF4-FFF2-40B4-BE49-F238E27FC236}">
                  <a16:creationId xmlns:a16="http://schemas.microsoft.com/office/drawing/2014/main" id="{4C12B29E-3747-E489-D941-A09343C3E471}"/>
                </a:ext>
              </a:extLst>
            </p:cNvPr>
            <p:cNvGrpSpPr/>
            <p:nvPr/>
          </p:nvGrpSpPr>
          <p:grpSpPr>
            <a:xfrm>
              <a:off x="4303266" y="2325895"/>
              <a:ext cx="392113" cy="2257424"/>
              <a:chOff x="4303266" y="2325895"/>
              <a:chExt cx="392113" cy="2257424"/>
            </a:xfrm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FB8E1C2D-1FCC-D123-A3F8-16D6272C7370}"/>
                  </a:ext>
                </a:extLst>
              </p:cNvPr>
              <p:cNvSpPr/>
              <p:nvPr/>
            </p:nvSpPr>
            <p:spPr>
              <a:xfrm>
                <a:off x="4358825" y="3372060"/>
                <a:ext cx="314325" cy="121125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7"/>
                  <a:gd name="f7" fmla="val 219"/>
                  <a:gd name="f8" fmla="val 6"/>
                  <a:gd name="f9" fmla="val 21"/>
                  <a:gd name="f10" fmla="val 35"/>
                  <a:gd name="f11" fmla="val 50"/>
                  <a:gd name="f12" fmla="val 74"/>
                  <a:gd name="f13" fmla="val 53"/>
                  <a:gd name="f14" fmla="val 146"/>
                  <a:gd name="f15" fmla="val 30"/>
                  <a:gd name="f16" fmla="val 147"/>
                  <a:gd name="f17" fmla="+- 0 0 -90"/>
                  <a:gd name="f18" fmla="*/ f3 1 57"/>
                  <a:gd name="f19" fmla="*/ f4 1 219"/>
                  <a:gd name="f20" fmla="val f5"/>
                  <a:gd name="f21" fmla="val f6"/>
                  <a:gd name="f22" fmla="val f7"/>
                  <a:gd name="f23" fmla="*/ f17 f0 1"/>
                  <a:gd name="f24" fmla="+- f22 0 f20"/>
                  <a:gd name="f25" fmla="+- f21 0 f20"/>
                  <a:gd name="f26" fmla="*/ f23 1 f2"/>
                  <a:gd name="f27" fmla="*/ f25 1 57"/>
                  <a:gd name="f28" fmla="*/ f24 1 219"/>
                  <a:gd name="f29" fmla="*/ 6 f25 1"/>
                  <a:gd name="f30" fmla="*/ 0 f24 1"/>
                  <a:gd name="f31" fmla="*/ 50 f25 1"/>
                  <a:gd name="f32" fmla="*/ 30 f25 1"/>
                  <a:gd name="f33" fmla="*/ 219 f24 1"/>
                  <a:gd name="f34" fmla="+- f26 0 f1"/>
                  <a:gd name="f35" fmla="*/ f29 1 57"/>
                  <a:gd name="f36" fmla="*/ f30 1 219"/>
                  <a:gd name="f37" fmla="*/ f31 1 57"/>
                  <a:gd name="f38" fmla="*/ f32 1 57"/>
                  <a:gd name="f39" fmla="*/ f33 1 219"/>
                  <a:gd name="f40" fmla="*/ 0 1 f27"/>
                  <a:gd name="f41" fmla="*/ f21 1 f27"/>
                  <a:gd name="f42" fmla="*/ 0 1 f28"/>
                  <a:gd name="f43" fmla="*/ f22 1 f28"/>
                  <a:gd name="f44" fmla="*/ f35 1 f27"/>
                  <a:gd name="f45" fmla="*/ f36 1 f28"/>
                  <a:gd name="f46" fmla="*/ f37 1 f27"/>
                  <a:gd name="f47" fmla="*/ f38 1 f27"/>
                  <a:gd name="f48" fmla="*/ f39 1 f28"/>
                  <a:gd name="f49" fmla="*/ f40 f18 1"/>
                  <a:gd name="f50" fmla="*/ f41 f18 1"/>
                  <a:gd name="f51" fmla="*/ f43 f19 1"/>
                  <a:gd name="f52" fmla="*/ f42 f19 1"/>
                  <a:gd name="f53" fmla="*/ f44 f18 1"/>
                  <a:gd name="f54" fmla="*/ f45 f19 1"/>
                  <a:gd name="f55" fmla="*/ f46 f18 1"/>
                  <a:gd name="f56" fmla="*/ f47 f18 1"/>
                  <a:gd name="f57" fmla="*/ f48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4">
                    <a:pos x="f53" y="f54"/>
                  </a:cxn>
                  <a:cxn ang="f34">
                    <a:pos x="f55" y="f54"/>
                  </a:cxn>
                  <a:cxn ang="f34">
                    <a:pos x="f56" y="f57"/>
                  </a:cxn>
                  <a:cxn ang="f34">
                    <a:pos x="f53" y="f54"/>
                  </a:cxn>
                </a:cxnLst>
                <a:rect l="f49" t="f52" r="f50" b="f51"/>
                <a:pathLst>
                  <a:path w="57" h="219">
                    <a:moveTo>
                      <a:pt x="f8" y="f5"/>
                    </a:moveTo>
                    <a:cubicBezTo>
                      <a:pt x="f9" y="f5"/>
                      <a:pt x="f10" y="f5"/>
                      <a:pt x="f11" y="f5"/>
                    </a:cubicBezTo>
                    <a:cubicBezTo>
                      <a:pt x="f6" y="f12"/>
                      <a:pt x="f13" y="f14"/>
                      <a:pt x="f15" y="f7"/>
                    </a:cubicBezTo>
                    <a:cubicBezTo>
                      <a:pt x="f8" y="f16"/>
                      <a:pt x="f5" y="f12"/>
                      <a:pt x="f8" y="f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6E45E9F1-94F3-4DF2-54E2-3D61895D49C4}"/>
                  </a:ext>
                </a:extLst>
              </p:cNvPr>
              <p:cNvSpPr/>
              <p:nvPr/>
            </p:nvSpPr>
            <p:spPr>
              <a:xfrm>
                <a:off x="4303266" y="2325895"/>
                <a:ext cx="392113" cy="54768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1"/>
                  <a:gd name="f7" fmla="val 99"/>
                  <a:gd name="f8" fmla="val 35"/>
                  <a:gd name="f9" fmla="val 40"/>
                  <a:gd name="f10" fmla="val 9"/>
                  <a:gd name="f11" fmla="val 44"/>
                  <a:gd name="f12" fmla="val 17"/>
                  <a:gd name="f13" fmla="val 48"/>
                  <a:gd name="f14" fmla="val 24"/>
                  <a:gd name="f15" fmla="val 53"/>
                  <a:gd name="f16" fmla="val 32"/>
                  <a:gd name="f17" fmla="val 60"/>
                  <a:gd name="f18" fmla="val 63"/>
                  <a:gd name="f19" fmla="val 49"/>
                  <a:gd name="f20" fmla="val 66"/>
                  <a:gd name="f21" fmla="val 83"/>
                  <a:gd name="f22" fmla="val 51"/>
                  <a:gd name="f23" fmla="val 95"/>
                  <a:gd name="f24" fmla="val 45"/>
                  <a:gd name="f25" fmla="val 28"/>
                  <a:gd name="f26" fmla="val 98"/>
                  <a:gd name="f27" fmla="val 23"/>
                  <a:gd name="f28" fmla="val 93"/>
                  <a:gd name="f29" fmla="val 4"/>
                  <a:gd name="f30" fmla="val 73"/>
                  <a:gd name="f31" fmla="val 15"/>
                  <a:gd name="f32" fmla="val 21"/>
                  <a:gd name="f33" fmla="val 29"/>
                  <a:gd name="f34" fmla="val 8"/>
                  <a:gd name="f35" fmla="val 18"/>
                  <a:gd name="f36" fmla="val 1"/>
                  <a:gd name="f37" fmla="val 42"/>
                  <a:gd name="f38" fmla="val 13"/>
                  <a:gd name="f39" fmla="val 82"/>
                  <a:gd name="f40" fmla="val 94"/>
                  <a:gd name="f41" fmla="val 69"/>
                  <a:gd name="f42" fmla="val 16"/>
                  <a:gd name="f43" fmla="+- 0 0 -90"/>
                  <a:gd name="f44" fmla="*/ f3 1 71"/>
                  <a:gd name="f45" fmla="*/ f4 1 99"/>
                  <a:gd name="f46" fmla="val f5"/>
                  <a:gd name="f47" fmla="val f6"/>
                  <a:gd name="f48" fmla="val f7"/>
                  <a:gd name="f49" fmla="*/ f43 f0 1"/>
                  <a:gd name="f50" fmla="+- f48 0 f46"/>
                  <a:gd name="f51" fmla="+- f47 0 f46"/>
                  <a:gd name="f52" fmla="*/ f49 1 f2"/>
                  <a:gd name="f53" fmla="*/ f51 1 71"/>
                  <a:gd name="f54" fmla="*/ f50 1 99"/>
                  <a:gd name="f55" fmla="*/ 35 f51 1"/>
                  <a:gd name="f56" fmla="*/ 0 f50 1"/>
                  <a:gd name="f57" fmla="*/ 48 f51 1"/>
                  <a:gd name="f58" fmla="*/ 24 f50 1"/>
                  <a:gd name="f59" fmla="*/ 63 f51 1"/>
                  <a:gd name="f60" fmla="*/ 49 f50 1"/>
                  <a:gd name="f61" fmla="*/ 51 f51 1"/>
                  <a:gd name="f62" fmla="*/ 95 f50 1"/>
                  <a:gd name="f63" fmla="*/ 23 f51 1"/>
                  <a:gd name="f64" fmla="*/ 93 f50 1"/>
                  <a:gd name="f65" fmla="*/ 15 f51 1"/>
                  <a:gd name="f66" fmla="*/ 28 f51 1"/>
                  <a:gd name="f67" fmla="*/ 18 f50 1"/>
                  <a:gd name="f68" fmla="*/ 94 f50 1"/>
                  <a:gd name="f69" fmla="+- f52 0 f1"/>
                  <a:gd name="f70" fmla="*/ f55 1 71"/>
                  <a:gd name="f71" fmla="*/ f56 1 99"/>
                  <a:gd name="f72" fmla="*/ f57 1 71"/>
                  <a:gd name="f73" fmla="*/ f58 1 99"/>
                  <a:gd name="f74" fmla="*/ f59 1 71"/>
                  <a:gd name="f75" fmla="*/ f60 1 99"/>
                  <a:gd name="f76" fmla="*/ f61 1 71"/>
                  <a:gd name="f77" fmla="*/ f62 1 99"/>
                  <a:gd name="f78" fmla="*/ f63 1 71"/>
                  <a:gd name="f79" fmla="*/ f64 1 99"/>
                  <a:gd name="f80" fmla="*/ f65 1 71"/>
                  <a:gd name="f81" fmla="*/ f66 1 71"/>
                  <a:gd name="f82" fmla="*/ f67 1 99"/>
                  <a:gd name="f83" fmla="*/ f68 1 99"/>
                  <a:gd name="f84" fmla="*/ 0 1 f53"/>
                  <a:gd name="f85" fmla="*/ f47 1 f53"/>
                  <a:gd name="f86" fmla="*/ 0 1 f54"/>
                  <a:gd name="f87" fmla="*/ f48 1 f54"/>
                  <a:gd name="f88" fmla="*/ f70 1 f53"/>
                  <a:gd name="f89" fmla="*/ f71 1 f54"/>
                  <a:gd name="f90" fmla="*/ f72 1 f53"/>
                  <a:gd name="f91" fmla="*/ f73 1 f54"/>
                  <a:gd name="f92" fmla="*/ f74 1 f53"/>
                  <a:gd name="f93" fmla="*/ f75 1 f54"/>
                  <a:gd name="f94" fmla="*/ f76 1 f53"/>
                  <a:gd name="f95" fmla="*/ f77 1 f54"/>
                  <a:gd name="f96" fmla="*/ f78 1 f53"/>
                  <a:gd name="f97" fmla="*/ f79 1 f54"/>
                  <a:gd name="f98" fmla="*/ f80 1 f53"/>
                  <a:gd name="f99" fmla="*/ f81 1 f53"/>
                  <a:gd name="f100" fmla="*/ f82 1 f54"/>
                  <a:gd name="f101" fmla="*/ f83 1 f54"/>
                  <a:gd name="f102" fmla="*/ f84 f44 1"/>
                  <a:gd name="f103" fmla="*/ f85 f44 1"/>
                  <a:gd name="f104" fmla="*/ f87 f45 1"/>
                  <a:gd name="f105" fmla="*/ f86 f45 1"/>
                  <a:gd name="f106" fmla="*/ f88 f44 1"/>
                  <a:gd name="f107" fmla="*/ f89 f45 1"/>
                  <a:gd name="f108" fmla="*/ f90 f44 1"/>
                  <a:gd name="f109" fmla="*/ f91 f45 1"/>
                  <a:gd name="f110" fmla="*/ f92 f44 1"/>
                  <a:gd name="f111" fmla="*/ f93 f45 1"/>
                  <a:gd name="f112" fmla="*/ f94 f44 1"/>
                  <a:gd name="f113" fmla="*/ f95 f45 1"/>
                  <a:gd name="f114" fmla="*/ f96 f44 1"/>
                  <a:gd name="f115" fmla="*/ f97 f45 1"/>
                  <a:gd name="f116" fmla="*/ f98 f44 1"/>
                  <a:gd name="f117" fmla="*/ f99 f44 1"/>
                  <a:gd name="f118" fmla="*/ f100 f45 1"/>
                  <a:gd name="f119" fmla="*/ f101 f4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9">
                    <a:pos x="f106" y="f107"/>
                  </a:cxn>
                  <a:cxn ang="f69">
                    <a:pos x="f108" y="f109"/>
                  </a:cxn>
                  <a:cxn ang="f69">
                    <a:pos x="f110" y="f111"/>
                  </a:cxn>
                  <a:cxn ang="f69">
                    <a:pos x="f112" y="f113"/>
                  </a:cxn>
                  <a:cxn ang="f69">
                    <a:pos x="f114" y="f115"/>
                  </a:cxn>
                  <a:cxn ang="f69">
                    <a:pos x="f116" y="f109"/>
                  </a:cxn>
                  <a:cxn ang="f69">
                    <a:pos x="f106" y="f107"/>
                  </a:cxn>
                  <a:cxn ang="f69">
                    <a:pos x="f117" y="f118"/>
                  </a:cxn>
                  <a:cxn ang="f69">
                    <a:pos x="f106" y="f119"/>
                  </a:cxn>
                  <a:cxn ang="f69">
                    <a:pos x="f117" y="f118"/>
                  </a:cxn>
                </a:cxnLst>
                <a:rect l="f102" t="f105" r="f103" b="f104"/>
                <a:pathLst>
                  <a:path w="71" h="99">
                    <a:moveTo>
                      <a:pt x="f8" y="f5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15" y="f16"/>
                      <a:pt x="f17" y="f9"/>
                      <a:pt x="f18" y="f19"/>
                    </a:cubicBezTo>
                    <a:cubicBezTo>
                      <a:pt x="f6" y="f20"/>
                      <a:pt x="f20" y="f21"/>
                      <a:pt x="f22" y="f23"/>
                    </a:cubicBezTo>
                    <a:cubicBezTo>
                      <a:pt x="f24" y="f7"/>
                      <a:pt x="f25" y="f26"/>
                      <a:pt x="f27" y="f28"/>
                    </a:cubicBezTo>
                    <a:cubicBezTo>
                      <a:pt x="f29" y="f30"/>
                      <a:pt x="f5" y="f13"/>
                      <a:pt x="f31" y="f14"/>
                    </a:cubicBezTo>
                    <a:cubicBezTo>
                      <a:pt x="f32" y="f31"/>
                      <a:pt x="f33" y="f34"/>
                      <a:pt x="f8" y="f5"/>
                    </a:cubicBezTo>
                    <a:close/>
                    <a:moveTo>
                      <a:pt x="f25" y="f35"/>
                    </a:moveTo>
                    <a:cubicBezTo>
                      <a:pt x="f36" y="f37"/>
                      <a:pt x="f38" y="f39"/>
                      <a:pt x="f8" y="f40"/>
                    </a:cubicBezTo>
                    <a:cubicBezTo>
                      <a:pt x="f35" y="f41"/>
                      <a:pt x="f42" y="f11"/>
                      <a:pt x="f25" y="f3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5636966B-4E99-B6A3-1CC6-D8542A07E0EF}"/>
                  </a:ext>
                </a:extLst>
              </p:cNvPr>
              <p:cNvSpPr/>
              <p:nvPr/>
            </p:nvSpPr>
            <p:spPr>
              <a:xfrm>
                <a:off x="4403274" y="2895813"/>
                <a:ext cx="225427" cy="43656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1"/>
                  <a:gd name="f7" fmla="val 79"/>
                  <a:gd name="f8" fmla="val 3"/>
                  <a:gd name="f9" fmla="val 52"/>
                  <a:gd name="f10" fmla="val 6"/>
                  <a:gd name="f11" fmla="val 26"/>
                  <a:gd name="f12" fmla="val 9"/>
                  <a:gd name="f13" fmla="val 16"/>
                  <a:gd name="f14" fmla="val 23"/>
                  <a:gd name="f15" fmla="val 31"/>
                  <a:gd name="f16" fmla="val 34"/>
                  <a:gd name="f17" fmla="val 38"/>
                  <a:gd name="f18" fmla="val 27"/>
                  <a:gd name="f19" fmla="val 14"/>
                  <a:gd name="f20" fmla="val 19"/>
                  <a:gd name="f21" fmla="val 74"/>
                  <a:gd name="f22" fmla="val 51"/>
                  <a:gd name="f23" fmla="val 30"/>
                  <a:gd name="f24" fmla="val 7"/>
                  <a:gd name="f25" fmla="val 17"/>
                  <a:gd name="f26" fmla="val 5"/>
                  <a:gd name="f27" fmla="val 12"/>
                  <a:gd name="f28" fmla="val 11"/>
                  <a:gd name="f29" fmla="val 24"/>
                  <a:gd name="f30" fmla="val 40"/>
                  <a:gd name="f31" fmla="val 8"/>
                  <a:gd name="f32" fmla="val 57"/>
                  <a:gd name="f33" fmla="+- 0 0 -90"/>
                  <a:gd name="f34" fmla="*/ f3 1 41"/>
                  <a:gd name="f35" fmla="*/ f4 1 79"/>
                  <a:gd name="f36" fmla="val f5"/>
                  <a:gd name="f37" fmla="val f6"/>
                  <a:gd name="f38" fmla="val f7"/>
                  <a:gd name="f39" fmla="*/ f33 f0 1"/>
                  <a:gd name="f40" fmla="+- f38 0 f36"/>
                  <a:gd name="f41" fmla="+- f37 0 f36"/>
                  <a:gd name="f42" fmla="*/ f39 1 f2"/>
                  <a:gd name="f43" fmla="*/ f41 1 41"/>
                  <a:gd name="f44" fmla="*/ f40 1 79"/>
                  <a:gd name="f45" fmla="*/ 0 f41 1"/>
                  <a:gd name="f46" fmla="*/ 79 f40 1"/>
                  <a:gd name="f47" fmla="*/ 9 f41 1"/>
                  <a:gd name="f48" fmla="*/ 0 f40 1"/>
                  <a:gd name="f49" fmla="*/ 31 f41 1"/>
                  <a:gd name="f50" fmla="*/ 41 f41 1"/>
                  <a:gd name="f51" fmla="*/ 19 f41 1"/>
                  <a:gd name="f52" fmla="*/ 74 f40 1"/>
                  <a:gd name="f53" fmla="*/ 9 f40 1"/>
                  <a:gd name="f54" fmla="*/ 16 f41 1"/>
                  <a:gd name="f55" fmla="*/ 3 f40 1"/>
                  <a:gd name="f56" fmla="*/ 12 f41 1"/>
                  <a:gd name="f57" fmla="*/ 11 f41 1"/>
                  <a:gd name="f58" fmla="*/ 24 f40 1"/>
                  <a:gd name="f59" fmla="*/ 6 f41 1"/>
                  <a:gd name="f60" fmla="+- f42 0 f1"/>
                  <a:gd name="f61" fmla="*/ f45 1 41"/>
                  <a:gd name="f62" fmla="*/ f46 1 79"/>
                  <a:gd name="f63" fmla="*/ f47 1 41"/>
                  <a:gd name="f64" fmla="*/ f48 1 79"/>
                  <a:gd name="f65" fmla="*/ f49 1 41"/>
                  <a:gd name="f66" fmla="*/ f50 1 41"/>
                  <a:gd name="f67" fmla="*/ f51 1 41"/>
                  <a:gd name="f68" fmla="*/ f52 1 79"/>
                  <a:gd name="f69" fmla="*/ f53 1 79"/>
                  <a:gd name="f70" fmla="*/ f54 1 41"/>
                  <a:gd name="f71" fmla="*/ f55 1 79"/>
                  <a:gd name="f72" fmla="*/ f56 1 41"/>
                  <a:gd name="f73" fmla="*/ f57 1 41"/>
                  <a:gd name="f74" fmla="*/ f58 1 79"/>
                  <a:gd name="f75" fmla="*/ f59 1 41"/>
                  <a:gd name="f76" fmla="*/ 0 1 f43"/>
                  <a:gd name="f77" fmla="*/ f37 1 f43"/>
                  <a:gd name="f78" fmla="*/ 0 1 f44"/>
                  <a:gd name="f79" fmla="*/ f38 1 f44"/>
                  <a:gd name="f80" fmla="*/ f61 1 f43"/>
                  <a:gd name="f81" fmla="*/ f62 1 f44"/>
                  <a:gd name="f82" fmla="*/ f63 1 f43"/>
                  <a:gd name="f83" fmla="*/ f64 1 f44"/>
                  <a:gd name="f84" fmla="*/ f65 1 f43"/>
                  <a:gd name="f85" fmla="*/ f66 1 f43"/>
                  <a:gd name="f86" fmla="*/ f67 1 f43"/>
                  <a:gd name="f87" fmla="*/ f68 1 f44"/>
                  <a:gd name="f88" fmla="*/ f69 1 f44"/>
                  <a:gd name="f89" fmla="*/ f70 1 f43"/>
                  <a:gd name="f90" fmla="*/ f71 1 f44"/>
                  <a:gd name="f91" fmla="*/ f72 1 f43"/>
                  <a:gd name="f92" fmla="*/ f73 1 f43"/>
                  <a:gd name="f93" fmla="*/ f74 1 f44"/>
                  <a:gd name="f94" fmla="*/ f75 1 f43"/>
                  <a:gd name="f95" fmla="*/ f76 f34 1"/>
                  <a:gd name="f96" fmla="*/ f77 f34 1"/>
                  <a:gd name="f97" fmla="*/ f79 f35 1"/>
                  <a:gd name="f98" fmla="*/ f78 f35 1"/>
                  <a:gd name="f99" fmla="*/ f80 f34 1"/>
                  <a:gd name="f100" fmla="*/ f81 f35 1"/>
                  <a:gd name="f101" fmla="*/ f82 f34 1"/>
                  <a:gd name="f102" fmla="*/ f83 f35 1"/>
                  <a:gd name="f103" fmla="*/ f84 f34 1"/>
                  <a:gd name="f104" fmla="*/ f85 f34 1"/>
                  <a:gd name="f105" fmla="*/ f86 f34 1"/>
                  <a:gd name="f106" fmla="*/ f87 f35 1"/>
                  <a:gd name="f107" fmla="*/ f88 f35 1"/>
                  <a:gd name="f108" fmla="*/ f89 f34 1"/>
                  <a:gd name="f109" fmla="*/ f90 f35 1"/>
                  <a:gd name="f110" fmla="*/ f91 f34 1"/>
                  <a:gd name="f111" fmla="*/ f92 f34 1"/>
                  <a:gd name="f112" fmla="*/ f93 f35 1"/>
                  <a:gd name="f113" fmla="*/ f94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0">
                    <a:pos x="f99" y="f100"/>
                  </a:cxn>
                  <a:cxn ang="f60">
                    <a:pos x="f101" y="f102"/>
                  </a:cxn>
                  <a:cxn ang="f60">
                    <a:pos x="f103" y="f102"/>
                  </a:cxn>
                  <a:cxn ang="f60">
                    <a:pos x="f104" y="f100"/>
                  </a:cxn>
                  <a:cxn ang="f60">
                    <a:pos x="f99" y="f100"/>
                  </a:cxn>
                  <a:cxn ang="f60">
                    <a:pos x="f105" y="f106"/>
                  </a:cxn>
                  <a:cxn ang="f60">
                    <a:pos x="f105" y="f107"/>
                  </a:cxn>
                  <a:cxn ang="f60">
                    <a:pos x="f108" y="f109"/>
                  </a:cxn>
                  <a:cxn ang="f60">
                    <a:pos x="f110" y="f107"/>
                  </a:cxn>
                  <a:cxn ang="f60">
                    <a:pos x="f111" y="f112"/>
                  </a:cxn>
                  <a:cxn ang="f60">
                    <a:pos x="f113" y="f106"/>
                  </a:cxn>
                  <a:cxn ang="f60">
                    <a:pos x="f105" y="f106"/>
                  </a:cxn>
                </a:cxnLst>
                <a:rect l="f95" t="f98" r="f96" b="f97"/>
                <a:pathLst>
                  <a:path w="41" h="79">
                    <a:moveTo>
                      <a:pt x="f5" y="f7"/>
                    </a:moveTo>
                    <a:cubicBezTo>
                      <a:pt x="f8" y="f9"/>
                      <a:pt x="f10" y="f11"/>
                      <a:pt x="f12" y="f5"/>
                    </a:cubicBezTo>
                    <a:cubicBezTo>
                      <a:pt x="f13" y="f5"/>
                      <a:pt x="f14" y="f5"/>
                      <a:pt x="f15" y="f5"/>
                    </a:cubicBezTo>
                    <a:cubicBezTo>
                      <a:pt x="f16" y="f11"/>
                      <a:pt x="f17" y="f9"/>
                      <a:pt x="f6" y="f7"/>
                    </a:cubicBezTo>
                    <a:cubicBezTo>
                      <a:pt x="f18" y="f7"/>
                      <a:pt x="f19" y="f7"/>
                      <a:pt x="f5" y="f7"/>
                    </a:cubicBezTo>
                    <a:close/>
                    <a:moveTo>
                      <a:pt x="f20" y="f21"/>
                    </a:moveTo>
                    <a:cubicBezTo>
                      <a:pt x="f20" y="f22"/>
                      <a:pt x="f20" y="f23"/>
                      <a:pt x="f20" y="f12"/>
                    </a:cubicBezTo>
                    <a:cubicBezTo>
                      <a:pt x="f20" y="f24"/>
                      <a:pt x="f25" y="f26"/>
                      <a:pt x="f13" y="f8"/>
                    </a:cubicBezTo>
                    <a:cubicBezTo>
                      <a:pt x="f19" y="f26"/>
                      <a:pt x="f27" y="f24"/>
                      <a:pt x="f27" y="f12"/>
                    </a:cubicBezTo>
                    <a:cubicBezTo>
                      <a:pt x="f28" y="f19"/>
                      <a:pt x="f28" y="f20"/>
                      <a:pt x="f28" y="f29"/>
                    </a:cubicBezTo>
                    <a:cubicBezTo>
                      <a:pt x="f12" y="f30"/>
                      <a:pt x="f31" y="f32"/>
                      <a:pt x="f10" y="f21"/>
                    </a:cubicBezTo>
                    <a:cubicBezTo>
                      <a:pt x="f28" y="f21"/>
                      <a:pt x="f19" y="f21"/>
                      <a:pt x="f20" y="f21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2" name="Grupo 31">
              <a:extLst>
                <a:ext uri="{FF2B5EF4-FFF2-40B4-BE49-F238E27FC236}">
                  <a16:creationId xmlns:a16="http://schemas.microsoft.com/office/drawing/2014/main" id="{7FC19FA5-F417-147C-5F57-BF6B8BEC8EA4}"/>
                </a:ext>
              </a:extLst>
            </p:cNvPr>
            <p:cNvGrpSpPr/>
            <p:nvPr/>
          </p:nvGrpSpPr>
          <p:grpSpPr>
            <a:xfrm>
              <a:off x="5506589" y="2341769"/>
              <a:ext cx="247646" cy="2247905"/>
              <a:chOff x="5506589" y="2341769"/>
              <a:chExt cx="247646" cy="2247905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A33EB571-8B27-74A5-FE36-9EADD1439058}"/>
                  </a:ext>
                </a:extLst>
              </p:cNvPr>
              <p:cNvSpPr/>
              <p:nvPr/>
            </p:nvSpPr>
            <p:spPr>
              <a:xfrm>
                <a:off x="5506589" y="3267288"/>
                <a:ext cx="247646" cy="132238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5"/>
                  <a:gd name="f7" fmla="val 239"/>
                  <a:gd name="f8" fmla="val 19"/>
                  <a:gd name="f9" fmla="val 1"/>
                  <a:gd name="f10" fmla="val 160"/>
                  <a:gd name="f11" fmla="val 81"/>
                  <a:gd name="f12" fmla="val 3"/>
                  <a:gd name="f13" fmla="val 14"/>
                  <a:gd name="f14" fmla="val 25"/>
                  <a:gd name="f15" fmla="val 35"/>
                  <a:gd name="f16" fmla="val 54"/>
                  <a:gd name="f17" fmla="val 221"/>
                  <a:gd name="f18" fmla="+- 0 0 -90"/>
                  <a:gd name="f19" fmla="*/ f3 1 45"/>
                  <a:gd name="f20" fmla="*/ f4 1 239"/>
                  <a:gd name="f21" fmla="val f5"/>
                  <a:gd name="f22" fmla="val f6"/>
                  <a:gd name="f23" fmla="val f7"/>
                  <a:gd name="f24" fmla="*/ f18 f0 1"/>
                  <a:gd name="f25" fmla="+- f23 0 f21"/>
                  <a:gd name="f26" fmla="+- f22 0 f21"/>
                  <a:gd name="f27" fmla="*/ f24 1 f2"/>
                  <a:gd name="f28" fmla="*/ f26 1 45"/>
                  <a:gd name="f29" fmla="*/ f25 1 239"/>
                  <a:gd name="f30" fmla="*/ 19 f26 1"/>
                  <a:gd name="f31" fmla="*/ 239 f25 1"/>
                  <a:gd name="f32" fmla="*/ 3 f26 1"/>
                  <a:gd name="f33" fmla="*/ 0 f25 1"/>
                  <a:gd name="f34" fmla="*/ 35 f26 1"/>
                  <a:gd name="f35" fmla="+- f27 0 f1"/>
                  <a:gd name="f36" fmla="*/ f30 1 45"/>
                  <a:gd name="f37" fmla="*/ f31 1 239"/>
                  <a:gd name="f38" fmla="*/ f32 1 45"/>
                  <a:gd name="f39" fmla="*/ f33 1 239"/>
                  <a:gd name="f40" fmla="*/ f34 1 45"/>
                  <a:gd name="f41" fmla="*/ 0 1 f28"/>
                  <a:gd name="f42" fmla="*/ f22 1 f28"/>
                  <a:gd name="f43" fmla="*/ 0 1 f29"/>
                  <a:gd name="f44" fmla="*/ f23 1 f29"/>
                  <a:gd name="f45" fmla="*/ f36 1 f28"/>
                  <a:gd name="f46" fmla="*/ f37 1 f29"/>
                  <a:gd name="f47" fmla="*/ f38 1 f28"/>
                  <a:gd name="f48" fmla="*/ f39 1 f29"/>
                  <a:gd name="f49" fmla="*/ f40 1 f28"/>
                  <a:gd name="f50" fmla="*/ f41 f19 1"/>
                  <a:gd name="f51" fmla="*/ f42 f19 1"/>
                  <a:gd name="f52" fmla="*/ f44 f20 1"/>
                  <a:gd name="f53" fmla="*/ f43 f20 1"/>
                  <a:gd name="f54" fmla="*/ f45 f19 1"/>
                  <a:gd name="f55" fmla="*/ f46 f20 1"/>
                  <a:gd name="f56" fmla="*/ f47 f19 1"/>
                  <a:gd name="f57" fmla="*/ f48 f20 1"/>
                  <a:gd name="f58" fmla="*/ f4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5">
                    <a:pos x="f54" y="f55"/>
                  </a:cxn>
                  <a:cxn ang="f35">
                    <a:pos x="f56" y="f57"/>
                  </a:cxn>
                  <a:cxn ang="f35">
                    <a:pos x="f58" y="f57"/>
                  </a:cxn>
                  <a:cxn ang="f35">
                    <a:pos x="f54" y="f55"/>
                  </a:cxn>
                </a:cxnLst>
                <a:rect l="f50" t="f53" r="f51" b="f52"/>
                <a:pathLst>
                  <a:path w="45" h="239">
                    <a:moveTo>
                      <a:pt x="f8" y="f7"/>
                    </a:moveTo>
                    <a:cubicBezTo>
                      <a:pt x="f9" y="f10"/>
                      <a:pt x="f5" y="f11"/>
                      <a:pt x="f12" y="f5"/>
                    </a:cubicBezTo>
                    <a:cubicBezTo>
                      <a:pt x="f13" y="f5"/>
                      <a:pt x="f14" y="f5"/>
                      <a:pt x="f15" y="f5"/>
                    </a:cubicBezTo>
                    <a:cubicBezTo>
                      <a:pt x="f6" y="f16"/>
                      <a:pt x="f15" y="f17"/>
                      <a:pt x="f8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4" name="Freeform 25">
                <a:extLst>
                  <a:ext uri="{FF2B5EF4-FFF2-40B4-BE49-F238E27FC236}">
                    <a16:creationId xmlns:a16="http://schemas.microsoft.com/office/drawing/2014/main" id="{361A3C7F-CF94-6F27-EEAC-F7727ED82084}"/>
                  </a:ext>
                </a:extLst>
              </p:cNvPr>
              <p:cNvSpPr/>
              <p:nvPr/>
            </p:nvSpPr>
            <p:spPr>
              <a:xfrm>
                <a:off x="5533573" y="2746583"/>
                <a:ext cx="165104" cy="48101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0"/>
                  <a:gd name="f7" fmla="val 87"/>
                  <a:gd name="f8" fmla="val 20"/>
                  <a:gd name="f9" fmla="val 10"/>
                  <a:gd name="f10" fmla="val 1"/>
                  <a:gd name="f11" fmla="val 66"/>
                  <a:gd name="f12" fmla="val 3"/>
                  <a:gd name="f13" fmla="val 45"/>
                  <a:gd name="f14" fmla="val 5"/>
                  <a:gd name="f15" fmla="val 24"/>
                  <a:gd name="f16" fmla="val 6"/>
                  <a:gd name="f17" fmla="val 15"/>
                  <a:gd name="f18" fmla="val 11"/>
                  <a:gd name="f19" fmla="val 2"/>
                  <a:gd name="f20" fmla="val 9"/>
                  <a:gd name="f21" fmla="val 17"/>
                  <a:gd name="f22" fmla="val 22"/>
                  <a:gd name="f23" fmla="val 23"/>
                  <a:gd name="f24" fmla="val 7"/>
                  <a:gd name="f25" fmla="val 25"/>
                  <a:gd name="f26" fmla="val 27"/>
                  <a:gd name="f27" fmla="val 53"/>
                  <a:gd name="f28" fmla="val 29"/>
                  <a:gd name="f29" fmla="val 77"/>
                  <a:gd name="f30" fmla="val 80"/>
                  <a:gd name="f31" fmla="val 83"/>
                  <a:gd name="f32" fmla="val 13"/>
                  <a:gd name="f33" fmla="val 81"/>
                  <a:gd name="f34" fmla="val 55"/>
                  <a:gd name="f35" fmla="val 12"/>
                  <a:gd name="f36" fmla="val 8"/>
                  <a:gd name="f37" fmla="val 4"/>
                  <a:gd name="f38" fmla="val 26"/>
                  <a:gd name="f39" fmla="val 56"/>
                  <a:gd name="f40" fmla="val 31"/>
                  <a:gd name="f41" fmla="val 21"/>
                  <a:gd name="f42" fmla="val 19"/>
                  <a:gd name="f43" fmla="val 32"/>
                  <a:gd name="f44" fmla="+- 0 0 -90"/>
                  <a:gd name="f45" fmla="*/ f3 1 30"/>
                  <a:gd name="f46" fmla="*/ f4 1 87"/>
                  <a:gd name="f47" fmla="val f5"/>
                  <a:gd name="f48" fmla="val f6"/>
                  <a:gd name="f49" fmla="val f7"/>
                  <a:gd name="f50" fmla="*/ f44 f0 1"/>
                  <a:gd name="f51" fmla="+- f49 0 f47"/>
                  <a:gd name="f52" fmla="+- f48 0 f47"/>
                  <a:gd name="f53" fmla="*/ f50 1 f2"/>
                  <a:gd name="f54" fmla="*/ f52 1 30"/>
                  <a:gd name="f55" fmla="*/ f51 1 87"/>
                  <a:gd name="f56" fmla="*/ 30 f52 1"/>
                  <a:gd name="f57" fmla="*/ 87 f51 1"/>
                  <a:gd name="f58" fmla="*/ 0 f52 1"/>
                  <a:gd name="f59" fmla="*/ 5 f52 1"/>
                  <a:gd name="f60" fmla="*/ 24 f51 1"/>
                  <a:gd name="f61" fmla="*/ 6 f52 1"/>
                  <a:gd name="f62" fmla="*/ 11 f51 1"/>
                  <a:gd name="f63" fmla="*/ 17 f52 1"/>
                  <a:gd name="f64" fmla="*/ 0 f51 1"/>
                  <a:gd name="f65" fmla="*/ 24 f52 1"/>
                  <a:gd name="f66" fmla="*/ 7 f51 1"/>
                  <a:gd name="f67" fmla="*/ 29 f52 1"/>
                  <a:gd name="f68" fmla="*/ 77 f51 1"/>
                  <a:gd name="f69" fmla="*/ 13 f52 1"/>
                  <a:gd name="f70" fmla="*/ 81 f51 1"/>
                  <a:gd name="f71" fmla="*/ 5 f51 1"/>
                  <a:gd name="f72" fmla="*/ 10 f52 1"/>
                  <a:gd name="f73" fmla="*/ 4 f52 1"/>
                  <a:gd name="f74" fmla="*/ 23 f52 1"/>
                  <a:gd name="f75" fmla="*/ 80 f51 1"/>
                  <a:gd name="f76" fmla="*/ 26 f52 1"/>
                  <a:gd name="f77" fmla="*/ 21 f52 1"/>
                  <a:gd name="f78" fmla="*/ 19 f52 1"/>
                  <a:gd name="f79" fmla="+- f53 0 f1"/>
                  <a:gd name="f80" fmla="*/ f56 1 30"/>
                  <a:gd name="f81" fmla="*/ f57 1 87"/>
                  <a:gd name="f82" fmla="*/ f58 1 30"/>
                  <a:gd name="f83" fmla="*/ f59 1 30"/>
                  <a:gd name="f84" fmla="*/ f60 1 87"/>
                  <a:gd name="f85" fmla="*/ f61 1 30"/>
                  <a:gd name="f86" fmla="*/ f62 1 87"/>
                  <a:gd name="f87" fmla="*/ f63 1 30"/>
                  <a:gd name="f88" fmla="*/ f64 1 87"/>
                  <a:gd name="f89" fmla="*/ f65 1 30"/>
                  <a:gd name="f90" fmla="*/ f66 1 87"/>
                  <a:gd name="f91" fmla="*/ f67 1 30"/>
                  <a:gd name="f92" fmla="*/ f68 1 87"/>
                  <a:gd name="f93" fmla="*/ f69 1 30"/>
                  <a:gd name="f94" fmla="*/ f70 1 87"/>
                  <a:gd name="f95" fmla="*/ f71 1 87"/>
                  <a:gd name="f96" fmla="*/ f72 1 30"/>
                  <a:gd name="f97" fmla="*/ f73 1 30"/>
                  <a:gd name="f98" fmla="*/ f74 1 30"/>
                  <a:gd name="f99" fmla="*/ f75 1 87"/>
                  <a:gd name="f100" fmla="*/ f76 1 30"/>
                  <a:gd name="f101" fmla="*/ f77 1 30"/>
                  <a:gd name="f102" fmla="*/ f78 1 30"/>
                  <a:gd name="f103" fmla="*/ 0 1 f54"/>
                  <a:gd name="f104" fmla="*/ f48 1 f54"/>
                  <a:gd name="f105" fmla="*/ 0 1 f55"/>
                  <a:gd name="f106" fmla="*/ f49 1 f55"/>
                  <a:gd name="f107" fmla="*/ f80 1 f54"/>
                  <a:gd name="f108" fmla="*/ f81 1 f55"/>
                  <a:gd name="f109" fmla="*/ f82 1 f54"/>
                  <a:gd name="f110" fmla="*/ f83 1 f54"/>
                  <a:gd name="f111" fmla="*/ f84 1 f55"/>
                  <a:gd name="f112" fmla="*/ f85 1 f54"/>
                  <a:gd name="f113" fmla="*/ f86 1 f55"/>
                  <a:gd name="f114" fmla="*/ f87 1 f54"/>
                  <a:gd name="f115" fmla="*/ f88 1 f55"/>
                  <a:gd name="f116" fmla="*/ f89 1 f54"/>
                  <a:gd name="f117" fmla="*/ f90 1 f55"/>
                  <a:gd name="f118" fmla="*/ f91 1 f54"/>
                  <a:gd name="f119" fmla="*/ f92 1 f55"/>
                  <a:gd name="f120" fmla="*/ f93 1 f54"/>
                  <a:gd name="f121" fmla="*/ f94 1 f55"/>
                  <a:gd name="f122" fmla="*/ f95 1 f55"/>
                  <a:gd name="f123" fmla="*/ f96 1 f54"/>
                  <a:gd name="f124" fmla="*/ f97 1 f54"/>
                  <a:gd name="f125" fmla="*/ f98 1 f54"/>
                  <a:gd name="f126" fmla="*/ f99 1 f55"/>
                  <a:gd name="f127" fmla="*/ f100 1 f54"/>
                  <a:gd name="f128" fmla="*/ f101 1 f54"/>
                  <a:gd name="f129" fmla="*/ f102 1 f54"/>
                  <a:gd name="f130" fmla="*/ f103 f45 1"/>
                  <a:gd name="f131" fmla="*/ f104 f45 1"/>
                  <a:gd name="f132" fmla="*/ f106 f46 1"/>
                  <a:gd name="f133" fmla="*/ f105 f46 1"/>
                  <a:gd name="f134" fmla="*/ f107 f45 1"/>
                  <a:gd name="f135" fmla="*/ f108 f46 1"/>
                  <a:gd name="f136" fmla="*/ f109 f45 1"/>
                  <a:gd name="f137" fmla="*/ f110 f45 1"/>
                  <a:gd name="f138" fmla="*/ f111 f46 1"/>
                  <a:gd name="f139" fmla="*/ f112 f45 1"/>
                  <a:gd name="f140" fmla="*/ f113 f46 1"/>
                  <a:gd name="f141" fmla="*/ f114 f45 1"/>
                  <a:gd name="f142" fmla="*/ f115 f46 1"/>
                  <a:gd name="f143" fmla="*/ f116 f45 1"/>
                  <a:gd name="f144" fmla="*/ f117 f46 1"/>
                  <a:gd name="f145" fmla="*/ f118 f45 1"/>
                  <a:gd name="f146" fmla="*/ f119 f46 1"/>
                  <a:gd name="f147" fmla="*/ f120 f45 1"/>
                  <a:gd name="f148" fmla="*/ f121 f46 1"/>
                  <a:gd name="f149" fmla="*/ f122 f46 1"/>
                  <a:gd name="f150" fmla="*/ f123 f45 1"/>
                  <a:gd name="f151" fmla="*/ f124 f45 1"/>
                  <a:gd name="f152" fmla="*/ f125 f45 1"/>
                  <a:gd name="f153" fmla="*/ f126 f46 1"/>
                  <a:gd name="f154" fmla="*/ f127 f45 1"/>
                  <a:gd name="f155" fmla="*/ f128 f45 1"/>
                  <a:gd name="f156" fmla="*/ f129 f4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79">
                    <a:pos x="f134" y="f135"/>
                  </a:cxn>
                  <a:cxn ang="f79">
                    <a:pos x="f136" y="f135"/>
                  </a:cxn>
                  <a:cxn ang="f79">
                    <a:pos x="f137" y="f138"/>
                  </a:cxn>
                  <a:cxn ang="f79">
                    <a:pos x="f139" y="f140"/>
                  </a:cxn>
                  <a:cxn ang="f79">
                    <a:pos x="f141" y="f142"/>
                  </a:cxn>
                  <a:cxn ang="f79">
                    <a:pos x="f143" y="f144"/>
                  </a:cxn>
                  <a:cxn ang="f79">
                    <a:pos x="f145" y="f146"/>
                  </a:cxn>
                  <a:cxn ang="f79">
                    <a:pos x="f134" y="f135"/>
                  </a:cxn>
                  <a:cxn ang="f79">
                    <a:pos x="f147" y="f148"/>
                  </a:cxn>
                  <a:cxn ang="f79">
                    <a:pos x="f147" y="f149"/>
                  </a:cxn>
                  <a:cxn ang="f79">
                    <a:pos x="f150" y="f149"/>
                  </a:cxn>
                  <a:cxn ang="f79">
                    <a:pos x="f151" y="f148"/>
                  </a:cxn>
                  <a:cxn ang="f79">
                    <a:pos x="f147" y="f148"/>
                  </a:cxn>
                  <a:cxn ang="f79">
                    <a:pos x="f152" y="f153"/>
                  </a:cxn>
                  <a:cxn ang="f79">
                    <a:pos x="f154" y="f153"/>
                  </a:cxn>
                  <a:cxn ang="f79">
                    <a:pos x="f155" y="f144"/>
                  </a:cxn>
                  <a:cxn ang="f79">
                    <a:pos x="f156" y="f144"/>
                  </a:cxn>
                  <a:cxn ang="f79">
                    <a:pos x="f152" y="f153"/>
                  </a:cxn>
                </a:cxnLst>
                <a:rect l="f130" t="f133" r="f131" b="f132"/>
                <a:pathLst>
                  <a:path w="30" h="87">
                    <a:moveTo>
                      <a:pt x="f6" y="f7"/>
                    </a:moveTo>
                    <a:cubicBezTo>
                      <a:pt x="f8" y="f7"/>
                      <a:pt x="f9" y="f7"/>
                      <a:pt x="f5" y="f7"/>
                    </a:cubicBezTo>
                    <a:cubicBezTo>
                      <a:pt x="f10" y="f11"/>
                      <a:pt x="f12" y="f13"/>
                      <a:pt x="f14" y="f15"/>
                    </a:cubicBezTo>
                    <a:cubicBezTo>
                      <a:pt x="f14" y="f8"/>
                      <a:pt x="f16" y="f17"/>
                      <a:pt x="f16" y="f18"/>
                    </a:cubicBezTo>
                    <a:cubicBezTo>
                      <a:pt x="f14" y="f19"/>
                      <a:pt x="f20" y="f5"/>
                      <a:pt x="f21" y="f5"/>
                    </a:cubicBezTo>
                    <a:cubicBezTo>
                      <a:pt x="f22" y="f10"/>
                      <a:pt x="f23" y="f19"/>
                      <a:pt x="f15" y="f24"/>
                    </a:cubicBezTo>
                    <a:cubicBezTo>
                      <a:pt x="f25" y="f6"/>
                      <a:pt x="f26" y="f27"/>
                      <a:pt x="f28" y="f29"/>
                    </a:cubicBezTo>
                    <a:cubicBezTo>
                      <a:pt x="f28" y="f30"/>
                      <a:pt x="f6" y="f31"/>
                      <a:pt x="f6" y="f7"/>
                    </a:cubicBezTo>
                    <a:close/>
                    <a:moveTo>
                      <a:pt x="f32" y="f33"/>
                    </a:moveTo>
                    <a:cubicBezTo>
                      <a:pt x="f32" y="f34"/>
                      <a:pt x="f32" y="f6"/>
                      <a:pt x="f32" y="f14"/>
                    </a:cubicBezTo>
                    <a:cubicBezTo>
                      <a:pt x="f35" y="f14"/>
                      <a:pt x="f18" y="f14"/>
                      <a:pt x="f9" y="f14"/>
                    </a:cubicBezTo>
                    <a:cubicBezTo>
                      <a:pt x="f36" y="f6"/>
                      <a:pt x="f16" y="f34"/>
                      <a:pt x="f37" y="f33"/>
                    </a:cubicBezTo>
                    <a:cubicBezTo>
                      <a:pt x="f36" y="f33"/>
                      <a:pt x="f9" y="f33"/>
                      <a:pt x="f32" y="f33"/>
                    </a:cubicBezTo>
                    <a:close/>
                    <a:moveTo>
                      <a:pt x="f23" y="f30"/>
                    </a:moveTo>
                    <a:cubicBezTo>
                      <a:pt x="f15" y="f30"/>
                      <a:pt x="f25" y="f30"/>
                      <a:pt x="f38" y="f30"/>
                    </a:cubicBezTo>
                    <a:cubicBezTo>
                      <a:pt x="f25" y="f39"/>
                      <a:pt x="f23" y="f40"/>
                      <a:pt x="f41" y="f24"/>
                    </a:cubicBezTo>
                    <a:cubicBezTo>
                      <a:pt x="f8" y="f24"/>
                      <a:pt x="f8" y="f24"/>
                      <a:pt x="f42" y="f24"/>
                    </a:cubicBezTo>
                    <a:cubicBezTo>
                      <a:pt x="f8" y="f43"/>
                      <a:pt x="f22" y="f39"/>
                      <a:pt x="f23" y="f30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5" name="Freeform 26">
                <a:extLst>
                  <a:ext uri="{FF2B5EF4-FFF2-40B4-BE49-F238E27FC236}">
                    <a16:creationId xmlns:a16="http://schemas.microsoft.com/office/drawing/2014/main" id="{7B7AD564-01A8-8DC5-85E7-773AEE0E7D2E}"/>
                  </a:ext>
                </a:extLst>
              </p:cNvPr>
              <p:cNvSpPr/>
              <p:nvPr/>
            </p:nvSpPr>
            <p:spPr>
              <a:xfrm>
                <a:off x="5566912" y="2341769"/>
                <a:ext cx="100007" cy="37623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8"/>
                  <a:gd name="f7" fmla="val 68"/>
                  <a:gd name="f8" fmla="val 11"/>
                  <a:gd name="f9" fmla="val 7"/>
                  <a:gd name="f10" fmla="val 1"/>
                  <a:gd name="f11" fmla="val 45"/>
                  <a:gd name="f12" fmla="val 3"/>
                  <a:gd name="f13" fmla="val 23"/>
                  <a:gd name="f14" fmla="val 5"/>
                  <a:gd name="f15" fmla="val 6"/>
                  <a:gd name="f16" fmla="val 8"/>
                  <a:gd name="f17" fmla="val 22"/>
                  <a:gd name="f18" fmla="val 14"/>
                  <a:gd name="f19" fmla="+- 0 0 -90"/>
                  <a:gd name="f20" fmla="*/ f3 1 18"/>
                  <a:gd name="f21" fmla="*/ f4 1 68"/>
                  <a:gd name="f22" fmla="val f5"/>
                  <a:gd name="f23" fmla="val f6"/>
                  <a:gd name="f24" fmla="val f7"/>
                  <a:gd name="f25" fmla="*/ f19 f0 1"/>
                  <a:gd name="f26" fmla="+- f24 0 f22"/>
                  <a:gd name="f27" fmla="+- f23 0 f22"/>
                  <a:gd name="f28" fmla="*/ f25 1 f2"/>
                  <a:gd name="f29" fmla="*/ f27 1 18"/>
                  <a:gd name="f30" fmla="*/ f26 1 68"/>
                  <a:gd name="f31" fmla="*/ 18 f27 1"/>
                  <a:gd name="f32" fmla="*/ 68 f26 1"/>
                  <a:gd name="f33" fmla="*/ 0 f27 1"/>
                  <a:gd name="f34" fmla="*/ 5 f27 1"/>
                  <a:gd name="f35" fmla="*/ 0 f26 1"/>
                  <a:gd name="f36" fmla="*/ 8 f27 1"/>
                  <a:gd name="f37" fmla="+- f28 0 f1"/>
                  <a:gd name="f38" fmla="*/ f31 1 18"/>
                  <a:gd name="f39" fmla="*/ f32 1 68"/>
                  <a:gd name="f40" fmla="*/ f33 1 18"/>
                  <a:gd name="f41" fmla="*/ f34 1 18"/>
                  <a:gd name="f42" fmla="*/ f35 1 68"/>
                  <a:gd name="f43" fmla="*/ f36 1 18"/>
                  <a:gd name="f44" fmla="*/ 0 1 f29"/>
                  <a:gd name="f45" fmla="*/ f23 1 f29"/>
                  <a:gd name="f46" fmla="*/ 0 1 f30"/>
                  <a:gd name="f47" fmla="*/ f24 1 f30"/>
                  <a:gd name="f48" fmla="*/ f38 1 f29"/>
                  <a:gd name="f49" fmla="*/ f39 1 f30"/>
                  <a:gd name="f50" fmla="*/ f40 1 f29"/>
                  <a:gd name="f51" fmla="*/ f41 1 f29"/>
                  <a:gd name="f52" fmla="*/ f42 1 f30"/>
                  <a:gd name="f53" fmla="*/ f43 1 f29"/>
                  <a:gd name="f54" fmla="*/ f44 f20 1"/>
                  <a:gd name="f55" fmla="*/ f45 f20 1"/>
                  <a:gd name="f56" fmla="*/ f47 f21 1"/>
                  <a:gd name="f57" fmla="*/ f46 f21 1"/>
                  <a:gd name="f58" fmla="*/ f48 f20 1"/>
                  <a:gd name="f59" fmla="*/ f49 f21 1"/>
                  <a:gd name="f60" fmla="*/ f50 f20 1"/>
                  <a:gd name="f61" fmla="*/ f51 f20 1"/>
                  <a:gd name="f62" fmla="*/ f52 f21 1"/>
                  <a:gd name="f63" fmla="*/ f53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7">
                    <a:pos x="f58" y="f59"/>
                  </a:cxn>
                  <a:cxn ang="f37">
                    <a:pos x="f60" y="f59"/>
                  </a:cxn>
                  <a:cxn ang="f37">
                    <a:pos x="f61" y="f62"/>
                  </a:cxn>
                  <a:cxn ang="f37">
                    <a:pos x="f63" y="f62"/>
                  </a:cxn>
                  <a:cxn ang="f37">
                    <a:pos x="f58" y="f59"/>
                  </a:cxn>
                </a:cxnLst>
                <a:rect l="f54" t="f57" r="f55" b="f56"/>
                <a:pathLst>
                  <a:path w="18" h="68">
                    <a:moveTo>
                      <a:pt x="f6" y="f7"/>
                    </a:moveTo>
                    <a:cubicBezTo>
                      <a:pt x="f8" y="f7"/>
                      <a:pt x="f9" y="f7"/>
                      <a:pt x="f5" y="f7"/>
                    </a:cubicBezTo>
                    <a:cubicBezTo>
                      <a:pt x="f10" y="f11"/>
                      <a:pt x="f12" y="f13"/>
                      <a:pt x="f14" y="f5"/>
                    </a:cubicBezTo>
                    <a:cubicBezTo>
                      <a:pt x="f15" y="f5"/>
                      <a:pt x="f9" y="f5"/>
                      <a:pt x="f16" y="f5"/>
                    </a:cubicBezTo>
                    <a:cubicBezTo>
                      <a:pt x="f8" y="f17"/>
                      <a:pt x="f18" y="f11"/>
                      <a:pt x="f6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6" name="Grupo 32">
              <a:extLst>
                <a:ext uri="{FF2B5EF4-FFF2-40B4-BE49-F238E27FC236}">
                  <a16:creationId xmlns:a16="http://schemas.microsoft.com/office/drawing/2014/main" id="{84345814-12A0-05AA-8AE9-65B87C647358}"/>
                </a:ext>
              </a:extLst>
            </p:cNvPr>
            <p:cNvGrpSpPr/>
            <p:nvPr/>
          </p:nvGrpSpPr>
          <p:grpSpPr>
            <a:xfrm>
              <a:off x="5893938" y="1188454"/>
              <a:ext cx="401631" cy="2306638"/>
              <a:chOff x="5893938" y="1188454"/>
              <a:chExt cx="401631" cy="2306638"/>
            </a:xfrm>
          </p:grpSpPr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C1E6291E-5136-65E0-83AA-5084EEF45FB6}"/>
                  </a:ext>
                </a:extLst>
              </p:cNvPr>
              <p:cNvSpPr/>
              <p:nvPr/>
            </p:nvSpPr>
            <p:spPr>
              <a:xfrm>
                <a:off x="6014584" y="2555290"/>
                <a:ext cx="280985" cy="93980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1"/>
                  <a:gd name="f7" fmla="val 170"/>
                  <a:gd name="f8" fmla="val 10"/>
                  <a:gd name="f9" fmla="val 21"/>
                  <a:gd name="f10" fmla="val 31"/>
                  <a:gd name="f11" fmla="val 41"/>
                  <a:gd name="f12" fmla="val 44"/>
                  <a:gd name="f13" fmla="val 34"/>
                  <a:gd name="f14" fmla="val 47"/>
                  <a:gd name="f15" fmla="val 67"/>
                  <a:gd name="f16" fmla="val 49"/>
                  <a:gd name="f17" fmla="val 100"/>
                  <a:gd name="f18" fmla="val 50"/>
                  <a:gd name="f19" fmla="val 111"/>
                  <a:gd name="f20" fmla="val 121"/>
                  <a:gd name="f21" fmla="val 132"/>
                  <a:gd name="f22" fmla="val 143"/>
                  <a:gd name="f23" fmla="val 152"/>
                  <a:gd name="f24" fmla="val 39"/>
                  <a:gd name="f25" fmla="val 160"/>
                  <a:gd name="f26" fmla="val 28"/>
                  <a:gd name="f27" fmla="val 22"/>
                  <a:gd name="f28" fmla="val 12"/>
                  <a:gd name="f29" fmla="val 159"/>
                  <a:gd name="f30" fmla="val 5"/>
                  <a:gd name="f31" fmla="val 1"/>
                  <a:gd name="f32" fmla="val 3"/>
                  <a:gd name="f33" fmla="val 99"/>
                  <a:gd name="f34" fmla="val 66"/>
                  <a:gd name="f35" fmla="val 8"/>
                  <a:gd name="f36" fmla="val 33"/>
                  <a:gd name="f37" fmla="val 23"/>
                  <a:gd name="f38" fmla="val 9"/>
                  <a:gd name="f39" fmla="val 38"/>
                  <a:gd name="f40" fmla="val 137"/>
                  <a:gd name="f41" fmla="val 32"/>
                  <a:gd name="f42" fmla="val 133"/>
                  <a:gd name="f43" fmla="val 29"/>
                  <a:gd name="f44" fmla="val 129"/>
                  <a:gd name="f45" fmla="val 26"/>
                  <a:gd name="f46" fmla="val 130"/>
                  <a:gd name="f47" fmla="val 18"/>
                  <a:gd name="f48" fmla="val 134"/>
                  <a:gd name="f49" fmla="val 140"/>
                  <a:gd name="f50" fmla="val 145"/>
                  <a:gd name="f51" fmla="val 146"/>
                  <a:gd name="f52" fmla="val 141"/>
                  <a:gd name="f53" fmla="+- 0 0 -90"/>
                  <a:gd name="f54" fmla="*/ f3 1 51"/>
                  <a:gd name="f55" fmla="*/ f4 1 170"/>
                  <a:gd name="f56" fmla="val f5"/>
                  <a:gd name="f57" fmla="val f6"/>
                  <a:gd name="f58" fmla="val f7"/>
                  <a:gd name="f59" fmla="*/ f53 f0 1"/>
                  <a:gd name="f60" fmla="+- f58 0 f56"/>
                  <a:gd name="f61" fmla="+- f57 0 f56"/>
                  <a:gd name="f62" fmla="*/ f59 1 f2"/>
                  <a:gd name="f63" fmla="*/ f61 1 51"/>
                  <a:gd name="f64" fmla="*/ f60 1 170"/>
                  <a:gd name="f65" fmla="*/ 10 f61 1"/>
                  <a:gd name="f66" fmla="*/ 0 f60 1"/>
                  <a:gd name="f67" fmla="*/ 41 f61 1"/>
                  <a:gd name="f68" fmla="*/ 49 f61 1"/>
                  <a:gd name="f69" fmla="*/ 100 f60 1"/>
                  <a:gd name="f70" fmla="*/ 51 f61 1"/>
                  <a:gd name="f71" fmla="*/ 132 f60 1"/>
                  <a:gd name="f72" fmla="*/ 39 f61 1"/>
                  <a:gd name="f73" fmla="*/ 160 f60 1"/>
                  <a:gd name="f74" fmla="*/ 12 f61 1"/>
                  <a:gd name="f75" fmla="*/ 159 f60 1"/>
                  <a:gd name="f76" fmla="*/ 1 f61 1"/>
                  <a:gd name="f77" fmla="*/ 8 f61 1"/>
                  <a:gd name="f78" fmla="*/ 33 f60 1"/>
                  <a:gd name="f79" fmla="*/ 38 f61 1"/>
                  <a:gd name="f80" fmla="*/ 137 f60 1"/>
                  <a:gd name="f81" fmla="*/ 26 f61 1"/>
                  <a:gd name="f82" fmla="*/ 129 f60 1"/>
                  <a:gd name="f83" fmla="*/ 18 f61 1"/>
                  <a:gd name="f84" fmla="*/ 145 f60 1"/>
                  <a:gd name="f85" fmla="+- f62 0 f1"/>
                  <a:gd name="f86" fmla="*/ f65 1 51"/>
                  <a:gd name="f87" fmla="*/ f66 1 170"/>
                  <a:gd name="f88" fmla="*/ f67 1 51"/>
                  <a:gd name="f89" fmla="*/ f68 1 51"/>
                  <a:gd name="f90" fmla="*/ f69 1 170"/>
                  <a:gd name="f91" fmla="*/ f70 1 51"/>
                  <a:gd name="f92" fmla="*/ f71 1 170"/>
                  <a:gd name="f93" fmla="*/ f72 1 51"/>
                  <a:gd name="f94" fmla="*/ f73 1 170"/>
                  <a:gd name="f95" fmla="*/ f74 1 51"/>
                  <a:gd name="f96" fmla="*/ f75 1 170"/>
                  <a:gd name="f97" fmla="*/ f76 1 51"/>
                  <a:gd name="f98" fmla="*/ f77 1 51"/>
                  <a:gd name="f99" fmla="*/ f78 1 170"/>
                  <a:gd name="f100" fmla="*/ f79 1 51"/>
                  <a:gd name="f101" fmla="*/ f80 1 170"/>
                  <a:gd name="f102" fmla="*/ f81 1 51"/>
                  <a:gd name="f103" fmla="*/ f82 1 170"/>
                  <a:gd name="f104" fmla="*/ f83 1 51"/>
                  <a:gd name="f105" fmla="*/ f84 1 170"/>
                  <a:gd name="f106" fmla="*/ 0 1 f63"/>
                  <a:gd name="f107" fmla="*/ f57 1 f63"/>
                  <a:gd name="f108" fmla="*/ 0 1 f64"/>
                  <a:gd name="f109" fmla="*/ f58 1 f64"/>
                  <a:gd name="f110" fmla="*/ f86 1 f63"/>
                  <a:gd name="f111" fmla="*/ f87 1 f64"/>
                  <a:gd name="f112" fmla="*/ f88 1 f63"/>
                  <a:gd name="f113" fmla="*/ f89 1 f63"/>
                  <a:gd name="f114" fmla="*/ f90 1 f64"/>
                  <a:gd name="f115" fmla="*/ f91 1 f63"/>
                  <a:gd name="f116" fmla="*/ f92 1 f64"/>
                  <a:gd name="f117" fmla="*/ f93 1 f63"/>
                  <a:gd name="f118" fmla="*/ f94 1 f64"/>
                  <a:gd name="f119" fmla="*/ f95 1 f63"/>
                  <a:gd name="f120" fmla="*/ f96 1 f64"/>
                  <a:gd name="f121" fmla="*/ f97 1 f63"/>
                  <a:gd name="f122" fmla="*/ f98 1 f63"/>
                  <a:gd name="f123" fmla="*/ f99 1 f64"/>
                  <a:gd name="f124" fmla="*/ f100 1 f63"/>
                  <a:gd name="f125" fmla="*/ f101 1 f64"/>
                  <a:gd name="f126" fmla="*/ f102 1 f63"/>
                  <a:gd name="f127" fmla="*/ f103 1 f64"/>
                  <a:gd name="f128" fmla="*/ f104 1 f63"/>
                  <a:gd name="f129" fmla="*/ f105 1 f64"/>
                  <a:gd name="f130" fmla="*/ f106 f54 1"/>
                  <a:gd name="f131" fmla="*/ f107 f54 1"/>
                  <a:gd name="f132" fmla="*/ f109 f55 1"/>
                  <a:gd name="f133" fmla="*/ f108 f55 1"/>
                  <a:gd name="f134" fmla="*/ f110 f54 1"/>
                  <a:gd name="f135" fmla="*/ f111 f55 1"/>
                  <a:gd name="f136" fmla="*/ f112 f54 1"/>
                  <a:gd name="f137" fmla="*/ f113 f54 1"/>
                  <a:gd name="f138" fmla="*/ f114 f55 1"/>
                  <a:gd name="f139" fmla="*/ f115 f54 1"/>
                  <a:gd name="f140" fmla="*/ f116 f55 1"/>
                  <a:gd name="f141" fmla="*/ f117 f54 1"/>
                  <a:gd name="f142" fmla="*/ f118 f55 1"/>
                  <a:gd name="f143" fmla="*/ f119 f54 1"/>
                  <a:gd name="f144" fmla="*/ f120 f55 1"/>
                  <a:gd name="f145" fmla="*/ f121 f54 1"/>
                  <a:gd name="f146" fmla="*/ f122 f54 1"/>
                  <a:gd name="f147" fmla="*/ f123 f55 1"/>
                  <a:gd name="f148" fmla="*/ f124 f54 1"/>
                  <a:gd name="f149" fmla="*/ f125 f55 1"/>
                  <a:gd name="f150" fmla="*/ f126 f54 1"/>
                  <a:gd name="f151" fmla="*/ f127 f55 1"/>
                  <a:gd name="f152" fmla="*/ f128 f54 1"/>
                  <a:gd name="f153" fmla="*/ f129 f5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5">
                    <a:pos x="f134" y="f135"/>
                  </a:cxn>
                  <a:cxn ang="f85">
                    <a:pos x="f136" y="f135"/>
                  </a:cxn>
                  <a:cxn ang="f85">
                    <a:pos x="f137" y="f138"/>
                  </a:cxn>
                  <a:cxn ang="f85">
                    <a:pos x="f139" y="f140"/>
                  </a:cxn>
                  <a:cxn ang="f85">
                    <a:pos x="f141" y="f142"/>
                  </a:cxn>
                  <a:cxn ang="f85">
                    <a:pos x="f143" y="f144"/>
                  </a:cxn>
                  <a:cxn ang="f85">
                    <a:pos x="f145" y="f140"/>
                  </a:cxn>
                  <a:cxn ang="f85">
                    <a:pos x="f146" y="f147"/>
                  </a:cxn>
                  <a:cxn ang="f85">
                    <a:pos x="f134" y="f135"/>
                  </a:cxn>
                  <a:cxn ang="f85">
                    <a:pos x="f148" y="f149"/>
                  </a:cxn>
                  <a:cxn ang="f85">
                    <a:pos x="f150" y="f151"/>
                  </a:cxn>
                  <a:cxn ang="f85">
                    <a:pos x="f152" y="f149"/>
                  </a:cxn>
                  <a:cxn ang="f85">
                    <a:pos x="f150" y="f153"/>
                  </a:cxn>
                  <a:cxn ang="f85">
                    <a:pos x="f148" y="f149"/>
                  </a:cxn>
                </a:cxnLst>
                <a:rect l="f130" t="f133" r="f131" b="f132"/>
                <a:pathLst>
                  <a:path w="51" h="170">
                    <a:moveTo>
                      <a:pt x="f8" y="f5"/>
                    </a:moveTo>
                    <a:cubicBezTo>
                      <a:pt x="f9" y="f5"/>
                      <a:pt x="f10" y="f5"/>
                      <a:pt x="f11" y="f5"/>
                    </a:cubicBezTo>
                    <a:cubicBezTo>
                      <a:pt x="f12" y="f13"/>
                      <a:pt x="f14" y="f15"/>
                      <a:pt x="f16" y="f17"/>
                    </a:cubicBezTo>
                    <a:cubicBezTo>
                      <a:pt x="f18" y="f19"/>
                      <a:pt x="f6" y="f20"/>
                      <a:pt x="f6" y="f21"/>
                    </a:cubicBezTo>
                    <a:cubicBezTo>
                      <a:pt x="f6" y="f22"/>
                      <a:pt x="f14" y="f23"/>
                      <a:pt x="f24" y="f25"/>
                    </a:cubicBezTo>
                    <a:cubicBezTo>
                      <a:pt x="f26" y="f7"/>
                      <a:pt x="f27" y="f7"/>
                      <a:pt x="f28" y="f29"/>
                    </a:cubicBezTo>
                    <a:cubicBezTo>
                      <a:pt x="f30" y="f23"/>
                      <a:pt x="f5" y="f22"/>
                      <a:pt x="f31" y="f21"/>
                    </a:cubicBezTo>
                    <a:cubicBezTo>
                      <a:pt x="f32" y="f33"/>
                      <a:pt x="f30" y="f34"/>
                      <a:pt x="f35" y="f36"/>
                    </a:cubicBezTo>
                    <a:cubicBezTo>
                      <a:pt x="f35" y="f37"/>
                      <a:pt x="f38" y="f28"/>
                      <a:pt x="f8" y="f5"/>
                    </a:cubicBezTo>
                    <a:close/>
                    <a:moveTo>
                      <a:pt x="f39" y="f40"/>
                    </a:moveTo>
                    <a:cubicBezTo>
                      <a:pt x="f41" y="f42"/>
                      <a:pt x="f43" y="f44"/>
                      <a:pt x="f45" y="f44"/>
                    </a:cubicBezTo>
                    <a:cubicBezTo>
                      <a:pt x="f37" y="f46"/>
                      <a:pt x="f47" y="f48"/>
                      <a:pt x="f47" y="f40"/>
                    </a:cubicBezTo>
                    <a:cubicBezTo>
                      <a:pt x="f47" y="f49"/>
                      <a:pt x="f37" y="f50"/>
                      <a:pt x="f45" y="f50"/>
                    </a:cubicBezTo>
                    <a:cubicBezTo>
                      <a:pt x="f43" y="f51"/>
                      <a:pt x="f41" y="f52"/>
                      <a:pt x="f39" y="f40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id="{620BE073-D49D-F24B-8AEF-F6E05AC831AC}"/>
                  </a:ext>
                </a:extLst>
              </p:cNvPr>
              <p:cNvSpPr/>
              <p:nvPr/>
            </p:nvSpPr>
            <p:spPr>
              <a:xfrm>
                <a:off x="5893938" y="1188454"/>
                <a:ext cx="296859" cy="1211259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4"/>
                  <a:gd name="f7" fmla="val 219"/>
                  <a:gd name="f8" fmla="val 1"/>
                  <a:gd name="f9" fmla="val 18"/>
                  <a:gd name="f10" fmla="val 12"/>
                  <a:gd name="f11" fmla="val 33"/>
                  <a:gd name="f12" fmla="val 23"/>
                  <a:gd name="f13" fmla="val 48"/>
                  <a:gd name="f14" fmla="val 35"/>
                  <a:gd name="f15" fmla="val 49"/>
                  <a:gd name="f16" fmla="val 36"/>
                  <a:gd name="f17" fmla="val 50"/>
                  <a:gd name="f18" fmla="val 40"/>
                  <a:gd name="f19" fmla="val 42"/>
                  <a:gd name="f20" fmla="val 75"/>
                  <a:gd name="f21" fmla="val 47"/>
                  <a:gd name="f22" fmla="val 109"/>
                  <a:gd name="f23" fmla="val 38"/>
                  <a:gd name="f24" fmla="val 141"/>
                  <a:gd name="f25" fmla="val 37"/>
                  <a:gd name="f26" fmla="val 147"/>
                  <a:gd name="f27" fmla="val 152"/>
                  <a:gd name="f28" fmla="val 32"/>
                  <a:gd name="f29" fmla="val 156"/>
                  <a:gd name="f30" fmla="val 28"/>
                  <a:gd name="f31" fmla="val 164"/>
                  <a:gd name="f32" fmla="val 29"/>
                  <a:gd name="f33" fmla="val 171"/>
                  <a:gd name="f34" fmla="val 174"/>
                  <a:gd name="f35" fmla="val 183"/>
                  <a:gd name="f36" fmla="val 51"/>
                  <a:gd name="f37" fmla="val 198"/>
                  <a:gd name="f38" fmla="val 213"/>
                  <a:gd name="f39" fmla="val 215"/>
                  <a:gd name="f40" fmla="val 217"/>
                  <a:gd name="f41" fmla="val 46"/>
                  <a:gd name="f42" fmla="val 218"/>
                  <a:gd name="f43" fmla="val 45"/>
                  <a:gd name="f44" fmla="val 44"/>
                  <a:gd name="f45" fmla="val 211"/>
                  <a:gd name="f46" fmla="val 204"/>
                  <a:gd name="f47" fmla="val 43"/>
                  <a:gd name="f48" fmla="val 197"/>
                  <a:gd name="f49" fmla="val 193"/>
                  <a:gd name="f50" fmla="val 188"/>
                  <a:gd name="f51" fmla="val 39"/>
                  <a:gd name="f52" fmla="val 186"/>
                  <a:gd name="f53" fmla="val 22"/>
                  <a:gd name="f54" fmla="val 177"/>
                  <a:gd name="f55" fmla="val 17"/>
                  <a:gd name="f56" fmla="val 159"/>
                  <a:gd name="f57" fmla="val 13"/>
                  <a:gd name="f58" fmla="val 143"/>
                  <a:gd name="f59" fmla="val 97"/>
                  <a:gd name="f60" fmla="+- 0 0 -90"/>
                  <a:gd name="f61" fmla="*/ f3 1 54"/>
                  <a:gd name="f62" fmla="*/ f4 1 219"/>
                  <a:gd name="f63" fmla="val f5"/>
                  <a:gd name="f64" fmla="val f6"/>
                  <a:gd name="f65" fmla="val f7"/>
                  <a:gd name="f66" fmla="*/ f60 f0 1"/>
                  <a:gd name="f67" fmla="+- f65 0 f63"/>
                  <a:gd name="f68" fmla="+- f64 0 f63"/>
                  <a:gd name="f69" fmla="*/ f66 1 f2"/>
                  <a:gd name="f70" fmla="*/ f68 1 54"/>
                  <a:gd name="f71" fmla="*/ f67 1 219"/>
                  <a:gd name="f72" fmla="*/ 1 f68 1"/>
                  <a:gd name="f73" fmla="*/ 0 f67 1"/>
                  <a:gd name="f74" fmla="*/ 48 f68 1"/>
                  <a:gd name="f75" fmla="*/ 35 f67 1"/>
                  <a:gd name="f76" fmla="*/ 50 f68 1"/>
                  <a:gd name="f77" fmla="*/ 42 f67 1"/>
                  <a:gd name="f78" fmla="*/ 38 f68 1"/>
                  <a:gd name="f79" fmla="*/ 141 f67 1"/>
                  <a:gd name="f80" fmla="*/ 32 f68 1"/>
                  <a:gd name="f81" fmla="*/ 156 f67 1"/>
                  <a:gd name="f82" fmla="*/ 36 f68 1"/>
                  <a:gd name="f83" fmla="*/ 174 f67 1"/>
                  <a:gd name="f84" fmla="*/ 213 f67 1"/>
                  <a:gd name="f85" fmla="*/ 47 f68 1"/>
                  <a:gd name="f86" fmla="*/ 219 f67 1"/>
                  <a:gd name="f87" fmla="*/ 44 f68 1"/>
                  <a:gd name="f88" fmla="*/ 218 f67 1"/>
                  <a:gd name="f89" fmla="*/ 43 f68 1"/>
                  <a:gd name="f90" fmla="*/ 197 f67 1"/>
                  <a:gd name="f91" fmla="*/ 39 f68 1"/>
                  <a:gd name="f92" fmla="*/ 186 f67 1"/>
                  <a:gd name="f93" fmla="*/ 13 f68 1"/>
                  <a:gd name="f94" fmla="*/ 143 f67 1"/>
                  <a:gd name="f95" fmla="+- f69 0 f1"/>
                  <a:gd name="f96" fmla="*/ f72 1 54"/>
                  <a:gd name="f97" fmla="*/ f73 1 219"/>
                  <a:gd name="f98" fmla="*/ f74 1 54"/>
                  <a:gd name="f99" fmla="*/ f75 1 219"/>
                  <a:gd name="f100" fmla="*/ f76 1 54"/>
                  <a:gd name="f101" fmla="*/ f77 1 219"/>
                  <a:gd name="f102" fmla="*/ f78 1 54"/>
                  <a:gd name="f103" fmla="*/ f79 1 219"/>
                  <a:gd name="f104" fmla="*/ f80 1 54"/>
                  <a:gd name="f105" fmla="*/ f81 1 219"/>
                  <a:gd name="f106" fmla="*/ f82 1 54"/>
                  <a:gd name="f107" fmla="*/ f83 1 219"/>
                  <a:gd name="f108" fmla="*/ f84 1 219"/>
                  <a:gd name="f109" fmla="*/ f85 1 54"/>
                  <a:gd name="f110" fmla="*/ f86 1 219"/>
                  <a:gd name="f111" fmla="*/ f87 1 54"/>
                  <a:gd name="f112" fmla="*/ f88 1 219"/>
                  <a:gd name="f113" fmla="*/ f89 1 54"/>
                  <a:gd name="f114" fmla="*/ f90 1 219"/>
                  <a:gd name="f115" fmla="*/ f91 1 54"/>
                  <a:gd name="f116" fmla="*/ f92 1 219"/>
                  <a:gd name="f117" fmla="*/ f93 1 54"/>
                  <a:gd name="f118" fmla="*/ f94 1 219"/>
                  <a:gd name="f119" fmla="*/ 0 1 f70"/>
                  <a:gd name="f120" fmla="*/ f64 1 f70"/>
                  <a:gd name="f121" fmla="*/ 0 1 f71"/>
                  <a:gd name="f122" fmla="*/ f65 1 f71"/>
                  <a:gd name="f123" fmla="*/ f96 1 f70"/>
                  <a:gd name="f124" fmla="*/ f97 1 f71"/>
                  <a:gd name="f125" fmla="*/ f98 1 f70"/>
                  <a:gd name="f126" fmla="*/ f99 1 f71"/>
                  <a:gd name="f127" fmla="*/ f100 1 f70"/>
                  <a:gd name="f128" fmla="*/ f101 1 f71"/>
                  <a:gd name="f129" fmla="*/ f102 1 f70"/>
                  <a:gd name="f130" fmla="*/ f103 1 f71"/>
                  <a:gd name="f131" fmla="*/ f104 1 f70"/>
                  <a:gd name="f132" fmla="*/ f105 1 f71"/>
                  <a:gd name="f133" fmla="*/ f106 1 f70"/>
                  <a:gd name="f134" fmla="*/ f107 1 f71"/>
                  <a:gd name="f135" fmla="*/ f108 1 f71"/>
                  <a:gd name="f136" fmla="*/ f109 1 f70"/>
                  <a:gd name="f137" fmla="*/ f110 1 f71"/>
                  <a:gd name="f138" fmla="*/ f111 1 f70"/>
                  <a:gd name="f139" fmla="*/ f112 1 f71"/>
                  <a:gd name="f140" fmla="*/ f113 1 f70"/>
                  <a:gd name="f141" fmla="*/ f114 1 f71"/>
                  <a:gd name="f142" fmla="*/ f115 1 f70"/>
                  <a:gd name="f143" fmla="*/ f116 1 f71"/>
                  <a:gd name="f144" fmla="*/ f117 1 f70"/>
                  <a:gd name="f145" fmla="*/ f118 1 f71"/>
                  <a:gd name="f146" fmla="*/ f119 f61 1"/>
                  <a:gd name="f147" fmla="*/ f120 f61 1"/>
                  <a:gd name="f148" fmla="*/ f122 f62 1"/>
                  <a:gd name="f149" fmla="*/ f121 f62 1"/>
                  <a:gd name="f150" fmla="*/ f123 f61 1"/>
                  <a:gd name="f151" fmla="*/ f124 f62 1"/>
                  <a:gd name="f152" fmla="*/ f125 f61 1"/>
                  <a:gd name="f153" fmla="*/ f126 f62 1"/>
                  <a:gd name="f154" fmla="*/ f127 f61 1"/>
                  <a:gd name="f155" fmla="*/ f128 f62 1"/>
                  <a:gd name="f156" fmla="*/ f129 f61 1"/>
                  <a:gd name="f157" fmla="*/ f130 f62 1"/>
                  <a:gd name="f158" fmla="*/ f131 f61 1"/>
                  <a:gd name="f159" fmla="*/ f132 f62 1"/>
                  <a:gd name="f160" fmla="*/ f133 f61 1"/>
                  <a:gd name="f161" fmla="*/ f134 f62 1"/>
                  <a:gd name="f162" fmla="*/ f135 f62 1"/>
                  <a:gd name="f163" fmla="*/ f136 f61 1"/>
                  <a:gd name="f164" fmla="*/ f137 f62 1"/>
                  <a:gd name="f165" fmla="*/ f138 f61 1"/>
                  <a:gd name="f166" fmla="*/ f139 f62 1"/>
                  <a:gd name="f167" fmla="*/ f140 f61 1"/>
                  <a:gd name="f168" fmla="*/ f141 f62 1"/>
                  <a:gd name="f169" fmla="*/ f142 f61 1"/>
                  <a:gd name="f170" fmla="*/ f143 f62 1"/>
                  <a:gd name="f171" fmla="*/ f144 f61 1"/>
                  <a:gd name="f172" fmla="*/ f145 f6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95">
                    <a:pos x="f150" y="f151"/>
                  </a:cxn>
                  <a:cxn ang="f95">
                    <a:pos x="f152" y="f153"/>
                  </a:cxn>
                  <a:cxn ang="f95">
                    <a:pos x="f154" y="f155"/>
                  </a:cxn>
                  <a:cxn ang="f95">
                    <a:pos x="f156" y="f157"/>
                  </a:cxn>
                  <a:cxn ang="f95">
                    <a:pos x="f158" y="f159"/>
                  </a:cxn>
                  <a:cxn ang="f95">
                    <a:pos x="f160" y="f161"/>
                  </a:cxn>
                  <a:cxn ang="f95">
                    <a:pos x="f154" y="f162"/>
                  </a:cxn>
                  <a:cxn ang="f95">
                    <a:pos x="f163" y="f164"/>
                  </a:cxn>
                  <a:cxn ang="f95">
                    <a:pos x="f165" y="f166"/>
                  </a:cxn>
                  <a:cxn ang="f95">
                    <a:pos x="f167" y="f168"/>
                  </a:cxn>
                  <a:cxn ang="f95">
                    <a:pos x="f169" y="f170"/>
                  </a:cxn>
                  <a:cxn ang="f95">
                    <a:pos x="f171" y="f172"/>
                  </a:cxn>
                  <a:cxn ang="f95">
                    <a:pos x="f150" y="f151"/>
                  </a:cxn>
                </a:cxnLst>
                <a:rect l="f146" t="f149" r="f147" b="f148"/>
                <a:pathLst>
                  <a:path w="54" h="219">
                    <a:moveTo>
                      <a:pt x="f8" y="f5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15" y="f16"/>
                      <a:pt x="f17" y="f18"/>
                      <a:pt x="f17" y="f19"/>
                    </a:cubicBezTo>
                    <a:cubicBezTo>
                      <a:pt x="f15" y="f20"/>
                      <a:pt x="f21" y="f22"/>
                      <a:pt x="f23" y="f24"/>
                    </a:cubicBezTo>
                    <a:cubicBezTo>
                      <a:pt x="f25" y="f26"/>
                      <a:pt x="f14" y="f27"/>
                      <a:pt x="f28" y="f29"/>
                    </a:cubicBezTo>
                    <a:cubicBezTo>
                      <a:pt x="f30" y="f31"/>
                      <a:pt x="f32" y="f33"/>
                      <a:pt x="f16" y="f34"/>
                    </a:cubicBezTo>
                    <a:cubicBezTo>
                      <a:pt x="f6" y="f35"/>
                      <a:pt x="f36" y="f37"/>
                      <a:pt x="f17" y="f38"/>
                    </a:cubicBezTo>
                    <a:cubicBezTo>
                      <a:pt x="f17" y="f39"/>
                      <a:pt x="f13" y="f40"/>
                      <a:pt x="f21" y="f7"/>
                    </a:cubicBezTo>
                    <a:cubicBezTo>
                      <a:pt x="f41" y="f42"/>
                      <a:pt x="f43" y="f42"/>
                      <a:pt x="f44" y="f42"/>
                    </a:cubicBezTo>
                    <a:cubicBezTo>
                      <a:pt x="f44" y="f45"/>
                      <a:pt x="f44" y="f46"/>
                      <a:pt x="f47" y="f48"/>
                    </a:cubicBezTo>
                    <a:cubicBezTo>
                      <a:pt x="f47" y="f49"/>
                      <a:pt x="f19" y="f50"/>
                      <a:pt x="f51" y="f52"/>
                    </a:cubicBezTo>
                    <a:cubicBezTo>
                      <a:pt x="f53" y="f54"/>
                      <a:pt x="f55" y="f56"/>
                      <a:pt x="f57" y="f58"/>
                    </a:cubicBezTo>
                    <a:cubicBezTo>
                      <a:pt x="f5" y="f59"/>
                      <a:pt x="f5" y="f15"/>
                      <a:pt x="f8" y="f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0B31204F-C30F-897C-7A6D-3A1704976605}"/>
                  </a:ext>
                </a:extLst>
              </p:cNvPr>
              <p:cNvSpPr/>
              <p:nvPr/>
            </p:nvSpPr>
            <p:spPr>
              <a:xfrm>
                <a:off x="6074916" y="2410824"/>
                <a:ext cx="149220" cy="12223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7"/>
                  <a:gd name="f7" fmla="val 22"/>
                  <a:gd name="f8" fmla="val 10"/>
                  <a:gd name="f9" fmla="val 18"/>
                  <a:gd name="f10" fmla="val 7"/>
                  <a:gd name="f11" fmla="val 14"/>
                  <a:gd name="f12" fmla="val 8"/>
                  <a:gd name="f13" fmla="+- 0 0 -90"/>
                  <a:gd name="f14" fmla="*/ f3 1 27"/>
                  <a:gd name="f15" fmla="*/ f4 1 22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27"/>
                  <a:gd name="f24" fmla="*/ f20 1 22"/>
                  <a:gd name="f25" fmla="*/ 0 f21 1"/>
                  <a:gd name="f26" fmla="*/ 0 f20 1"/>
                  <a:gd name="f27" fmla="*/ 27 f21 1"/>
                  <a:gd name="f28" fmla="*/ 22 f20 1"/>
                  <a:gd name="f29" fmla="+- f22 0 f1"/>
                  <a:gd name="f30" fmla="*/ f25 1 27"/>
                  <a:gd name="f31" fmla="*/ f26 1 22"/>
                  <a:gd name="f32" fmla="*/ f27 1 27"/>
                  <a:gd name="f33" fmla="*/ f28 1 22"/>
                  <a:gd name="f34" fmla="*/ 0 1 f23"/>
                  <a:gd name="f35" fmla="*/ f17 1 f23"/>
                  <a:gd name="f36" fmla="*/ 0 1 f24"/>
                  <a:gd name="f37" fmla="*/ f18 1 f24"/>
                  <a:gd name="f38" fmla="*/ f30 1 f23"/>
                  <a:gd name="f39" fmla="*/ f31 1 f24"/>
                  <a:gd name="f40" fmla="*/ f32 1 f23"/>
                  <a:gd name="f41" fmla="*/ f33 1 f24"/>
                  <a:gd name="f42" fmla="*/ f34 f14 1"/>
                  <a:gd name="f43" fmla="*/ f35 f14 1"/>
                  <a:gd name="f44" fmla="*/ f37 f15 1"/>
                  <a:gd name="f45" fmla="*/ f36 f15 1"/>
                  <a:gd name="f46" fmla="*/ f38 f14 1"/>
                  <a:gd name="f47" fmla="*/ f39 f15 1"/>
                  <a:gd name="f48" fmla="*/ f40 f14 1"/>
                  <a:gd name="f49" fmla="*/ f41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46" y="f47"/>
                  </a:cxn>
                  <a:cxn ang="f29">
                    <a:pos x="f48" y="f47"/>
                  </a:cxn>
                  <a:cxn ang="f29">
                    <a:pos x="f48" y="f49"/>
                  </a:cxn>
                  <a:cxn ang="f29">
                    <a:pos x="f46" y="f49"/>
                  </a:cxn>
                  <a:cxn ang="f29">
                    <a:pos x="f46" y="f47"/>
                  </a:cxn>
                </a:cxnLst>
                <a:rect l="f42" t="f45" r="f43" b="f44"/>
                <a:pathLst>
                  <a:path w="27" h="22">
                    <a:moveTo>
                      <a:pt x="f5" y="f5"/>
                    </a:moveTo>
                    <a:cubicBezTo>
                      <a:pt x="f8" y="f5"/>
                      <a:pt x="f9" y="f5"/>
                      <a:pt x="f6" y="f5"/>
                    </a:cubicBezTo>
                    <a:cubicBezTo>
                      <a:pt x="f6" y="f10"/>
                      <a:pt x="f6" y="f11"/>
                      <a:pt x="f6" y="f7"/>
                    </a:cubicBezTo>
                    <a:cubicBezTo>
                      <a:pt x="f9" y="f7"/>
                      <a:pt x="f8" y="f7"/>
                      <a:pt x="f5" y="f7"/>
                    </a:cubicBezTo>
                    <a:cubicBezTo>
                      <a:pt x="f5" y="f11"/>
                      <a:pt x="f5" y="f12"/>
                      <a:pt x="f5" y="f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30" name="Grupo 33">
              <a:extLst>
                <a:ext uri="{FF2B5EF4-FFF2-40B4-BE49-F238E27FC236}">
                  <a16:creationId xmlns:a16="http://schemas.microsoft.com/office/drawing/2014/main" id="{2EF977AA-6048-03D0-B077-82DF28B7322F}"/>
                </a:ext>
              </a:extLst>
            </p:cNvPr>
            <p:cNvGrpSpPr/>
            <p:nvPr/>
          </p:nvGrpSpPr>
          <p:grpSpPr>
            <a:xfrm>
              <a:off x="7039325" y="1194416"/>
              <a:ext cx="407986" cy="1925634"/>
              <a:chOff x="7039325" y="1194416"/>
              <a:chExt cx="407986" cy="1925634"/>
            </a:xfrm>
          </p:grpSpPr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6DE7E8E4-F7C7-2E70-E363-32886F56F456}"/>
                  </a:ext>
                </a:extLst>
              </p:cNvPr>
              <p:cNvSpPr/>
              <p:nvPr/>
            </p:nvSpPr>
            <p:spPr>
              <a:xfrm>
                <a:off x="7188555" y="1846877"/>
                <a:ext cx="109535" cy="12731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0"/>
                  <a:gd name="f7" fmla="val 230"/>
                  <a:gd name="f8" fmla="val 7"/>
                  <a:gd name="f9" fmla="val 13"/>
                  <a:gd name="f10" fmla="val 77"/>
                  <a:gd name="f11" fmla="val 153"/>
                  <a:gd name="f12" fmla="+- 0 0 -90"/>
                  <a:gd name="f13" fmla="*/ f3 1 20"/>
                  <a:gd name="f14" fmla="*/ f4 1 230"/>
                  <a:gd name="f15" fmla="val f5"/>
                  <a:gd name="f16" fmla="val f6"/>
                  <a:gd name="f17" fmla="val f7"/>
                  <a:gd name="f18" fmla="*/ f12 f0 1"/>
                  <a:gd name="f19" fmla="+- f17 0 f15"/>
                  <a:gd name="f20" fmla="+- f16 0 f15"/>
                  <a:gd name="f21" fmla="*/ f18 1 f2"/>
                  <a:gd name="f22" fmla="*/ f20 1 20"/>
                  <a:gd name="f23" fmla="*/ f19 1 230"/>
                  <a:gd name="f24" fmla="*/ 0 f20 1"/>
                  <a:gd name="f25" fmla="*/ 0 f19 1"/>
                  <a:gd name="f26" fmla="*/ 20 f20 1"/>
                  <a:gd name="f27" fmla="*/ 230 f19 1"/>
                  <a:gd name="f28" fmla="+- f21 0 f1"/>
                  <a:gd name="f29" fmla="*/ f24 1 20"/>
                  <a:gd name="f30" fmla="*/ f25 1 230"/>
                  <a:gd name="f31" fmla="*/ f26 1 20"/>
                  <a:gd name="f32" fmla="*/ f27 1 230"/>
                  <a:gd name="f33" fmla="*/ 0 1 f22"/>
                  <a:gd name="f34" fmla="*/ f16 1 f22"/>
                  <a:gd name="f35" fmla="*/ 0 1 f23"/>
                  <a:gd name="f36" fmla="*/ f17 1 f23"/>
                  <a:gd name="f37" fmla="*/ f29 1 f22"/>
                  <a:gd name="f38" fmla="*/ f30 1 f23"/>
                  <a:gd name="f39" fmla="*/ f31 1 f22"/>
                  <a:gd name="f40" fmla="*/ f32 1 f23"/>
                  <a:gd name="f41" fmla="*/ f33 f13 1"/>
                  <a:gd name="f42" fmla="*/ f34 f13 1"/>
                  <a:gd name="f43" fmla="*/ f36 f14 1"/>
                  <a:gd name="f44" fmla="*/ f35 f14 1"/>
                  <a:gd name="f45" fmla="*/ f37 f13 1"/>
                  <a:gd name="f46" fmla="*/ f38 f14 1"/>
                  <a:gd name="f47" fmla="*/ f39 f13 1"/>
                  <a:gd name="f48" fmla="*/ f40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45" y="f46"/>
                  </a:cxn>
                  <a:cxn ang="f28">
                    <a:pos x="f47" y="f46"/>
                  </a:cxn>
                  <a:cxn ang="f28">
                    <a:pos x="f47" y="f48"/>
                  </a:cxn>
                  <a:cxn ang="f28">
                    <a:pos x="f45" y="f48"/>
                  </a:cxn>
                  <a:cxn ang="f28">
                    <a:pos x="f45" y="f46"/>
                  </a:cxn>
                </a:cxnLst>
                <a:rect l="f41" t="f44" r="f42" b="f43"/>
                <a:pathLst>
                  <a:path w="20" h="230">
                    <a:moveTo>
                      <a:pt x="f5" y="f5"/>
                    </a:moveTo>
                    <a:cubicBezTo>
                      <a:pt x="f8" y="f5"/>
                      <a:pt x="f9" y="f5"/>
                      <a:pt x="f6" y="f5"/>
                    </a:cubicBezTo>
                    <a:cubicBezTo>
                      <a:pt x="f6" y="f10"/>
                      <a:pt x="f6" y="f11"/>
                      <a:pt x="f6" y="f7"/>
                    </a:cubicBezTo>
                    <a:cubicBezTo>
                      <a:pt x="f9" y="f7"/>
                      <a:pt x="f8" y="f7"/>
                      <a:pt x="f5" y="f7"/>
                    </a:cubicBezTo>
                    <a:cubicBezTo>
                      <a:pt x="f5" y="f11"/>
                      <a:pt x="f5" y="f10"/>
                      <a:pt x="f5" y="f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0729B53C-BB5F-F0AA-BBC4-C060C7601247}"/>
                  </a:ext>
                </a:extLst>
              </p:cNvPr>
              <p:cNvSpPr/>
              <p:nvPr/>
            </p:nvSpPr>
            <p:spPr>
              <a:xfrm>
                <a:off x="7039325" y="1853223"/>
                <a:ext cx="111127" cy="12620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0"/>
                  <a:gd name="f7" fmla="val 228"/>
                  <a:gd name="f8" fmla="val 13"/>
                  <a:gd name="f9" fmla="val 7"/>
                  <a:gd name="f10" fmla="val 152"/>
                  <a:gd name="f11" fmla="val 76"/>
                  <a:gd name="f12" fmla="val 75"/>
                  <a:gd name="f13" fmla="val 151"/>
                  <a:gd name="f14" fmla="+- 0 0 -90"/>
                  <a:gd name="f15" fmla="*/ f3 1 20"/>
                  <a:gd name="f16" fmla="*/ f4 1 228"/>
                  <a:gd name="f17" fmla="val f5"/>
                  <a:gd name="f18" fmla="val f6"/>
                  <a:gd name="f19" fmla="val f7"/>
                  <a:gd name="f20" fmla="*/ f14 f0 1"/>
                  <a:gd name="f21" fmla="+- f19 0 f17"/>
                  <a:gd name="f22" fmla="+- f18 0 f17"/>
                  <a:gd name="f23" fmla="*/ f20 1 f2"/>
                  <a:gd name="f24" fmla="*/ f22 1 20"/>
                  <a:gd name="f25" fmla="*/ f21 1 228"/>
                  <a:gd name="f26" fmla="*/ 20 f22 1"/>
                  <a:gd name="f27" fmla="*/ 228 f21 1"/>
                  <a:gd name="f28" fmla="*/ 0 f22 1"/>
                  <a:gd name="f29" fmla="*/ 0 f21 1"/>
                  <a:gd name="f30" fmla="+- f23 0 f1"/>
                  <a:gd name="f31" fmla="*/ f26 1 20"/>
                  <a:gd name="f32" fmla="*/ f27 1 228"/>
                  <a:gd name="f33" fmla="*/ f28 1 20"/>
                  <a:gd name="f34" fmla="*/ f29 1 228"/>
                  <a:gd name="f35" fmla="*/ 0 1 f24"/>
                  <a:gd name="f36" fmla="*/ f18 1 f24"/>
                  <a:gd name="f37" fmla="*/ 0 1 f25"/>
                  <a:gd name="f38" fmla="*/ f19 1 f25"/>
                  <a:gd name="f39" fmla="*/ f31 1 f24"/>
                  <a:gd name="f40" fmla="*/ f32 1 f25"/>
                  <a:gd name="f41" fmla="*/ f33 1 f24"/>
                  <a:gd name="f42" fmla="*/ f34 1 f25"/>
                  <a:gd name="f43" fmla="*/ f35 f15 1"/>
                  <a:gd name="f44" fmla="*/ f36 f15 1"/>
                  <a:gd name="f45" fmla="*/ f38 f16 1"/>
                  <a:gd name="f46" fmla="*/ f37 f16 1"/>
                  <a:gd name="f47" fmla="*/ f39 f15 1"/>
                  <a:gd name="f48" fmla="*/ f40 f16 1"/>
                  <a:gd name="f49" fmla="*/ f41 f15 1"/>
                  <a:gd name="f50" fmla="*/ f42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7" y="f48"/>
                  </a:cxn>
                  <a:cxn ang="f30">
                    <a:pos x="f49" y="f48"/>
                  </a:cxn>
                  <a:cxn ang="f30">
                    <a:pos x="f49" y="f50"/>
                  </a:cxn>
                  <a:cxn ang="f30">
                    <a:pos x="f47" y="f50"/>
                  </a:cxn>
                  <a:cxn ang="f30">
                    <a:pos x="f47" y="f48"/>
                  </a:cxn>
                </a:cxnLst>
                <a:rect l="f43" t="f46" r="f44" b="f45"/>
                <a:pathLst>
                  <a:path w="20" h="228">
                    <a:moveTo>
                      <a:pt x="f6" y="f7"/>
                    </a:moveTo>
                    <a:cubicBezTo>
                      <a:pt x="f8" y="f7"/>
                      <a:pt x="f9" y="f7"/>
                      <a:pt x="f5" y="f7"/>
                    </a:cubicBezTo>
                    <a:cubicBezTo>
                      <a:pt x="f5" y="f10"/>
                      <a:pt x="f5" y="f11"/>
                      <a:pt x="f5" y="f5"/>
                    </a:cubicBezTo>
                    <a:cubicBezTo>
                      <a:pt x="f9" y="f5"/>
                      <a:pt x="f8" y="f5"/>
                      <a:pt x="f6" y="f5"/>
                    </a:cubicBezTo>
                    <a:cubicBezTo>
                      <a:pt x="f6" y="f12"/>
                      <a:pt x="f6" y="f13"/>
                      <a:pt x="f6" y="f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310DAA20-7BA5-E771-F7EC-B8986A27DE19}"/>
                  </a:ext>
                </a:extLst>
              </p:cNvPr>
              <p:cNvSpPr/>
              <p:nvPr/>
            </p:nvSpPr>
            <p:spPr>
              <a:xfrm>
                <a:off x="7337776" y="1846877"/>
                <a:ext cx="109535" cy="126206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0"/>
                  <a:gd name="f7" fmla="val 228"/>
                  <a:gd name="f8" fmla="val 7"/>
                  <a:gd name="f9" fmla="val 13"/>
                  <a:gd name="f10" fmla="val 76"/>
                  <a:gd name="f11" fmla="val 152"/>
                  <a:gd name="f12" fmla="val 153"/>
                  <a:gd name="f13" fmla="val 77"/>
                  <a:gd name="f14" fmla="+- 0 0 -90"/>
                  <a:gd name="f15" fmla="*/ f3 1 20"/>
                  <a:gd name="f16" fmla="*/ f4 1 228"/>
                  <a:gd name="f17" fmla="val f5"/>
                  <a:gd name="f18" fmla="val f6"/>
                  <a:gd name="f19" fmla="val f7"/>
                  <a:gd name="f20" fmla="*/ f14 f0 1"/>
                  <a:gd name="f21" fmla="+- f19 0 f17"/>
                  <a:gd name="f22" fmla="+- f18 0 f17"/>
                  <a:gd name="f23" fmla="*/ f20 1 f2"/>
                  <a:gd name="f24" fmla="*/ f22 1 20"/>
                  <a:gd name="f25" fmla="*/ f21 1 228"/>
                  <a:gd name="f26" fmla="*/ 0 f22 1"/>
                  <a:gd name="f27" fmla="*/ 0 f21 1"/>
                  <a:gd name="f28" fmla="*/ 20 f22 1"/>
                  <a:gd name="f29" fmla="*/ 228 f21 1"/>
                  <a:gd name="f30" fmla="+- f23 0 f1"/>
                  <a:gd name="f31" fmla="*/ f26 1 20"/>
                  <a:gd name="f32" fmla="*/ f27 1 228"/>
                  <a:gd name="f33" fmla="*/ f28 1 20"/>
                  <a:gd name="f34" fmla="*/ f29 1 228"/>
                  <a:gd name="f35" fmla="*/ 0 1 f24"/>
                  <a:gd name="f36" fmla="*/ f18 1 f24"/>
                  <a:gd name="f37" fmla="*/ 0 1 f25"/>
                  <a:gd name="f38" fmla="*/ f19 1 f25"/>
                  <a:gd name="f39" fmla="*/ f31 1 f24"/>
                  <a:gd name="f40" fmla="*/ f32 1 f25"/>
                  <a:gd name="f41" fmla="*/ f33 1 f24"/>
                  <a:gd name="f42" fmla="*/ f34 1 f25"/>
                  <a:gd name="f43" fmla="*/ f35 f15 1"/>
                  <a:gd name="f44" fmla="*/ f36 f15 1"/>
                  <a:gd name="f45" fmla="*/ f38 f16 1"/>
                  <a:gd name="f46" fmla="*/ f37 f16 1"/>
                  <a:gd name="f47" fmla="*/ f39 f15 1"/>
                  <a:gd name="f48" fmla="*/ f40 f16 1"/>
                  <a:gd name="f49" fmla="*/ f41 f15 1"/>
                  <a:gd name="f50" fmla="*/ f42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7" y="f48"/>
                  </a:cxn>
                  <a:cxn ang="f30">
                    <a:pos x="f49" y="f48"/>
                  </a:cxn>
                  <a:cxn ang="f30">
                    <a:pos x="f49" y="f50"/>
                  </a:cxn>
                  <a:cxn ang="f30">
                    <a:pos x="f47" y="f50"/>
                  </a:cxn>
                  <a:cxn ang="f30">
                    <a:pos x="f47" y="f48"/>
                  </a:cxn>
                </a:cxnLst>
                <a:rect l="f43" t="f46" r="f44" b="f45"/>
                <a:pathLst>
                  <a:path w="20" h="228">
                    <a:moveTo>
                      <a:pt x="f5" y="f5"/>
                    </a:moveTo>
                    <a:cubicBezTo>
                      <a:pt x="f8" y="f5"/>
                      <a:pt x="f9" y="f5"/>
                      <a:pt x="f6" y="f5"/>
                    </a:cubicBezTo>
                    <a:cubicBezTo>
                      <a:pt x="f6" y="f10"/>
                      <a:pt x="f6" y="f11"/>
                      <a:pt x="f6" y="f7"/>
                    </a:cubicBezTo>
                    <a:cubicBezTo>
                      <a:pt x="f9" y="f7"/>
                      <a:pt x="f8" y="f7"/>
                      <a:pt x="f5" y="f7"/>
                    </a:cubicBezTo>
                    <a:cubicBezTo>
                      <a:pt x="f5" y="f12"/>
                      <a:pt x="f5" y="f13"/>
                      <a:pt x="f5" y="f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BBF481C3-AB2D-34EC-BCF2-55D832C9250D}"/>
                  </a:ext>
                </a:extLst>
              </p:cNvPr>
              <p:cNvSpPr/>
              <p:nvPr/>
            </p:nvSpPr>
            <p:spPr>
              <a:xfrm>
                <a:off x="7045680" y="1332527"/>
                <a:ext cx="385757" cy="49847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0"/>
                  <a:gd name="f7" fmla="val 90"/>
                  <a:gd name="f8" fmla="val 46"/>
                  <a:gd name="f9" fmla="val 83"/>
                  <a:gd name="f10" fmla="val 39"/>
                  <a:gd name="f11" fmla="val 88"/>
                  <a:gd name="f12" fmla="val 32"/>
                  <a:gd name="f13" fmla="val 24"/>
                  <a:gd name="f14" fmla="val 84"/>
                  <a:gd name="f15" fmla="val 23"/>
                  <a:gd name="f16" fmla="val 19"/>
                  <a:gd name="f17" fmla="val 85"/>
                  <a:gd name="f18" fmla="val 17"/>
                  <a:gd name="f19" fmla="val 11"/>
                  <a:gd name="f20" fmla="val 6"/>
                  <a:gd name="f21" fmla="val 86"/>
                  <a:gd name="f22" fmla="val 2"/>
                  <a:gd name="f23" fmla="val 1"/>
                  <a:gd name="f24" fmla="val 76"/>
                  <a:gd name="f25" fmla="val 72"/>
                  <a:gd name="f26" fmla="val 7"/>
                  <a:gd name="f27" fmla="val 51"/>
                  <a:gd name="f28" fmla="val 13"/>
                  <a:gd name="f29" fmla="val 29"/>
                  <a:gd name="f30" fmla="val 8"/>
                  <a:gd name="f31" fmla="val 20"/>
                  <a:gd name="f32" fmla="val 22"/>
                  <a:gd name="f33" fmla="val 28"/>
                  <a:gd name="f34" fmla="val 47"/>
                  <a:gd name="f35" fmla="val 52"/>
                  <a:gd name="f36" fmla="val 18"/>
                  <a:gd name="f37" fmla="val 58"/>
                  <a:gd name="f38" fmla="val 36"/>
                  <a:gd name="f39" fmla="val 63"/>
                  <a:gd name="f40" fmla="val 55"/>
                  <a:gd name="f41" fmla="val 69"/>
                  <a:gd name="f42" fmla="val 73"/>
                  <a:gd name="f43" fmla="val 77"/>
                  <a:gd name="f44" fmla="val 65"/>
                  <a:gd name="f45" fmla="val 60"/>
                  <a:gd name="f46" fmla="val 49"/>
                  <a:gd name="f47" fmla="+- 0 0 -90"/>
                  <a:gd name="f48" fmla="*/ f3 1 70"/>
                  <a:gd name="f49" fmla="*/ f4 1 90"/>
                  <a:gd name="f50" fmla="val f5"/>
                  <a:gd name="f51" fmla="val f6"/>
                  <a:gd name="f52" fmla="val f7"/>
                  <a:gd name="f53" fmla="*/ f47 f0 1"/>
                  <a:gd name="f54" fmla="+- f52 0 f50"/>
                  <a:gd name="f55" fmla="+- f51 0 f50"/>
                  <a:gd name="f56" fmla="*/ f53 1 f2"/>
                  <a:gd name="f57" fmla="*/ f55 1 70"/>
                  <a:gd name="f58" fmla="*/ f54 1 90"/>
                  <a:gd name="f59" fmla="*/ 46 f55 1"/>
                  <a:gd name="f60" fmla="*/ 83 f54 1"/>
                  <a:gd name="f61" fmla="*/ 24 f55 1"/>
                  <a:gd name="f62" fmla="*/ 84 f54 1"/>
                  <a:gd name="f63" fmla="*/ 17 f55 1"/>
                  <a:gd name="f64" fmla="*/ 85 f54 1"/>
                  <a:gd name="f65" fmla="*/ 2 f55 1"/>
                  <a:gd name="f66" fmla="*/ 72 f54 1"/>
                  <a:gd name="f67" fmla="*/ 19 f55 1"/>
                  <a:gd name="f68" fmla="*/ 8 f54 1"/>
                  <a:gd name="f69" fmla="*/ 28 f55 1"/>
                  <a:gd name="f70" fmla="*/ 0 f54 1"/>
                  <a:gd name="f71" fmla="*/ 52 f55 1"/>
                  <a:gd name="f72" fmla="*/ 18 f54 1"/>
                  <a:gd name="f73" fmla="*/ 69 f55 1"/>
                  <a:gd name="f74" fmla="*/ 73 f54 1"/>
                  <a:gd name="f75" fmla="*/ 55 f55 1"/>
                  <a:gd name="f76" fmla="*/ 86 f54 1"/>
                  <a:gd name="f77" fmla="+- f56 0 f1"/>
                  <a:gd name="f78" fmla="*/ f59 1 70"/>
                  <a:gd name="f79" fmla="*/ f60 1 90"/>
                  <a:gd name="f80" fmla="*/ f61 1 70"/>
                  <a:gd name="f81" fmla="*/ f62 1 90"/>
                  <a:gd name="f82" fmla="*/ f63 1 70"/>
                  <a:gd name="f83" fmla="*/ f64 1 90"/>
                  <a:gd name="f84" fmla="*/ f65 1 70"/>
                  <a:gd name="f85" fmla="*/ f66 1 90"/>
                  <a:gd name="f86" fmla="*/ f67 1 70"/>
                  <a:gd name="f87" fmla="*/ f68 1 90"/>
                  <a:gd name="f88" fmla="*/ f69 1 70"/>
                  <a:gd name="f89" fmla="*/ f70 1 90"/>
                  <a:gd name="f90" fmla="*/ f71 1 70"/>
                  <a:gd name="f91" fmla="*/ f72 1 90"/>
                  <a:gd name="f92" fmla="*/ f73 1 70"/>
                  <a:gd name="f93" fmla="*/ f74 1 90"/>
                  <a:gd name="f94" fmla="*/ f75 1 70"/>
                  <a:gd name="f95" fmla="*/ f76 1 90"/>
                  <a:gd name="f96" fmla="*/ 0 1 f57"/>
                  <a:gd name="f97" fmla="*/ f51 1 f57"/>
                  <a:gd name="f98" fmla="*/ 0 1 f58"/>
                  <a:gd name="f99" fmla="*/ f52 1 f58"/>
                  <a:gd name="f100" fmla="*/ f78 1 f57"/>
                  <a:gd name="f101" fmla="*/ f79 1 f58"/>
                  <a:gd name="f102" fmla="*/ f80 1 f57"/>
                  <a:gd name="f103" fmla="*/ f81 1 f58"/>
                  <a:gd name="f104" fmla="*/ f82 1 f57"/>
                  <a:gd name="f105" fmla="*/ f83 1 f58"/>
                  <a:gd name="f106" fmla="*/ f84 1 f57"/>
                  <a:gd name="f107" fmla="*/ f85 1 f58"/>
                  <a:gd name="f108" fmla="*/ f86 1 f57"/>
                  <a:gd name="f109" fmla="*/ f87 1 f58"/>
                  <a:gd name="f110" fmla="*/ f88 1 f57"/>
                  <a:gd name="f111" fmla="*/ f89 1 f58"/>
                  <a:gd name="f112" fmla="*/ f90 1 f57"/>
                  <a:gd name="f113" fmla="*/ f91 1 f58"/>
                  <a:gd name="f114" fmla="*/ f92 1 f57"/>
                  <a:gd name="f115" fmla="*/ f93 1 f58"/>
                  <a:gd name="f116" fmla="*/ f94 1 f57"/>
                  <a:gd name="f117" fmla="*/ f95 1 f58"/>
                  <a:gd name="f118" fmla="*/ f96 f48 1"/>
                  <a:gd name="f119" fmla="*/ f97 f48 1"/>
                  <a:gd name="f120" fmla="*/ f99 f49 1"/>
                  <a:gd name="f121" fmla="*/ f98 f49 1"/>
                  <a:gd name="f122" fmla="*/ f100 f48 1"/>
                  <a:gd name="f123" fmla="*/ f101 f49 1"/>
                  <a:gd name="f124" fmla="*/ f102 f48 1"/>
                  <a:gd name="f125" fmla="*/ f103 f49 1"/>
                  <a:gd name="f126" fmla="*/ f104 f48 1"/>
                  <a:gd name="f127" fmla="*/ f105 f49 1"/>
                  <a:gd name="f128" fmla="*/ f106 f48 1"/>
                  <a:gd name="f129" fmla="*/ f107 f49 1"/>
                  <a:gd name="f130" fmla="*/ f108 f48 1"/>
                  <a:gd name="f131" fmla="*/ f109 f49 1"/>
                  <a:gd name="f132" fmla="*/ f110 f48 1"/>
                  <a:gd name="f133" fmla="*/ f111 f49 1"/>
                  <a:gd name="f134" fmla="*/ f112 f48 1"/>
                  <a:gd name="f135" fmla="*/ f113 f49 1"/>
                  <a:gd name="f136" fmla="*/ f114 f48 1"/>
                  <a:gd name="f137" fmla="*/ f115 f49 1"/>
                  <a:gd name="f138" fmla="*/ f116 f48 1"/>
                  <a:gd name="f139" fmla="*/ f117 f4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77">
                    <a:pos x="f122" y="f123"/>
                  </a:cxn>
                  <a:cxn ang="f77">
                    <a:pos x="f124" y="f125"/>
                  </a:cxn>
                  <a:cxn ang="f77">
                    <a:pos x="f126" y="f127"/>
                  </a:cxn>
                  <a:cxn ang="f77">
                    <a:pos x="f128" y="f125"/>
                  </a:cxn>
                  <a:cxn ang="f77">
                    <a:pos x="f128" y="f129"/>
                  </a:cxn>
                  <a:cxn ang="f77">
                    <a:pos x="f130" y="f131"/>
                  </a:cxn>
                  <a:cxn ang="f77">
                    <a:pos x="f132" y="f133"/>
                  </a:cxn>
                  <a:cxn ang="f77">
                    <a:pos x="f134" y="f135"/>
                  </a:cxn>
                  <a:cxn ang="f77">
                    <a:pos x="f136" y="f137"/>
                  </a:cxn>
                  <a:cxn ang="f77">
                    <a:pos x="f136" y="f123"/>
                  </a:cxn>
                  <a:cxn ang="f77">
                    <a:pos x="f138" y="f139"/>
                  </a:cxn>
                  <a:cxn ang="f77">
                    <a:pos x="f122" y="f123"/>
                  </a:cxn>
                </a:cxnLst>
                <a:rect l="f118" t="f121" r="f119" b="f120"/>
                <a:pathLst>
                  <a:path w="70" h="90">
                    <a:moveTo>
                      <a:pt x="f8" y="f9"/>
                    </a:moveTo>
                    <a:cubicBezTo>
                      <a:pt x="f10" y="f11"/>
                      <a:pt x="f12" y="f7"/>
                      <a:pt x="f13" y="f14"/>
                    </a:cubicBezTo>
                    <a:cubicBezTo>
                      <a:pt x="f15" y="f9"/>
                      <a:pt x="f16" y="f17"/>
                      <a:pt x="f18" y="f17"/>
                    </a:cubicBezTo>
                    <a:cubicBezTo>
                      <a:pt x="f19" y="f17"/>
                      <a:pt x="f20" y="f21"/>
                      <a:pt x="f22" y="f14"/>
                    </a:cubicBezTo>
                    <a:cubicBezTo>
                      <a:pt x="f5" y="f14"/>
                      <a:pt x="f23" y="f24"/>
                      <a:pt x="f22" y="f25"/>
                    </a:cubicBezTo>
                    <a:cubicBezTo>
                      <a:pt x="f26" y="f27"/>
                      <a:pt x="f28" y="f29"/>
                      <a:pt x="f16" y="f30"/>
                    </a:cubicBezTo>
                    <a:cubicBezTo>
                      <a:pt x="f31" y="f22"/>
                      <a:pt x="f32" y="f5"/>
                      <a:pt x="f33" y="f5"/>
                    </a:cubicBezTo>
                    <a:cubicBezTo>
                      <a:pt x="f8" y="f23"/>
                      <a:pt x="f34" y="f5"/>
                      <a:pt x="f35" y="f36"/>
                    </a:cubicBezTo>
                    <a:cubicBezTo>
                      <a:pt x="f37" y="f38"/>
                      <a:pt x="f39" y="f40"/>
                      <a:pt x="f41" y="f42"/>
                    </a:cubicBezTo>
                    <a:cubicBezTo>
                      <a:pt x="f6" y="f43"/>
                      <a:pt x="f6" y="f9"/>
                      <a:pt x="f41" y="f9"/>
                    </a:cubicBezTo>
                    <a:cubicBezTo>
                      <a:pt x="f44" y="f17"/>
                      <a:pt x="f45" y="f21"/>
                      <a:pt x="f40" y="f21"/>
                    </a:cubicBezTo>
                    <a:cubicBezTo>
                      <a:pt x="f35" y="f21"/>
                      <a:pt x="f46" y="f14"/>
                      <a:pt x="f8" y="f9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5" name="Freeform 28">
                <a:extLst>
                  <a:ext uri="{FF2B5EF4-FFF2-40B4-BE49-F238E27FC236}">
                    <a16:creationId xmlns:a16="http://schemas.microsoft.com/office/drawing/2014/main" id="{F8CF3108-B96A-9CB6-8315-5F9B45E5BBA9}"/>
                  </a:ext>
                </a:extLst>
              </p:cNvPr>
              <p:cNvSpPr/>
              <p:nvPr/>
            </p:nvSpPr>
            <p:spPr>
              <a:xfrm>
                <a:off x="7166326" y="1194416"/>
                <a:ext cx="127001" cy="111127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23"/>
                  <a:gd name="f7" fmla="val 20"/>
                  <a:gd name="f8" fmla="val 15"/>
                  <a:gd name="f9" fmla="val 8"/>
                  <a:gd name="f10" fmla="val 1"/>
                  <a:gd name="f11" fmla="val 14"/>
                  <a:gd name="f12" fmla="val 3"/>
                  <a:gd name="f13" fmla="val 7"/>
                  <a:gd name="f14" fmla="val 4"/>
                  <a:gd name="f15" fmla="val 19"/>
                  <a:gd name="f16" fmla="val 18"/>
                  <a:gd name="f17" fmla="val 17"/>
                  <a:gd name="f18" fmla="val 16"/>
                  <a:gd name="f19" fmla="val 11"/>
                  <a:gd name="f20" fmla="val 6"/>
                  <a:gd name="f21" fmla="val 12"/>
                  <a:gd name="f22" fmla="val 2"/>
                  <a:gd name="f23" fmla="val 9"/>
                  <a:gd name="f24" fmla="val 13"/>
                  <a:gd name="f25" fmla="+- 0 0 -90"/>
                  <a:gd name="f26" fmla="*/ f3 1 23"/>
                  <a:gd name="f27" fmla="*/ f4 1 20"/>
                  <a:gd name="f28" fmla="val f5"/>
                  <a:gd name="f29" fmla="val f6"/>
                  <a:gd name="f30" fmla="val f7"/>
                  <a:gd name="f31" fmla="*/ f25 f0 1"/>
                  <a:gd name="f32" fmla="+- f30 0 f28"/>
                  <a:gd name="f33" fmla="+- f29 0 f28"/>
                  <a:gd name="f34" fmla="*/ f31 1 f2"/>
                  <a:gd name="f35" fmla="*/ f33 1 23"/>
                  <a:gd name="f36" fmla="*/ f32 1 20"/>
                  <a:gd name="f37" fmla="*/ 23 f33 1"/>
                  <a:gd name="f38" fmla="*/ 20 f32 1"/>
                  <a:gd name="f39" fmla="*/ 0 f33 1"/>
                  <a:gd name="f40" fmla="*/ 4 f33 1"/>
                  <a:gd name="f41" fmla="*/ 1 f32 1"/>
                  <a:gd name="f42" fmla="*/ 18 f33 1"/>
                  <a:gd name="f43" fmla="*/ 17 f32 1"/>
                  <a:gd name="f44" fmla="*/ 20 f33 1"/>
                  <a:gd name="f45" fmla="*/ 14 f32 1"/>
                  <a:gd name="f46" fmla="*/ 11 f33 1"/>
                  <a:gd name="f47" fmla="*/ 4 f32 1"/>
                  <a:gd name="f48" fmla="*/ 2 f33 1"/>
                  <a:gd name="f49" fmla="+- f34 0 f1"/>
                  <a:gd name="f50" fmla="*/ f37 1 23"/>
                  <a:gd name="f51" fmla="*/ f38 1 20"/>
                  <a:gd name="f52" fmla="*/ f39 1 23"/>
                  <a:gd name="f53" fmla="*/ f40 1 23"/>
                  <a:gd name="f54" fmla="*/ f41 1 20"/>
                  <a:gd name="f55" fmla="*/ f42 1 23"/>
                  <a:gd name="f56" fmla="*/ f43 1 20"/>
                  <a:gd name="f57" fmla="*/ f44 1 23"/>
                  <a:gd name="f58" fmla="*/ f45 1 20"/>
                  <a:gd name="f59" fmla="*/ f46 1 23"/>
                  <a:gd name="f60" fmla="*/ f47 1 20"/>
                  <a:gd name="f61" fmla="*/ f48 1 23"/>
                  <a:gd name="f62" fmla="*/ 0 1 f35"/>
                  <a:gd name="f63" fmla="*/ f29 1 f35"/>
                  <a:gd name="f64" fmla="*/ 0 1 f36"/>
                  <a:gd name="f65" fmla="*/ f30 1 f36"/>
                  <a:gd name="f66" fmla="*/ f50 1 f35"/>
                  <a:gd name="f67" fmla="*/ f51 1 f36"/>
                  <a:gd name="f68" fmla="*/ f52 1 f35"/>
                  <a:gd name="f69" fmla="*/ f53 1 f35"/>
                  <a:gd name="f70" fmla="*/ f54 1 f36"/>
                  <a:gd name="f71" fmla="*/ f55 1 f35"/>
                  <a:gd name="f72" fmla="*/ f56 1 f36"/>
                  <a:gd name="f73" fmla="*/ f57 1 f35"/>
                  <a:gd name="f74" fmla="*/ f58 1 f36"/>
                  <a:gd name="f75" fmla="*/ f59 1 f35"/>
                  <a:gd name="f76" fmla="*/ f60 1 f36"/>
                  <a:gd name="f77" fmla="*/ f61 1 f35"/>
                  <a:gd name="f78" fmla="*/ f62 f26 1"/>
                  <a:gd name="f79" fmla="*/ f63 f26 1"/>
                  <a:gd name="f80" fmla="*/ f65 f27 1"/>
                  <a:gd name="f81" fmla="*/ f64 f27 1"/>
                  <a:gd name="f82" fmla="*/ f66 f26 1"/>
                  <a:gd name="f83" fmla="*/ f67 f27 1"/>
                  <a:gd name="f84" fmla="*/ f68 f26 1"/>
                  <a:gd name="f85" fmla="*/ f69 f26 1"/>
                  <a:gd name="f86" fmla="*/ f70 f27 1"/>
                  <a:gd name="f87" fmla="*/ f71 f26 1"/>
                  <a:gd name="f88" fmla="*/ f72 f27 1"/>
                  <a:gd name="f89" fmla="*/ f73 f26 1"/>
                  <a:gd name="f90" fmla="*/ f74 f27 1"/>
                  <a:gd name="f91" fmla="*/ f75 f26 1"/>
                  <a:gd name="f92" fmla="*/ f76 f27 1"/>
                  <a:gd name="f93" fmla="*/ f77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9">
                    <a:pos x="f82" y="f83"/>
                  </a:cxn>
                  <a:cxn ang="f49">
                    <a:pos x="f84" y="f83"/>
                  </a:cxn>
                  <a:cxn ang="f49">
                    <a:pos x="f85" y="f86"/>
                  </a:cxn>
                  <a:cxn ang="f49">
                    <a:pos x="f82" y="f83"/>
                  </a:cxn>
                  <a:cxn ang="f49">
                    <a:pos x="f87" y="f88"/>
                  </a:cxn>
                  <a:cxn ang="f49">
                    <a:pos x="f89" y="f90"/>
                  </a:cxn>
                  <a:cxn ang="f49">
                    <a:pos x="f91" y="f92"/>
                  </a:cxn>
                  <a:cxn ang="f49">
                    <a:pos x="f93" y="f88"/>
                  </a:cxn>
                  <a:cxn ang="f49">
                    <a:pos x="f87" y="f88"/>
                  </a:cxn>
                </a:cxnLst>
                <a:rect l="f78" t="f81" r="f79" b="f80"/>
                <a:pathLst>
                  <a:path w="23" h="20">
                    <a:moveTo>
                      <a:pt x="f6" y="f7"/>
                    </a:moveTo>
                    <a:cubicBezTo>
                      <a:pt x="f8" y="f7"/>
                      <a:pt x="f9" y="f7"/>
                      <a:pt x="f5" y="f7"/>
                    </a:cubicBezTo>
                    <a:cubicBezTo>
                      <a:pt x="f10" y="f11"/>
                      <a:pt x="f12" y="f13"/>
                      <a:pt x="f14" y="f10"/>
                    </a:cubicBezTo>
                    <a:cubicBezTo>
                      <a:pt x="f15" y="f5"/>
                      <a:pt x="f15" y="f5"/>
                      <a:pt x="f6" y="f7"/>
                    </a:cubicBezTo>
                    <a:close/>
                    <a:moveTo>
                      <a:pt x="f16" y="f17"/>
                    </a:moveTo>
                    <a:cubicBezTo>
                      <a:pt x="f16" y="f18"/>
                      <a:pt x="f15" y="f8"/>
                      <a:pt x="f7" y="f11"/>
                    </a:cubicBezTo>
                    <a:cubicBezTo>
                      <a:pt x="f17" y="f19"/>
                      <a:pt x="f11" y="f9"/>
                      <a:pt x="f19" y="f14"/>
                    </a:cubicBezTo>
                    <a:cubicBezTo>
                      <a:pt x="f9" y="f9"/>
                      <a:pt x="f20" y="f21"/>
                      <a:pt x="f22" y="f17"/>
                    </a:cubicBezTo>
                    <a:cubicBezTo>
                      <a:pt x="f23" y="f17"/>
                      <a:pt x="f24" y="f17"/>
                      <a:pt x="f16" y="f17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nturas de varios colores">
            <a:extLst>
              <a:ext uri="{FF2B5EF4-FFF2-40B4-BE49-F238E27FC236}">
                <a16:creationId xmlns:a16="http://schemas.microsoft.com/office/drawing/2014/main" id="{2DF3B9CD-9585-533A-CF23-AC396FD0E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1"/>
            <a:ext cx="9144000" cy="513873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279;p38">
            <a:extLst>
              <a:ext uri="{FF2B5EF4-FFF2-40B4-BE49-F238E27FC236}">
                <a16:creationId xmlns:a16="http://schemas.microsoft.com/office/drawing/2014/main" id="{98589ABC-722B-4914-D565-579C24AB4821}"/>
              </a:ext>
            </a:extLst>
          </p:cNvPr>
          <p:cNvSpPr/>
          <p:nvPr/>
        </p:nvSpPr>
        <p:spPr>
          <a:xfrm>
            <a:off x="712811" y="1663183"/>
            <a:ext cx="4638303" cy="1652101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Rectángulo 1">
            <a:extLst>
              <a:ext uri="{FF2B5EF4-FFF2-40B4-BE49-F238E27FC236}">
                <a16:creationId xmlns:a16="http://schemas.microsoft.com/office/drawing/2014/main" id="{EC5F83CD-1880-F7EA-5D65-80E2F592B851}"/>
              </a:ext>
            </a:extLst>
          </p:cNvPr>
          <p:cNvSpPr/>
          <p:nvPr/>
        </p:nvSpPr>
        <p:spPr>
          <a:xfrm>
            <a:off x="295835" y="188256"/>
            <a:ext cx="4338919" cy="2752161"/>
          </a:xfrm>
          <a:prstGeom prst="rect">
            <a:avLst/>
          </a:prstGeom>
          <a:solidFill>
            <a:srgbClr val="FFFFFF"/>
          </a:solidFill>
          <a:ln w="25402" cap="flat">
            <a:solidFill>
              <a:srgbClr val="8BAB42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71;p15">
            <a:extLst>
              <a:ext uri="{FF2B5EF4-FFF2-40B4-BE49-F238E27FC236}">
                <a16:creationId xmlns:a16="http://schemas.microsoft.com/office/drawing/2014/main" id="{5CC21A03-222C-5B9D-BDA7-60E734B99D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527" y="758842"/>
            <a:ext cx="3395907" cy="1159797"/>
          </a:xfrm>
        </p:spPr>
        <p:txBody>
          <a:bodyPr/>
          <a:lstStyle/>
          <a:p>
            <a:pPr lvl="0"/>
            <a:r>
              <a:rPr lang="en-US">
                <a:solidFill>
                  <a:srgbClr val="7F7F7F"/>
                </a:solidFill>
              </a:rPr>
              <a:t>Transition headline</a:t>
            </a:r>
          </a:p>
        </p:txBody>
      </p:sp>
      <p:sp>
        <p:nvSpPr>
          <p:cNvPr id="6" name="Google Shape;72;p15">
            <a:extLst>
              <a:ext uri="{FF2B5EF4-FFF2-40B4-BE49-F238E27FC236}">
                <a16:creationId xmlns:a16="http://schemas.microsoft.com/office/drawing/2014/main" id="{A2A6ECDA-F6DA-E59F-3A6E-2BF5DE7C574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57527" y="1786947"/>
            <a:ext cx="3395907" cy="784802"/>
          </a:xfrm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>
                <a:solidFill>
                  <a:srgbClr val="333333"/>
                </a:solidFill>
              </a:rPr>
              <a:t>Let’s start with the first set of slides</a:t>
            </a:r>
          </a:p>
        </p:txBody>
      </p:sp>
      <p:sp>
        <p:nvSpPr>
          <p:cNvPr id="7" name="Google Shape;74;p15">
            <a:extLst>
              <a:ext uri="{FF2B5EF4-FFF2-40B4-BE49-F238E27FC236}">
                <a16:creationId xmlns:a16="http://schemas.microsoft.com/office/drawing/2014/main" id="{9D835DB6-C327-0A22-BF10-9190DE9721E0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969E180-31C7-403C-8A41-937127AAE9E1}" type="slidenum">
              <a:t>3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intura abstracta azul y roja">
            <a:extLst>
              <a:ext uri="{FF2B5EF4-FFF2-40B4-BE49-F238E27FC236}">
                <a16:creationId xmlns:a16="http://schemas.microsoft.com/office/drawing/2014/main" id="{A7B17039-CDC2-4CC8-AECB-F095B862E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1" y="-146"/>
            <a:ext cx="6502398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279;p38">
            <a:extLst>
              <a:ext uri="{FF2B5EF4-FFF2-40B4-BE49-F238E27FC236}">
                <a16:creationId xmlns:a16="http://schemas.microsoft.com/office/drawing/2014/main" id="{9AD51C28-E03C-0E35-D67C-DF66BBE6AE76}"/>
              </a:ext>
            </a:extLst>
          </p:cNvPr>
          <p:cNvSpPr/>
          <p:nvPr/>
        </p:nvSpPr>
        <p:spPr>
          <a:xfrm>
            <a:off x="402674" y="2676896"/>
            <a:ext cx="8030361" cy="2162848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79;p16">
            <a:extLst>
              <a:ext uri="{FF2B5EF4-FFF2-40B4-BE49-F238E27FC236}">
                <a16:creationId xmlns:a16="http://schemas.microsoft.com/office/drawing/2014/main" id="{47402ECC-D090-64FB-CA26-11122F7F53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17650" y="2571603"/>
            <a:ext cx="3967087" cy="819896"/>
          </a:xfrm>
        </p:spPr>
        <p:txBody>
          <a:bodyPr/>
          <a:lstStyle/>
          <a:p>
            <a:pPr marL="0" lvl="0" indent="0">
              <a:buNone/>
            </a:pPr>
            <a:r>
              <a:rPr lang="en-US" sz="2600">
                <a:solidFill>
                  <a:srgbClr val="FFFFFF"/>
                </a:solidFill>
              </a:rPr>
              <a:t>Quotations are commonly printed as a means of inspiration and to invoke philosophical thoughts from the reader.</a:t>
            </a:r>
          </a:p>
        </p:txBody>
      </p:sp>
      <p:sp>
        <p:nvSpPr>
          <p:cNvPr id="5" name="Google Shape;81;p16">
            <a:extLst>
              <a:ext uri="{FF2B5EF4-FFF2-40B4-BE49-F238E27FC236}">
                <a16:creationId xmlns:a16="http://schemas.microsoft.com/office/drawing/2014/main" id="{8B2A21CD-8621-A1FA-AF9E-453D73585E44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44A3643-4FF3-485D-8709-F3FB3CB44128}" type="slidenum">
              <a:t>4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grpSp>
        <p:nvGrpSpPr>
          <p:cNvPr id="6" name="Grupo 8">
            <a:extLst>
              <a:ext uri="{FF2B5EF4-FFF2-40B4-BE49-F238E27FC236}">
                <a16:creationId xmlns:a16="http://schemas.microsoft.com/office/drawing/2014/main" id="{E9719904-3BE8-8C9E-EA69-3FDFDD6A374B}"/>
              </a:ext>
            </a:extLst>
          </p:cNvPr>
          <p:cNvGrpSpPr/>
          <p:nvPr/>
        </p:nvGrpSpPr>
        <p:grpSpPr>
          <a:xfrm>
            <a:off x="755495" y="188156"/>
            <a:ext cx="1219078" cy="2405749"/>
            <a:chOff x="755495" y="188156"/>
            <a:chExt cx="1219078" cy="2405749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4E88B81E-74C5-8A9E-84C8-6B080939852B}"/>
                </a:ext>
              </a:extLst>
            </p:cNvPr>
            <p:cNvSpPr/>
            <p:nvPr/>
          </p:nvSpPr>
          <p:spPr>
            <a:xfrm>
              <a:off x="755495" y="188156"/>
              <a:ext cx="1219078" cy="240574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8"/>
                <a:gd name="f7" fmla="val 512"/>
                <a:gd name="f8" fmla="val 222"/>
                <a:gd name="f9" fmla="val 208"/>
                <a:gd name="f10" fmla="val 196"/>
                <a:gd name="f11" fmla="val 182"/>
                <a:gd name="f12" fmla="val 178"/>
                <a:gd name="f13" fmla="val 482"/>
                <a:gd name="f14" fmla="val 175"/>
                <a:gd name="f15" fmla="val 452"/>
                <a:gd name="f16" fmla="val 172"/>
                <a:gd name="f17" fmla="val 422"/>
                <a:gd name="f18" fmla="val 142"/>
                <a:gd name="f19" fmla="val 113"/>
                <a:gd name="f20" fmla="val 82"/>
                <a:gd name="f21" fmla="val 79"/>
                <a:gd name="f22" fmla="val 451"/>
                <a:gd name="f23" fmla="val 75"/>
                <a:gd name="f24" fmla="val 481"/>
                <a:gd name="f25" fmla="val 72"/>
                <a:gd name="f26" fmla="val 59"/>
                <a:gd name="f27" fmla="val 46"/>
                <a:gd name="f28" fmla="val 32"/>
                <a:gd name="f29" fmla="val 35"/>
                <a:gd name="f30" fmla="val 38"/>
                <a:gd name="f31" fmla="val 41"/>
                <a:gd name="f32" fmla="val 421"/>
                <a:gd name="f33" fmla="val 27"/>
                <a:gd name="f34" fmla="val 14"/>
                <a:gd name="f35" fmla="val 306"/>
                <a:gd name="f36" fmla="val 192"/>
                <a:gd name="f37" fmla="val 77"/>
                <a:gd name="f38" fmla="val 26"/>
                <a:gd name="f39" fmla="val 52"/>
                <a:gd name="f40" fmla="val 78"/>
                <a:gd name="f41" fmla="val 81"/>
                <a:gd name="f42" fmla="val 51"/>
                <a:gd name="f43" fmla="val 84"/>
                <a:gd name="f44" fmla="val 87"/>
                <a:gd name="f45" fmla="val 140"/>
                <a:gd name="f46" fmla="val 167"/>
                <a:gd name="f47" fmla="val 170"/>
                <a:gd name="f48" fmla="val 25"/>
                <a:gd name="f49" fmla="val 50"/>
                <a:gd name="f50" fmla="val 76"/>
                <a:gd name="f51" fmla="val 203"/>
                <a:gd name="f52" fmla="val 230"/>
                <a:gd name="f53" fmla="val 191"/>
                <a:gd name="f54" fmla="val 305"/>
                <a:gd name="f55" fmla="val 243"/>
                <a:gd name="f56" fmla="val 229"/>
                <a:gd name="f57" fmla="val 212"/>
                <a:gd name="f58" fmla="val 215"/>
                <a:gd name="f59" fmla="val 219"/>
                <a:gd name="f60" fmla="val 19"/>
                <a:gd name="f61" fmla="val 398"/>
                <a:gd name="f62" fmla="val 93"/>
                <a:gd name="f63" fmla="val 165"/>
                <a:gd name="f64" fmla="val 238"/>
                <a:gd name="f65" fmla="val 298"/>
                <a:gd name="f66" fmla="val 198"/>
                <a:gd name="f67" fmla="val 98"/>
                <a:gd name="f68" fmla="val 92"/>
                <a:gd name="f69" fmla="val 199"/>
                <a:gd name="f70" fmla="val 134"/>
                <a:gd name="f71" fmla="val 133"/>
                <a:gd name="f72" fmla="val 65"/>
                <a:gd name="f73" fmla="val 54"/>
                <a:gd name="f74" fmla="val 131"/>
                <a:gd name="f75" fmla="val 44"/>
                <a:gd name="f76" fmla="val 42"/>
                <a:gd name="f77" fmla="val 128"/>
                <a:gd name="f78" fmla="val 40"/>
                <a:gd name="f79" fmla="val 127"/>
                <a:gd name="f80" fmla="val 39"/>
                <a:gd name="f81" fmla="val 125"/>
                <a:gd name="f82" fmla="val 123"/>
                <a:gd name="f83" fmla="val 121"/>
                <a:gd name="f84" fmla="val 120"/>
                <a:gd name="f85" fmla="val 119"/>
                <a:gd name="f86" fmla="val 124"/>
                <a:gd name="f87" fmla="val 129"/>
                <a:gd name="f88" fmla="+- 0 0 -90"/>
                <a:gd name="f89" fmla="*/ f3 1 258"/>
                <a:gd name="f90" fmla="*/ f4 1 512"/>
                <a:gd name="f91" fmla="val f5"/>
                <a:gd name="f92" fmla="val f6"/>
                <a:gd name="f93" fmla="val f7"/>
                <a:gd name="f94" fmla="*/ f88 f0 1"/>
                <a:gd name="f95" fmla="+- f93 0 f91"/>
                <a:gd name="f96" fmla="+- f92 0 f91"/>
                <a:gd name="f97" fmla="*/ f94 1 f2"/>
                <a:gd name="f98" fmla="*/ f96 1 258"/>
                <a:gd name="f99" fmla="*/ f95 1 512"/>
                <a:gd name="f100" fmla="*/ 222 f96 1"/>
                <a:gd name="f101" fmla="*/ 512 f95 1"/>
                <a:gd name="f102" fmla="*/ 182 f96 1"/>
                <a:gd name="f103" fmla="*/ 172 f96 1"/>
                <a:gd name="f104" fmla="*/ 422 f95 1"/>
                <a:gd name="f105" fmla="*/ 82 f96 1"/>
                <a:gd name="f106" fmla="*/ 72 f96 1"/>
                <a:gd name="f107" fmla="*/ 32 f96 1"/>
                <a:gd name="f108" fmla="*/ 41 f96 1"/>
                <a:gd name="f109" fmla="*/ 421 f95 1"/>
                <a:gd name="f110" fmla="*/ 0 f96 1"/>
                <a:gd name="f111" fmla="*/ 77 f95 1"/>
                <a:gd name="f112" fmla="*/ 78 f96 1"/>
                <a:gd name="f113" fmla="*/ 87 f96 1"/>
                <a:gd name="f114" fmla="*/ 0 f95 1"/>
                <a:gd name="f115" fmla="*/ 167 f96 1"/>
                <a:gd name="f116" fmla="*/ 175 f96 1"/>
                <a:gd name="f117" fmla="*/ 76 f95 1"/>
                <a:gd name="f118" fmla="*/ 258 f96 1"/>
                <a:gd name="f119" fmla="*/ 212 f96 1"/>
                <a:gd name="f120" fmla="*/ 19 f96 1"/>
                <a:gd name="f121" fmla="*/ 398 f95 1"/>
                <a:gd name="f122" fmla="*/ 238 f96 1"/>
                <a:gd name="f123" fmla="*/ 98 f95 1"/>
                <a:gd name="f124" fmla="*/ 134 f96 1"/>
                <a:gd name="f125" fmla="*/ 131 f96 1"/>
                <a:gd name="f126" fmla="*/ 44 f95 1"/>
                <a:gd name="f127" fmla="*/ 127 f96 1"/>
                <a:gd name="f128" fmla="*/ 39 f95 1"/>
                <a:gd name="f129" fmla="*/ 123 f96 1"/>
                <a:gd name="f130" fmla="*/ 119 f96 1"/>
                <a:gd name="f131" fmla="+- f97 0 f1"/>
                <a:gd name="f132" fmla="*/ f100 1 258"/>
                <a:gd name="f133" fmla="*/ f101 1 512"/>
                <a:gd name="f134" fmla="*/ f102 1 258"/>
                <a:gd name="f135" fmla="*/ f103 1 258"/>
                <a:gd name="f136" fmla="*/ f104 1 512"/>
                <a:gd name="f137" fmla="*/ f105 1 258"/>
                <a:gd name="f138" fmla="*/ f106 1 258"/>
                <a:gd name="f139" fmla="*/ f107 1 258"/>
                <a:gd name="f140" fmla="*/ f108 1 258"/>
                <a:gd name="f141" fmla="*/ f109 1 512"/>
                <a:gd name="f142" fmla="*/ f110 1 258"/>
                <a:gd name="f143" fmla="*/ f111 1 512"/>
                <a:gd name="f144" fmla="*/ f112 1 258"/>
                <a:gd name="f145" fmla="*/ f113 1 258"/>
                <a:gd name="f146" fmla="*/ f114 1 512"/>
                <a:gd name="f147" fmla="*/ f115 1 258"/>
                <a:gd name="f148" fmla="*/ f116 1 258"/>
                <a:gd name="f149" fmla="*/ f117 1 512"/>
                <a:gd name="f150" fmla="*/ f118 1 258"/>
                <a:gd name="f151" fmla="*/ f119 1 258"/>
                <a:gd name="f152" fmla="*/ f120 1 258"/>
                <a:gd name="f153" fmla="*/ f121 1 512"/>
                <a:gd name="f154" fmla="*/ f122 1 258"/>
                <a:gd name="f155" fmla="*/ f123 1 512"/>
                <a:gd name="f156" fmla="*/ f124 1 258"/>
                <a:gd name="f157" fmla="*/ f125 1 258"/>
                <a:gd name="f158" fmla="*/ f126 1 512"/>
                <a:gd name="f159" fmla="*/ f127 1 258"/>
                <a:gd name="f160" fmla="*/ f128 1 512"/>
                <a:gd name="f161" fmla="*/ f129 1 258"/>
                <a:gd name="f162" fmla="*/ f130 1 258"/>
                <a:gd name="f163" fmla="*/ 0 1 f98"/>
                <a:gd name="f164" fmla="*/ f92 1 f98"/>
                <a:gd name="f165" fmla="*/ 0 1 f99"/>
                <a:gd name="f166" fmla="*/ f93 1 f99"/>
                <a:gd name="f167" fmla="*/ f132 1 f98"/>
                <a:gd name="f168" fmla="*/ f133 1 f99"/>
                <a:gd name="f169" fmla="*/ f134 1 f98"/>
                <a:gd name="f170" fmla="*/ f135 1 f98"/>
                <a:gd name="f171" fmla="*/ f136 1 f99"/>
                <a:gd name="f172" fmla="*/ f137 1 f98"/>
                <a:gd name="f173" fmla="*/ f138 1 f98"/>
                <a:gd name="f174" fmla="*/ f139 1 f98"/>
                <a:gd name="f175" fmla="*/ f140 1 f98"/>
                <a:gd name="f176" fmla="*/ f141 1 f99"/>
                <a:gd name="f177" fmla="*/ f142 1 f98"/>
                <a:gd name="f178" fmla="*/ f143 1 f99"/>
                <a:gd name="f179" fmla="*/ f144 1 f98"/>
                <a:gd name="f180" fmla="*/ f145 1 f98"/>
                <a:gd name="f181" fmla="*/ f146 1 f99"/>
                <a:gd name="f182" fmla="*/ f147 1 f98"/>
                <a:gd name="f183" fmla="*/ f148 1 f98"/>
                <a:gd name="f184" fmla="*/ f149 1 f99"/>
                <a:gd name="f185" fmla="*/ f150 1 f98"/>
                <a:gd name="f186" fmla="*/ f151 1 f98"/>
                <a:gd name="f187" fmla="*/ f152 1 f98"/>
                <a:gd name="f188" fmla="*/ f153 1 f99"/>
                <a:gd name="f189" fmla="*/ f154 1 f98"/>
                <a:gd name="f190" fmla="*/ f155 1 f99"/>
                <a:gd name="f191" fmla="*/ f156 1 f98"/>
                <a:gd name="f192" fmla="*/ f157 1 f98"/>
                <a:gd name="f193" fmla="*/ f158 1 f99"/>
                <a:gd name="f194" fmla="*/ f159 1 f98"/>
                <a:gd name="f195" fmla="*/ f160 1 f99"/>
                <a:gd name="f196" fmla="*/ f161 1 f98"/>
                <a:gd name="f197" fmla="*/ f162 1 f98"/>
                <a:gd name="f198" fmla="*/ f163 f89 1"/>
                <a:gd name="f199" fmla="*/ f164 f89 1"/>
                <a:gd name="f200" fmla="*/ f166 f90 1"/>
                <a:gd name="f201" fmla="*/ f165 f90 1"/>
                <a:gd name="f202" fmla="*/ f167 f89 1"/>
                <a:gd name="f203" fmla="*/ f168 f90 1"/>
                <a:gd name="f204" fmla="*/ f169 f89 1"/>
                <a:gd name="f205" fmla="*/ f170 f89 1"/>
                <a:gd name="f206" fmla="*/ f171 f90 1"/>
                <a:gd name="f207" fmla="*/ f172 f89 1"/>
                <a:gd name="f208" fmla="*/ f173 f89 1"/>
                <a:gd name="f209" fmla="*/ f174 f89 1"/>
                <a:gd name="f210" fmla="*/ f175 f89 1"/>
                <a:gd name="f211" fmla="*/ f176 f90 1"/>
                <a:gd name="f212" fmla="*/ f177 f89 1"/>
                <a:gd name="f213" fmla="*/ f178 f90 1"/>
                <a:gd name="f214" fmla="*/ f179 f89 1"/>
                <a:gd name="f215" fmla="*/ f180 f89 1"/>
                <a:gd name="f216" fmla="*/ f181 f90 1"/>
                <a:gd name="f217" fmla="*/ f182 f89 1"/>
                <a:gd name="f218" fmla="*/ f183 f89 1"/>
                <a:gd name="f219" fmla="*/ f184 f90 1"/>
                <a:gd name="f220" fmla="*/ f185 f89 1"/>
                <a:gd name="f221" fmla="*/ f186 f89 1"/>
                <a:gd name="f222" fmla="*/ f187 f89 1"/>
                <a:gd name="f223" fmla="*/ f188 f90 1"/>
                <a:gd name="f224" fmla="*/ f189 f89 1"/>
                <a:gd name="f225" fmla="*/ f190 f90 1"/>
                <a:gd name="f226" fmla="*/ f191 f89 1"/>
                <a:gd name="f227" fmla="*/ f192 f89 1"/>
                <a:gd name="f228" fmla="*/ f193 f90 1"/>
                <a:gd name="f229" fmla="*/ f194 f89 1"/>
                <a:gd name="f230" fmla="*/ f195 f90 1"/>
                <a:gd name="f231" fmla="*/ f196 f89 1"/>
                <a:gd name="f232" fmla="*/ f197 f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202" y="f203"/>
                </a:cxn>
                <a:cxn ang="f131">
                  <a:pos x="f204" y="f203"/>
                </a:cxn>
                <a:cxn ang="f131">
                  <a:pos x="f205" y="f206"/>
                </a:cxn>
                <a:cxn ang="f131">
                  <a:pos x="f207" y="f206"/>
                </a:cxn>
                <a:cxn ang="f131">
                  <a:pos x="f208" y="f203"/>
                </a:cxn>
                <a:cxn ang="f131">
                  <a:pos x="f209" y="f203"/>
                </a:cxn>
                <a:cxn ang="f131">
                  <a:pos x="f210" y="f211"/>
                </a:cxn>
                <a:cxn ang="f131">
                  <a:pos x="f212" y="f211"/>
                </a:cxn>
                <a:cxn ang="f131">
                  <a:pos x="f212" y="f213"/>
                </a:cxn>
                <a:cxn ang="f131">
                  <a:pos x="f214" y="f213"/>
                </a:cxn>
                <a:cxn ang="f131">
                  <a:pos x="f215" y="f216"/>
                </a:cxn>
                <a:cxn ang="f131">
                  <a:pos x="f217" y="f216"/>
                </a:cxn>
                <a:cxn ang="f131">
                  <a:pos x="f218" y="f219"/>
                </a:cxn>
                <a:cxn ang="f131">
                  <a:pos x="f220" y="f219"/>
                </a:cxn>
                <a:cxn ang="f131">
                  <a:pos x="f220" y="f211"/>
                </a:cxn>
                <a:cxn ang="f131">
                  <a:pos x="f221" y="f211"/>
                </a:cxn>
                <a:cxn ang="f131">
                  <a:pos x="f202" y="f203"/>
                </a:cxn>
                <a:cxn ang="f131">
                  <a:pos x="f222" y="f223"/>
                </a:cxn>
                <a:cxn ang="f131">
                  <a:pos x="f224" y="f223"/>
                </a:cxn>
                <a:cxn ang="f131">
                  <a:pos x="f224" y="f225"/>
                </a:cxn>
                <a:cxn ang="f131">
                  <a:pos x="f222" y="f225"/>
                </a:cxn>
                <a:cxn ang="f131">
                  <a:pos x="f222" y="f223"/>
                </a:cxn>
                <a:cxn ang="f131">
                  <a:pos x="f226" y="f219"/>
                </a:cxn>
                <a:cxn ang="f131">
                  <a:pos x="f227" y="f228"/>
                </a:cxn>
                <a:cxn ang="f131">
                  <a:pos x="f229" y="f230"/>
                </a:cxn>
                <a:cxn ang="f131">
                  <a:pos x="f231" y="f228"/>
                </a:cxn>
                <a:cxn ang="f131">
                  <a:pos x="f232" y="f219"/>
                </a:cxn>
                <a:cxn ang="f131">
                  <a:pos x="f226" y="f219"/>
                </a:cxn>
              </a:cxnLst>
              <a:rect l="f198" t="f201" r="f199" b="f200"/>
              <a:pathLst>
                <a:path w="258" h="512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7"/>
                    <a:pt x="f19" y="f17"/>
                    <a:pt x="f20" y="f17"/>
                  </a:cubicBezTo>
                  <a:cubicBezTo>
                    <a:pt x="f21" y="f22"/>
                    <a:pt x="f23" y="f24"/>
                    <a:pt x="f25" y="f7"/>
                  </a:cubicBezTo>
                  <a:cubicBezTo>
                    <a:pt x="f26" y="f7"/>
                    <a:pt x="f27" y="f7"/>
                    <a:pt x="f28" y="f7"/>
                  </a:cubicBezTo>
                  <a:cubicBezTo>
                    <a:pt x="f29" y="f13"/>
                    <a:pt x="f30" y="f15"/>
                    <a:pt x="f31" y="f32"/>
                  </a:cubicBezTo>
                  <a:cubicBezTo>
                    <a:pt x="f33" y="f32"/>
                    <a:pt x="f34" y="f32"/>
                    <a:pt x="f5" y="f32"/>
                  </a:cubicBezTo>
                  <a:cubicBezTo>
                    <a:pt x="f5" y="f35"/>
                    <a:pt x="f5" y="f36"/>
                    <a:pt x="f5" y="f37"/>
                  </a:cubicBezTo>
                  <a:cubicBezTo>
                    <a:pt x="f38" y="f37"/>
                    <a:pt x="f39" y="f37"/>
                    <a:pt x="f40" y="f37"/>
                  </a:cubicBezTo>
                  <a:cubicBezTo>
                    <a:pt x="f41" y="f42"/>
                    <a:pt x="f43" y="f38"/>
                    <a:pt x="f44" y="f5"/>
                  </a:cubicBezTo>
                  <a:cubicBezTo>
                    <a:pt x="f19" y="f5"/>
                    <a:pt x="f45" y="f5"/>
                    <a:pt x="f46" y="f5"/>
                  </a:cubicBezTo>
                  <a:cubicBezTo>
                    <a:pt x="f47" y="f48"/>
                    <a:pt x="f16" y="f49"/>
                    <a:pt x="f14" y="f50"/>
                  </a:cubicBezTo>
                  <a:cubicBezTo>
                    <a:pt x="f51" y="f50"/>
                    <a:pt x="f52" y="f50"/>
                    <a:pt x="f6" y="f50"/>
                  </a:cubicBezTo>
                  <a:cubicBezTo>
                    <a:pt x="f6" y="f53"/>
                    <a:pt x="f6" y="f54"/>
                    <a:pt x="f6" y="f32"/>
                  </a:cubicBezTo>
                  <a:cubicBezTo>
                    <a:pt x="f55" y="f32"/>
                    <a:pt x="f56" y="f32"/>
                    <a:pt x="f57" y="f32"/>
                  </a:cubicBezTo>
                  <a:cubicBezTo>
                    <a:pt x="f58" y="f15"/>
                    <a:pt x="f59" y="f24"/>
                    <a:pt x="f8" y="f7"/>
                  </a:cubicBezTo>
                  <a:close/>
                  <a:moveTo>
                    <a:pt x="f60" y="f61"/>
                  </a:moveTo>
                  <a:cubicBezTo>
                    <a:pt x="f62" y="f61"/>
                    <a:pt x="f63" y="f61"/>
                    <a:pt x="f64" y="f61"/>
                  </a:cubicBezTo>
                  <a:cubicBezTo>
                    <a:pt x="f64" y="f65"/>
                    <a:pt x="f64" y="f66"/>
                    <a:pt x="f64" y="f67"/>
                  </a:cubicBezTo>
                  <a:cubicBezTo>
                    <a:pt x="f63" y="f67"/>
                    <a:pt x="f68" y="f67"/>
                    <a:pt x="f60" y="f67"/>
                  </a:cubicBezTo>
                  <a:cubicBezTo>
                    <a:pt x="f60" y="f69"/>
                    <a:pt x="f60" y="f65"/>
                    <a:pt x="f60" y="f61"/>
                  </a:cubicBezTo>
                  <a:close/>
                  <a:moveTo>
                    <a:pt x="f70" y="f50"/>
                  </a:moveTo>
                  <a:cubicBezTo>
                    <a:pt x="f71" y="f72"/>
                    <a:pt x="f71" y="f73"/>
                    <a:pt x="f74" y="f75"/>
                  </a:cubicBezTo>
                  <a:cubicBezTo>
                    <a:pt x="f74" y="f76"/>
                    <a:pt x="f77" y="f78"/>
                    <a:pt x="f79" y="f80"/>
                  </a:cubicBezTo>
                  <a:cubicBezTo>
                    <a:pt x="f81" y="f78"/>
                    <a:pt x="f82" y="f76"/>
                    <a:pt x="f82" y="f75"/>
                  </a:cubicBezTo>
                  <a:cubicBezTo>
                    <a:pt x="f83" y="f73"/>
                    <a:pt x="f84" y="f72"/>
                    <a:pt x="f85" y="f50"/>
                  </a:cubicBezTo>
                  <a:cubicBezTo>
                    <a:pt x="f86" y="f50"/>
                    <a:pt x="f87" y="f50"/>
                    <a:pt x="f70" y="f50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4857499-62E6-DC89-93E5-0EBA42D0D397}"/>
                </a:ext>
              </a:extLst>
            </p:cNvPr>
            <p:cNvSpPr/>
            <p:nvPr/>
          </p:nvSpPr>
          <p:spPr>
            <a:xfrm>
              <a:off x="1044683" y="941036"/>
              <a:ext cx="722970" cy="90246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3"/>
                <a:gd name="f7" fmla="val 192"/>
                <a:gd name="f8" fmla="val 74"/>
                <a:gd name="f9" fmla="val 72"/>
                <a:gd name="f10" fmla="val 70"/>
                <a:gd name="f11" fmla="val 1"/>
                <a:gd name="f12" fmla="val 69"/>
                <a:gd name="f13" fmla="val 16"/>
                <a:gd name="f14" fmla="val 48"/>
                <a:gd name="f15" fmla="val 32"/>
                <a:gd name="f16" fmla="val 27"/>
                <a:gd name="f17" fmla="val 6"/>
                <a:gd name="f18" fmla="val 50"/>
                <a:gd name="f19" fmla="val 5"/>
                <a:gd name="f20" fmla="val 51"/>
                <a:gd name="f21" fmla="val 3"/>
                <a:gd name="f22" fmla="val 53"/>
                <a:gd name="f23" fmla="val 2"/>
                <a:gd name="f24" fmla="val 55"/>
                <a:gd name="f25" fmla="val 58"/>
                <a:gd name="f26" fmla="val 59"/>
                <a:gd name="f27" fmla="val 61"/>
                <a:gd name="f28" fmla="val 62"/>
                <a:gd name="f29" fmla="val 60"/>
                <a:gd name="f30" fmla="val 15"/>
                <a:gd name="f31" fmla="val 25"/>
                <a:gd name="f32" fmla="val 33"/>
                <a:gd name="f33" fmla="val 46"/>
                <a:gd name="f34" fmla="val 56"/>
                <a:gd name="f35" fmla="val 36"/>
                <a:gd name="f36" fmla="val 79"/>
                <a:gd name="f37" fmla="val 102"/>
                <a:gd name="f38" fmla="val 106"/>
                <a:gd name="f39" fmla="val 24"/>
                <a:gd name="f40" fmla="val 109"/>
                <a:gd name="f41" fmla="val 114"/>
                <a:gd name="f42" fmla="val 30"/>
                <a:gd name="f43" fmla="val 108"/>
                <a:gd name="f44" fmla="val 41"/>
                <a:gd name="f45" fmla="val 96"/>
                <a:gd name="f46" fmla="val 57"/>
                <a:gd name="f47" fmla="val 76"/>
                <a:gd name="f48" fmla="val 88"/>
                <a:gd name="f49" fmla="val 95"/>
                <a:gd name="f50" fmla="val 104"/>
                <a:gd name="f51" fmla="val 18"/>
                <a:gd name="f52" fmla="val 11"/>
                <a:gd name="f53" fmla="val 117"/>
                <a:gd name="f54" fmla="val 8"/>
                <a:gd name="f55" fmla="val 124"/>
                <a:gd name="f56" fmla="val 7"/>
                <a:gd name="f57" fmla="val 128"/>
                <a:gd name="f58" fmla="val 131"/>
                <a:gd name="f59" fmla="val 10"/>
                <a:gd name="f60" fmla="val 133"/>
                <a:gd name="f61" fmla="val 17"/>
                <a:gd name="f62" fmla="val 132"/>
                <a:gd name="f63" fmla="val 21"/>
                <a:gd name="f64" fmla="val 130"/>
                <a:gd name="f65" fmla="val 127"/>
                <a:gd name="f66" fmla="val 45"/>
                <a:gd name="f67" fmla="val 121"/>
                <a:gd name="f68" fmla="val 111"/>
                <a:gd name="f69" fmla="val 78"/>
                <a:gd name="f70" fmla="val 99"/>
                <a:gd name="f71" fmla="val 87"/>
                <a:gd name="f72" fmla="val 120"/>
                <a:gd name="f73" fmla="val 86"/>
                <a:gd name="f74" fmla="val 122"/>
                <a:gd name="f75" fmla="val 85"/>
                <a:gd name="f76" fmla="val 84"/>
                <a:gd name="f77" fmla="val 100"/>
                <a:gd name="f78" fmla="val 116"/>
                <a:gd name="f79" fmla="val 92"/>
                <a:gd name="f80" fmla="val 73"/>
                <a:gd name="f81" fmla="val 140"/>
                <a:gd name="f82" fmla="val 146"/>
                <a:gd name="f83" fmla="val 93"/>
                <a:gd name="f84" fmla="val 129"/>
                <a:gd name="f85" fmla="val 105"/>
                <a:gd name="f86" fmla="val 77"/>
                <a:gd name="f87" fmla="val 175"/>
                <a:gd name="f88" fmla="val 63"/>
                <a:gd name="f89" fmla="val 186"/>
                <a:gd name="f90" fmla="val 190"/>
                <a:gd name="f91" fmla="val 191"/>
                <a:gd name="f92" fmla="val 43"/>
                <a:gd name="f93" fmla="val 188"/>
                <a:gd name="f94" fmla="val 42"/>
                <a:gd name="f95" fmla="val 183"/>
                <a:gd name="f96" fmla="val 52"/>
                <a:gd name="f97" fmla="val 159"/>
                <a:gd name="f98" fmla="val 138"/>
                <a:gd name="f99" fmla="val 71"/>
                <a:gd name="f100" fmla="val 118"/>
                <a:gd name="f101" fmla="val 83"/>
                <a:gd name="f102" fmla="val 68"/>
                <a:gd name="f103" fmla="val 40"/>
                <a:gd name="f104" fmla="val 112"/>
                <a:gd name="f105" fmla="val 31"/>
                <a:gd name="f106" fmla="val 38"/>
                <a:gd name="f107" fmla="val 94"/>
                <a:gd name="f108" fmla="val 75"/>
                <a:gd name="f109" fmla="val 97"/>
                <a:gd name="f110" fmla="val 29"/>
                <a:gd name="f111" fmla="val 20"/>
                <a:gd name="f112" fmla="val 125"/>
                <a:gd name="f113" fmla="val 12"/>
                <a:gd name="f114" fmla="val 14"/>
                <a:gd name="f115" fmla="val 113"/>
                <a:gd name="f116" fmla="val 22"/>
                <a:gd name="f117" fmla="val 91"/>
                <a:gd name="f118" fmla="val 39"/>
                <a:gd name="f119" fmla="val 28"/>
                <a:gd name="f120" fmla="val 49"/>
                <a:gd name="f121" fmla="val 35"/>
                <a:gd name="f122" fmla="+- 0 0 -90"/>
                <a:gd name="f123" fmla="*/ f3 1 153"/>
                <a:gd name="f124" fmla="*/ f4 1 192"/>
                <a:gd name="f125" fmla="val f5"/>
                <a:gd name="f126" fmla="val f6"/>
                <a:gd name="f127" fmla="val f7"/>
                <a:gd name="f128" fmla="*/ f122 f0 1"/>
                <a:gd name="f129" fmla="+- f127 0 f125"/>
                <a:gd name="f130" fmla="+- f126 0 f125"/>
                <a:gd name="f131" fmla="*/ f128 1 f2"/>
                <a:gd name="f132" fmla="*/ f130 1 153"/>
                <a:gd name="f133" fmla="*/ f129 1 192"/>
                <a:gd name="f134" fmla="*/ 0 f130 1"/>
                <a:gd name="f135" fmla="*/ 74 f129 1"/>
                <a:gd name="f136" fmla="*/ 1 f130 1"/>
                <a:gd name="f137" fmla="*/ 69 f129 1"/>
                <a:gd name="f138" fmla="*/ 48 f130 1"/>
                <a:gd name="f139" fmla="*/ 6 f129 1"/>
                <a:gd name="f140" fmla="*/ 53 f130 1"/>
                <a:gd name="f141" fmla="*/ 2 f129 1"/>
                <a:gd name="f142" fmla="*/ 59 f130 1"/>
                <a:gd name="f143" fmla="*/ 1 f129 1"/>
                <a:gd name="f144" fmla="*/ 61 f130 1"/>
                <a:gd name="f145" fmla="*/ 55 f130 1"/>
                <a:gd name="f146" fmla="*/ 33 f129 1"/>
                <a:gd name="f147" fmla="*/ 27 f130 1"/>
                <a:gd name="f148" fmla="*/ 102 f129 1"/>
                <a:gd name="f149" fmla="*/ 24 f130 1"/>
                <a:gd name="f150" fmla="*/ 114 f129 1"/>
                <a:gd name="f151" fmla="*/ 41 f130 1"/>
                <a:gd name="f152" fmla="*/ 96 f129 1"/>
                <a:gd name="f153" fmla="*/ 88 f130 1"/>
                <a:gd name="f154" fmla="*/ 36 f129 1"/>
                <a:gd name="f155" fmla="*/ 114 f130 1"/>
                <a:gd name="f156" fmla="*/ 11 f129 1"/>
                <a:gd name="f157" fmla="*/ 128 f130 1"/>
                <a:gd name="f158" fmla="*/ 8 f129 1"/>
                <a:gd name="f159" fmla="*/ 132 f130 1"/>
                <a:gd name="f160" fmla="*/ 21 f129 1"/>
                <a:gd name="f161" fmla="*/ 121 f130 1"/>
                <a:gd name="f162" fmla="*/ 56 f129 1"/>
                <a:gd name="f163" fmla="*/ 87 f130 1"/>
                <a:gd name="f164" fmla="*/ 120 f129 1"/>
                <a:gd name="f165" fmla="*/ 84 f130 1"/>
                <a:gd name="f166" fmla="*/ 128 f129 1"/>
                <a:gd name="f167" fmla="*/ 73 f129 1"/>
                <a:gd name="f168" fmla="*/ 153 f130 1"/>
                <a:gd name="f169" fmla="*/ 77 f130 1"/>
                <a:gd name="f170" fmla="*/ 175 f129 1"/>
                <a:gd name="f171" fmla="*/ 56 f130 1"/>
                <a:gd name="f172" fmla="*/ 190 f129 1"/>
                <a:gd name="f173" fmla="*/ 45 f130 1"/>
                <a:gd name="f174" fmla="*/ 43 f130 1"/>
                <a:gd name="f175" fmla="*/ 180 f129 1"/>
                <a:gd name="f176" fmla="*/ 71 f130 1"/>
                <a:gd name="f177" fmla="*/ 118 f129 1"/>
                <a:gd name="f178" fmla="*/ 109 f130 1"/>
                <a:gd name="f179" fmla="*/ 43 f129 1"/>
                <a:gd name="f180" fmla="*/ 111 f130 1"/>
                <a:gd name="f181" fmla="*/ 31 f129 1"/>
                <a:gd name="f182" fmla="*/ 94 f130 1"/>
                <a:gd name="f183" fmla="*/ 52 f129 1"/>
                <a:gd name="f184" fmla="*/ 31 f130 1"/>
                <a:gd name="f185" fmla="*/ 29 f130 1"/>
                <a:gd name="f186" fmla="*/ 122 f129 1"/>
                <a:gd name="f187" fmla="*/ 15 f130 1"/>
                <a:gd name="f188" fmla="*/ 127 f129 1"/>
                <a:gd name="f189" fmla="*/ 14 f130 1"/>
                <a:gd name="f190" fmla="*/ 113 f129 1"/>
                <a:gd name="f191" fmla="*/ 39 f130 1"/>
                <a:gd name="f192" fmla="*/ 48 f129 1"/>
                <a:gd name="f193" fmla="*/ 50 f130 1"/>
                <a:gd name="f194" fmla="*/ 17 f129 1"/>
                <a:gd name="f195" fmla="*/ 16 f129 1"/>
                <a:gd name="f196" fmla="*/ 3 f130 1"/>
                <a:gd name="f197" fmla="*/ 75 f129 1"/>
                <a:gd name="f198" fmla="+- f131 0 f1"/>
                <a:gd name="f199" fmla="*/ f134 1 153"/>
                <a:gd name="f200" fmla="*/ f135 1 192"/>
                <a:gd name="f201" fmla="*/ f136 1 153"/>
                <a:gd name="f202" fmla="*/ f137 1 192"/>
                <a:gd name="f203" fmla="*/ f138 1 153"/>
                <a:gd name="f204" fmla="*/ f139 1 192"/>
                <a:gd name="f205" fmla="*/ f140 1 153"/>
                <a:gd name="f206" fmla="*/ f141 1 192"/>
                <a:gd name="f207" fmla="*/ f142 1 153"/>
                <a:gd name="f208" fmla="*/ f143 1 192"/>
                <a:gd name="f209" fmla="*/ f144 1 153"/>
                <a:gd name="f210" fmla="*/ f145 1 153"/>
                <a:gd name="f211" fmla="*/ f146 1 192"/>
                <a:gd name="f212" fmla="*/ f147 1 153"/>
                <a:gd name="f213" fmla="*/ f148 1 192"/>
                <a:gd name="f214" fmla="*/ f149 1 153"/>
                <a:gd name="f215" fmla="*/ f150 1 192"/>
                <a:gd name="f216" fmla="*/ f151 1 153"/>
                <a:gd name="f217" fmla="*/ f152 1 192"/>
                <a:gd name="f218" fmla="*/ f153 1 153"/>
                <a:gd name="f219" fmla="*/ f154 1 192"/>
                <a:gd name="f220" fmla="*/ f155 1 153"/>
                <a:gd name="f221" fmla="*/ f156 1 192"/>
                <a:gd name="f222" fmla="*/ f157 1 153"/>
                <a:gd name="f223" fmla="*/ f158 1 192"/>
                <a:gd name="f224" fmla="*/ f159 1 153"/>
                <a:gd name="f225" fmla="*/ f160 1 192"/>
                <a:gd name="f226" fmla="*/ f161 1 153"/>
                <a:gd name="f227" fmla="*/ f162 1 192"/>
                <a:gd name="f228" fmla="*/ f163 1 153"/>
                <a:gd name="f229" fmla="*/ f164 1 192"/>
                <a:gd name="f230" fmla="*/ f165 1 153"/>
                <a:gd name="f231" fmla="*/ f166 1 192"/>
                <a:gd name="f232" fmla="*/ f167 1 192"/>
                <a:gd name="f233" fmla="*/ f168 1 153"/>
                <a:gd name="f234" fmla="*/ f169 1 153"/>
                <a:gd name="f235" fmla="*/ f170 1 192"/>
                <a:gd name="f236" fmla="*/ f171 1 153"/>
                <a:gd name="f237" fmla="*/ f172 1 192"/>
                <a:gd name="f238" fmla="*/ f173 1 153"/>
                <a:gd name="f239" fmla="*/ f174 1 153"/>
                <a:gd name="f240" fmla="*/ f175 1 192"/>
                <a:gd name="f241" fmla="*/ f176 1 153"/>
                <a:gd name="f242" fmla="*/ f177 1 192"/>
                <a:gd name="f243" fmla="*/ f178 1 153"/>
                <a:gd name="f244" fmla="*/ f179 1 192"/>
                <a:gd name="f245" fmla="*/ f180 1 153"/>
                <a:gd name="f246" fmla="*/ f181 1 192"/>
                <a:gd name="f247" fmla="*/ f182 1 153"/>
                <a:gd name="f248" fmla="*/ f183 1 192"/>
                <a:gd name="f249" fmla="*/ f184 1 153"/>
                <a:gd name="f250" fmla="*/ f185 1 153"/>
                <a:gd name="f251" fmla="*/ f186 1 192"/>
                <a:gd name="f252" fmla="*/ f187 1 153"/>
                <a:gd name="f253" fmla="*/ f188 1 192"/>
                <a:gd name="f254" fmla="*/ f189 1 153"/>
                <a:gd name="f255" fmla="*/ f190 1 192"/>
                <a:gd name="f256" fmla="*/ f191 1 153"/>
                <a:gd name="f257" fmla="*/ f192 1 192"/>
                <a:gd name="f258" fmla="*/ f193 1 153"/>
                <a:gd name="f259" fmla="*/ f194 1 192"/>
                <a:gd name="f260" fmla="*/ f195 1 192"/>
                <a:gd name="f261" fmla="*/ f196 1 153"/>
                <a:gd name="f262" fmla="*/ f197 1 192"/>
                <a:gd name="f263" fmla="*/ 0 1 f132"/>
                <a:gd name="f264" fmla="*/ f126 1 f132"/>
                <a:gd name="f265" fmla="*/ 0 1 f133"/>
                <a:gd name="f266" fmla="*/ f127 1 f133"/>
                <a:gd name="f267" fmla="*/ f199 1 f132"/>
                <a:gd name="f268" fmla="*/ f200 1 f133"/>
                <a:gd name="f269" fmla="*/ f201 1 f132"/>
                <a:gd name="f270" fmla="*/ f202 1 f133"/>
                <a:gd name="f271" fmla="*/ f203 1 f132"/>
                <a:gd name="f272" fmla="*/ f204 1 f133"/>
                <a:gd name="f273" fmla="*/ f205 1 f132"/>
                <a:gd name="f274" fmla="*/ f206 1 f133"/>
                <a:gd name="f275" fmla="*/ f207 1 f132"/>
                <a:gd name="f276" fmla="*/ f208 1 f133"/>
                <a:gd name="f277" fmla="*/ f209 1 f132"/>
                <a:gd name="f278" fmla="*/ f210 1 f132"/>
                <a:gd name="f279" fmla="*/ f211 1 f133"/>
                <a:gd name="f280" fmla="*/ f212 1 f132"/>
                <a:gd name="f281" fmla="*/ f213 1 f133"/>
                <a:gd name="f282" fmla="*/ f214 1 f132"/>
                <a:gd name="f283" fmla="*/ f215 1 f133"/>
                <a:gd name="f284" fmla="*/ f216 1 f132"/>
                <a:gd name="f285" fmla="*/ f217 1 f133"/>
                <a:gd name="f286" fmla="*/ f218 1 f132"/>
                <a:gd name="f287" fmla="*/ f219 1 f133"/>
                <a:gd name="f288" fmla="*/ f220 1 f132"/>
                <a:gd name="f289" fmla="*/ f221 1 f133"/>
                <a:gd name="f290" fmla="*/ f222 1 f132"/>
                <a:gd name="f291" fmla="*/ f223 1 f133"/>
                <a:gd name="f292" fmla="*/ f224 1 f132"/>
                <a:gd name="f293" fmla="*/ f225 1 f133"/>
                <a:gd name="f294" fmla="*/ f226 1 f132"/>
                <a:gd name="f295" fmla="*/ f227 1 f133"/>
                <a:gd name="f296" fmla="*/ f228 1 f132"/>
                <a:gd name="f297" fmla="*/ f229 1 f133"/>
                <a:gd name="f298" fmla="*/ f230 1 f132"/>
                <a:gd name="f299" fmla="*/ f231 1 f133"/>
                <a:gd name="f300" fmla="*/ f232 1 f133"/>
                <a:gd name="f301" fmla="*/ f233 1 f132"/>
                <a:gd name="f302" fmla="*/ f234 1 f132"/>
                <a:gd name="f303" fmla="*/ f235 1 f133"/>
                <a:gd name="f304" fmla="*/ f236 1 f132"/>
                <a:gd name="f305" fmla="*/ f237 1 f133"/>
                <a:gd name="f306" fmla="*/ f238 1 f132"/>
                <a:gd name="f307" fmla="*/ f239 1 f132"/>
                <a:gd name="f308" fmla="*/ f240 1 f133"/>
                <a:gd name="f309" fmla="*/ f241 1 f132"/>
                <a:gd name="f310" fmla="*/ f242 1 f133"/>
                <a:gd name="f311" fmla="*/ f243 1 f132"/>
                <a:gd name="f312" fmla="*/ f244 1 f133"/>
                <a:gd name="f313" fmla="*/ f245 1 f132"/>
                <a:gd name="f314" fmla="*/ f246 1 f133"/>
                <a:gd name="f315" fmla="*/ f247 1 f132"/>
                <a:gd name="f316" fmla="*/ f248 1 f133"/>
                <a:gd name="f317" fmla="*/ f249 1 f132"/>
                <a:gd name="f318" fmla="*/ f250 1 f132"/>
                <a:gd name="f319" fmla="*/ f251 1 f133"/>
                <a:gd name="f320" fmla="*/ f252 1 f132"/>
                <a:gd name="f321" fmla="*/ f253 1 f133"/>
                <a:gd name="f322" fmla="*/ f254 1 f132"/>
                <a:gd name="f323" fmla="*/ f255 1 f133"/>
                <a:gd name="f324" fmla="*/ f256 1 f132"/>
                <a:gd name="f325" fmla="*/ f257 1 f133"/>
                <a:gd name="f326" fmla="*/ f258 1 f132"/>
                <a:gd name="f327" fmla="*/ f259 1 f133"/>
                <a:gd name="f328" fmla="*/ f260 1 f133"/>
                <a:gd name="f329" fmla="*/ f261 1 f132"/>
                <a:gd name="f330" fmla="*/ f262 1 f133"/>
                <a:gd name="f331" fmla="*/ f263 f123 1"/>
                <a:gd name="f332" fmla="*/ f264 f123 1"/>
                <a:gd name="f333" fmla="*/ f266 f124 1"/>
                <a:gd name="f334" fmla="*/ f265 f124 1"/>
                <a:gd name="f335" fmla="*/ f267 f123 1"/>
                <a:gd name="f336" fmla="*/ f268 f124 1"/>
                <a:gd name="f337" fmla="*/ f269 f123 1"/>
                <a:gd name="f338" fmla="*/ f270 f124 1"/>
                <a:gd name="f339" fmla="*/ f271 f123 1"/>
                <a:gd name="f340" fmla="*/ f272 f124 1"/>
                <a:gd name="f341" fmla="*/ f273 f123 1"/>
                <a:gd name="f342" fmla="*/ f274 f124 1"/>
                <a:gd name="f343" fmla="*/ f275 f123 1"/>
                <a:gd name="f344" fmla="*/ f276 f124 1"/>
                <a:gd name="f345" fmla="*/ f277 f123 1"/>
                <a:gd name="f346" fmla="*/ f278 f123 1"/>
                <a:gd name="f347" fmla="*/ f279 f124 1"/>
                <a:gd name="f348" fmla="*/ f280 f123 1"/>
                <a:gd name="f349" fmla="*/ f281 f124 1"/>
                <a:gd name="f350" fmla="*/ f282 f123 1"/>
                <a:gd name="f351" fmla="*/ f283 f124 1"/>
                <a:gd name="f352" fmla="*/ f284 f123 1"/>
                <a:gd name="f353" fmla="*/ f285 f124 1"/>
                <a:gd name="f354" fmla="*/ f286 f123 1"/>
                <a:gd name="f355" fmla="*/ f287 f124 1"/>
                <a:gd name="f356" fmla="*/ f288 f123 1"/>
                <a:gd name="f357" fmla="*/ f289 f124 1"/>
                <a:gd name="f358" fmla="*/ f290 f123 1"/>
                <a:gd name="f359" fmla="*/ f291 f124 1"/>
                <a:gd name="f360" fmla="*/ f292 f123 1"/>
                <a:gd name="f361" fmla="*/ f293 f124 1"/>
                <a:gd name="f362" fmla="*/ f294 f123 1"/>
                <a:gd name="f363" fmla="*/ f295 f124 1"/>
                <a:gd name="f364" fmla="*/ f296 f123 1"/>
                <a:gd name="f365" fmla="*/ f297 f124 1"/>
                <a:gd name="f366" fmla="*/ f298 f123 1"/>
                <a:gd name="f367" fmla="*/ f299 f124 1"/>
                <a:gd name="f368" fmla="*/ f300 f124 1"/>
                <a:gd name="f369" fmla="*/ f301 f123 1"/>
                <a:gd name="f370" fmla="*/ f302 f123 1"/>
                <a:gd name="f371" fmla="*/ f303 f124 1"/>
                <a:gd name="f372" fmla="*/ f304 f123 1"/>
                <a:gd name="f373" fmla="*/ f305 f124 1"/>
                <a:gd name="f374" fmla="*/ f306 f123 1"/>
                <a:gd name="f375" fmla="*/ f307 f123 1"/>
                <a:gd name="f376" fmla="*/ f308 f124 1"/>
                <a:gd name="f377" fmla="*/ f309 f123 1"/>
                <a:gd name="f378" fmla="*/ f310 f124 1"/>
                <a:gd name="f379" fmla="*/ f311 f123 1"/>
                <a:gd name="f380" fmla="*/ f312 f124 1"/>
                <a:gd name="f381" fmla="*/ f313 f123 1"/>
                <a:gd name="f382" fmla="*/ f314 f124 1"/>
                <a:gd name="f383" fmla="*/ f315 f123 1"/>
                <a:gd name="f384" fmla="*/ f316 f124 1"/>
                <a:gd name="f385" fmla="*/ f317 f123 1"/>
                <a:gd name="f386" fmla="*/ f318 f123 1"/>
                <a:gd name="f387" fmla="*/ f319 f124 1"/>
                <a:gd name="f388" fmla="*/ f320 f123 1"/>
                <a:gd name="f389" fmla="*/ f321 f124 1"/>
                <a:gd name="f390" fmla="*/ f322 f123 1"/>
                <a:gd name="f391" fmla="*/ f323 f124 1"/>
                <a:gd name="f392" fmla="*/ f324 f123 1"/>
                <a:gd name="f393" fmla="*/ f325 f124 1"/>
                <a:gd name="f394" fmla="*/ f326 f123 1"/>
                <a:gd name="f395" fmla="*/ f327 f124 1"/>
                <a:gd name="f396" fmla="*/ f328 f124 1"/>
                <a:gd name="f397" fmla="*/ f329 f123 1"/>
                <a:gd name="f398" fmla="*/ f330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8">
                  <a:pos x="f335" y="f336"/>
                </a:cxn>
                <a:cxn ang="f198">
                  <a:pos x="f337" y="f338"/>
                </a:cxn>
                <a:cxn ang="f198">
                  <a:pos x="f339" y="f340"/>
                </a:cxn>
                <a:cxn ang="f198">
                  <a:pos x="f341" y="f342"/>
                </a:cxn>
                <a:cxn ang="f198">
                  <a:pos x="f343" y="f344"/>
                </a:cxn>
                <a:cxn ang="f198">
                  <a:pos x="f345" y="f340"/>
                </a:cxn>
                <a:cxn ang="f198">
                  <a:pos x="f346" y="f347"/>
                </a:cxn>
                <a:cxn ang="f198">
                  <a:pos x="f348" y="f349"/>
                </a:cxn>
                <a:cxn ang="f198">
                  <a:pos x="f350" y="f351"/>
                </a:cxn>
                <a:cxn ang="f198">
                  <a:pos x="f352" y="f353"/>
                </a:cxn>
                <a:cxn ang="f198">
                  <a:pos x="f354" y="f355"/>
                </a:cxn>
                <a:cxn ang="f198">
                  <a:pos x="f356" y="f357"/>
                </a:cxn>
                <a:cxn ang="f198">
                  <a:pos x="f358" y="f359"/>
                </a:cxn>
                <a:cxn ang="f198">
                  <a:pos x="f360" y="f361"/>
                </a:cxn>
                <a:cxn ang="f198">
                  <a:pos x="f362" y="f363"/>
                </a:cxn>
                <a:cxn ang="f198">
                  <a:pos x="f364" y="f365"/>
                </a:cxn>
                <a:cxn ang="f198">
                  <a:pos x="f366" y="f367"/>
                </a:cxn>
                <a:cxn ang="f198">
                  <a:pos x="f360" y="f368"/>
                </a:cxn>
                <a:cxn ang="f198">
                  <a:pos x="f369" y="f349"/>
                </a:cxn>
                <a:cxn ang="f198">
                  <a:pos x="f370" y="f371"/>
                </a:cxn>
                <a:cxn ang="f198">
                  <a:pos x="f372" y="f373"/>
                </a:cxn>
                <a:cxn ang="f198">
                  <a:pos x="f374" y="f373"/>
                </a:cxn>
                <a:cxn ang="f198">
                  <a:pos x="f375" y="f376"/>
                </a:cxn>
                <a:cxn ang="f198">
                  <a:pos x="f377" y="f378"/>
                </a:cxn>
                <a:cxn ang="f198">
                  <a:pos x="f379" y="f380"/>
                </a:cxn>
                <a:cxn ang="f198">
                  <a:pos x="f381" y="f382"/>
                </a:cxn>
                <a:cxn ang="f198">
                  <a:pos x="f383" y="f384"/>
                </a:cxn>
                <a:cxn ang="f198">
                  <a:pos x="f385" y="f365"/>
                </a:cxn>
                <a:cxn ang="f198">
                  <a:pos x="f386" y="f387"/>
                </a:cxn>
                <a:cxn ang="f198">
                  <a:pos x="f388" y="f389"/>
                </a:cxn>
                <a:cxn ang="f198">
                  <a:pos x="f390" y="f391"/>
                </a:cxn>
                <a:cxn ang="f198">
                  <a:pos x="f392" y="f393"/>
                </a:cxn>
                <a:cxn ang="f198">
                  <a:pos x="f394" y="f395"/>
                </a:cxn>
                <a:cxn ang="f198">
                  <a:pos x="f339" y="f396"/>
                </a:cxn>
                <a:cxn ang="f198">
                  <a:pos x="f397" y="f398"/>
                </a:cxn>
                <a:cxn ang="f198">
                  <a:pos x="f335" y="f336"/>
                </a:cxn>
              </a:cxnLst>
              <a:rect l="f331" t="f334" r="f332" b="f333"/>
              <a:pathLst>
                <a:path w="153" h="192">
                  <a:moveTo>
                    <a:pt x="f5" y="f8"/>
                  </a:moveTo>
                  <a:cubicBezTo>
                    <a:pt x="f5" y="f9"/>
                    <a:pt x="f5" y="f10"/>
                    <a:pt x="f11" y="f12"/>
                  </a:cubicBezTo>
                  <a:cubicBezTo>
                    <a:pt x="f13" y="f14"/>
                    <a:pt x="f15" y="f16"/>
                    <a:pt x="f14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11"/>
                    <a:pt x="f25" y="f5"/>
                    <a:pt x="f26" y="f11"/>
                  </a:cubicBezTo>
                  <a:cubicBezTo>
                    <a:pt x="f27" y="f11"/>
                    <a:pt x="f28" y="f19"/>
                    <a:pt x="f27" y="f17"/>
                  </a:cubicBezTo>
                  <a:cubicBezTo>
                    <a:pt x="f29" y="f30"/>
                    <a:pt x="f25" y="f31"/>
                    <a:pt x="f24" y="f32"/>
                  </a:cubicBezTo>
                  <a:cubicBezTo>
                    <a:pt x="f33" y="f34"/>
                    <a:pt x="f35" y="f36"/>
                    <a:pt x="f16" y="f37"/>
                  </a:cubicBezTo>
                  <a:cubicBezTo>
                    <a:pt x="f31" y="f38"/>
                    <a:pt x="f39" y="f40"/>
                    <a:pt x="f39" y="f41"/>
                  </a:cubicBezTo>
                  <a:cubicBezTo>
                    <a:pt x="f42" y="f43"/>
                    <a:pt x="f35" y="f37"/>
                    <a:pt x="f44" y="f45"/>
                  </a:cubicBezTo>
                  <a:cubicBezTo>
                    <a:pt x="f46" y="f47"/>
                    <a:pt x="f9" y="f24"/>
                    <a:pt x="f48" y="f35"/>
                  </a:cubicBezTo>
                  <a:cubicBezTo>
                    <a:pt x="f49" y="f16"/>
                    <a:pt x="f50" y="f51"/>
                    <a:pt x="f41" y="f52"/>
                  </a:cubicBezTo>
                  <a:cubicBezTo>
                    <a:pt x="f53" y="f54"/>
                    <a:pt x="f55" y="f56"/>
                    <a:pt x="f57" y="f54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32"/>
                    <a:pt x="f65" y="f66"/>
                    <a:pt x="f67" y="f34"/>
                  </a:cubicBezTo>
                  <a:cubicBezTo>
                    <a:pt x="f68" y="f69"/>
                    <a:pt x="f70" y="f70"/>
                    <a:pt x="f71" y="f72"/>
                  </a:cubicBezTo>
                  <a:cubicBezTo>
                    <a:pt x="f73" y="f74"/>
                    <a:pt x="f75" y="f55"/>
                    <a:pt x="f76" y="f57"/>
                  </a:cubicBezTo>
                  <a:cubicBezTo>
                    <a:pt x="f77" y="f40"/>
                    <a:pt x="f78" y="f79"/>
                    <a:pt x="f62" y="f80"/>
                  </a:cubicBezTo>
                  <a:cubicBezTo>
                    <a:pt x="f81" y="f76"/>
                    <a:pt x="f82" y="f83"/>
                    <a:pt x="f6" y="f37"/>
                  </a:cubicBezTo>
                  <a:cubicBezTo>
                    <a:pt x="f64" y="f84"/>
                    <a:pt x="f85" y="f6"/>
                    <a:pt x="f86" y="f87"/>
                  </a:cubicBezTo>
                  <a:cubicBezTo>
                    <a:pt x="f10" y="f2"/>
                    <a:pt x="f88" y="f89"/>
                    <a:pt x="f34" y="f90"/>
                  </a:cubicBezTo>
                  <a:cubicBezTo>
                    <a:pt x="f22" y="f91"/>
                    <a:pt x="f14" y="f7"/>
                    <a:pt x="f66" y="f90"/>
                  </a:cubicBezTo>
                  <a:cubicBezTo>
                    <a:pt x="f92" y="f93"/>
                    <a:pt x="f94" y="f95"/>
                    <a:pt x="f92" y="f2"/>
                  </a:cubicBezTo>
                  <a:cubicBezTo>
                    <a:pt x="f96" y="f97"/>
                    <a:pt x="f27" y="f98"/>
                    <a:pt x="f99" y="f100"/>
                  </a:cubicBezTo>
                  <a:cubicBezTo>
                    <a:pt x="f101" y="f83"/>
                    <a:pt x="f45" y="f102"/>
                    <a:pt x="f40" y="f92"/>
                  </a:cubicBezTo>
                  <a:cubicBezTo>
                    <a:pt x="f68" y="f103"/>
                    <a:pt x="f104" y="f35"/>
                    <a:pt x="f68" y="f105"/>
                  </a:cubicBezTo>
                  <a:cubicBezTo>
                    <a:pt x="f38" y="f106"/>
                    <a:pt x="f77" y="f66"/>
                    <a:pt x="f107" y="f96"/>
                  </a:cubicBezTo>
                  <a:cubicBezTo>
                    <a:pt x="f80" y="f108"/>
                    <a:pt x="f96" y="f109"/>
                    <a:pt x="f105" y="f72"/>
                  </a:cubicBezTo>
                  <a:cubicBezTo>
                    <a:pt x="f105" y="f67"/>
                    <a:pt x="f42" y="f74"/>
                    <a:pt x="f110" y="f74"/>
                  </a:cubicBezTo>
                  <a:cubicBezTo>
                    <a:pt x="f31" y="f55"/>
                    <a:pt x="f111" y="f112"/>
                    <a:pt x="f30" y="f65"/>
                  </a:cubicBezTo>
                  <a:cubicBezTo>
                    <a:pt x="f30" y="f74"/>
                    <a:pt x="f113" y="f53"/>
                    <a:pt x="f114" y="f115"/>
                  </a:cubicBezTo>
                  <a:cubicBezTo>
                    <a:pt x="f116" y="f117"/>
                    <a:pt x="f42" y="f10"/>
                    <a:pt x="f118" y="f14"/>
                  </a:cubicBezTo>
                  <a:cubicBezTo>
                    <a:pt x="f92" y="f106"/>
                    <a:pt x="f33" y="f119"/>
                    <a:pt x="f18" y="f61"/>
                  </a:cubicBezTo>
                  <a:cubicBezTo>
                    <a:pt x="f120" y="f61"/>
                    <a:pt x="f120" y="f13"/>
                    <a:pt x="f14" y="f13"/>
                  </a:cubicBezTo>
                  <a:cubicBezTo>
                    <a:pt x="f32" y="f121"/>
                    <a:pt x="f51" y="f24"/>
                    <a:pt x="f21" y="f108"/>
                  </a:cubicBezTo>
                  <a:cubicBezTo>
                    <a:pt x="f23" y="f8"/>
                    <a:pt x="f11" y="f8"/>
                    <a:pt x="f5" y="f8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" name="Grupo 1">
            <a:extLst>
              <a:ext uri="{FF2B5EF4-FFF2-40B4-BE49-F238E27FC236}">
                <a16:creationId xmlns:a16="http://schemas.microsoft.com/office/drawing/2014/main" id="{2C33FFB0-ACB1-A436-7258-D36EF92F6196}"/>
              </a:ext>
            </a:extLst>
          </p:cNvPr>
          <p:cNvGrpSpPr/>
          <p:nvPr/>
        </p:nvGrpSpPr>
        <p:grpSpPr>
          <a:xfrm>
            <a:off x="4959659" y="2894057"/>
            <a:ext cx="2998455" cy="1600731"/>
            <a:chOff x="4959659" y="2894057"/>
            <a:chExt cx="2998455" cy="1600731"/>
          </a:xfrm>
        </p:grpSpPr>
        <p:grpSp>
          <p:nvGrpSpPr>
            <p:cNvPr id="10" name="Grupo 20">
              <a:extLst>
                <a:ext uri="{FF2B5EF4-FFF2-40B4-BE49-F238E27FC236}">
                  <a16:creationId xmlns:a16="http://schemas.microsoft.com/office/drawing/2014/main" id="{4FEB224C-1A42-D630-DEDD-6A1462B9324C}"/>
                </a:ext>
              </a:extLst>
            </p:cNvPr>
            <p:cNvGrpSpPr/>
            <p:nvPr/>
          </p:nvGrpSpPr>
          <p:grpSpPr>
            <a:xfrm>
              <a:off x="4959659" y="2894057"/>
              <a:ext cx="2185992" cy="1495428"/>
              <a:chOff x="4959659" y="2894057"/>
              <a:chExt cx="2185992" cy="1495428"/>
            </a:xfrm>
          </p:grpSpPr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1DB4F584-F2FE-6896-D12D-925CEE83F624}"/>
                  </a:ext>
                </a:extLst>
              </p:cNvPr>
              <p:cNvSpPr/>
              <p:nvPr/>
            </p:nvSpPr>
            <p:spPr>
              <a:xfrm>
                <a:off x="4959659" y="2894057"/>
                <a:ext cx="2185992" cy="1495428"/>
              </a:xfrm>
              <a:custGeom>
                <a:avLst/>
                <a:gdLst>
                  <a:gd name="f0" fmla="val 10800000"/>
                  <a:gd name="f1" fmla="val 5400000"/>
                  <a:gd name="f2" fmla="val 360"/>
                  <a:gd name="f3" fmla="val 180"/>
                  <a:gd name="f4" fmla="val w"/>
                  <a:gd name="f5" fmla="val h"/>
                  <a:gd name="f6" fmla="val 0"/>
                  <a:gd name="f7" fmla="val 377"/>
                  <a:gd name="f8" fmla="val 257"/>
                  <a:gd name="f9" fmla="val 161"/>
                  <a:gd name="f10" fmla="val 120"/>
                  <a:gd name="f11" fmla="val 256"/>
                  <a:gd name="f12" fmla="val 77"/>
                  <a:gd name="f13" fmla="val 248"/>
                  <a:gd name="f14" fmla="val 42"/>
                  <a:gd name="f15" fmla="val 220"/>
                  <a:gd name="f16" fmla="val 8"/>
                  <a:gd name="f17" fmla="val 193"/>
                  <a:gd name="f18" fmla="val 156"/>
                  <a:gd name="f19" fmla="val 20"/>
                  <a:gd name="f20" fmla="val 118"/>
                  <a:gd name="f21" fmla="val 37"/>
                  <a:gd name="f22" fmla="val 86"/>
                  <a:gd name="f23" fmla="val 64"/>
                  <a:gd name="f24" fmla="val 63"/>
                  <a:gd name="f25" fmla="val 94"/>
                  <a:gd name="f26" fmla="val 43"/>
                  <a:gd name="f27" fmla="val 134"/>
                  <a:gd name="f28" fmla="val 17"/>
                  <a:gd name="f29" fmla="val 177"/>
                  <a:gd name="f30" fmla="val 226"/>
                  <a:gd name="f31" fmla="val 1"/>
                  <a:gd name="f32" fmla="val 241"/>
                  <a:gd name="f33" fmla="val 258"/>
                  <a:gd name="f34" fmla="val 5"/>
                  <a:gd name="f35" fmla="val 272"/>
                  <a:gd name="f36" fmla="val 11"/>
                  <a:gd name="f37" fmla="val 296"/>
                  <a:gd name="f38" fmla="val 302"/>
                  <a:gd name="f39" fmla="val 39"/>
                  <a:gd name="f40" fmla="val 292"/>
                  <a:gd name="f41" fmla="val 62"/>
                  <a:gd name="f42" fmla="val 290"/>
                  <a:gd name="f43" fmla="val 67"/>
                  <a:gd name="f44" fmla="val 72"/>
                  <a:gd name="f45" fmla="val 288"/>
                  <a:gd name="f46" fmla="val 78"/>
                  <a:gd name="f47" fmla="val 294"/>
                  <a:gd name="f48" fmla="val 300"/>
                  <a:gd name="f49" fmla="val 79"/>
                  <a:gd name="f50" fmla="val 306"/>
                  <a:gd name="f51" fmla="val 314"/>
                  <a:gd name="f52" fmla="val 323"/>
                  <a:gd name="f53" fmla="val 75"/>
                  <a:gd name="f54" fmla="val 331"/>
                  <a:gd name="f55" fmla="val 74"/>
                  <a:gd name="f56" fmla="val 371"/>
                  <a:gd name="f57" fmla="val 123"/>
                  <a:gd name="f58" fmla="val 363"/>
                  <a:gd name="f59" fmla="val 341"/>
                  <a:gd name="f60" fmla="val 191"/>
                  <a:gd name="f61" fmla="val 309"/>
                  <a:gd name="f62" fmla="val 213"/>
                  <a:gd name="f63" fmla="val 265"/>
                  <a:gd name="f64" fmla="val 243"/>
                  <a:gd name="f65" fmla="val 216"/>
                  <a:gd name="f66" fmla="val 164"/>
                  <a:gd name="f67" fmla="val 205"/>
                  <a:gd name="f68" fmla="val 242"/>
                  <a:gd name="f69" fmla="val 233"/>
                  <a:gd name="f70" fmla="val 280"/>
                  <a:gd name="f71" fmla="val 214"/>
                  <a:gd name="f72" fmla="val 317"/>
                  <a:gd name="f73" fmla="val 195"/>
                  <a:gd name="f74" fmla="val 342"/>
                  <a:gd name="f75" fmla="val 166"/>
                  <a:gd name="f76" fmla="val 354"/>
                  <a:gd name="f77" fmla="val 126"/>
                  <a:gd name="f78" fmla="val 362"/>
                  <a:gd name="f79" fmla="val 100"/>
                  <a:gd name="f80" fmla="val 347"/>
                  <a:gd name="f81" fmla="val 85"/>
                  <a:gd name="f82" fmla="val 320"/>
                  <a:gd name="f83" fmla="val 90"/>
                  <a:gd name="f84" fmla="val 311"/>
                  <a:gd name="f85" fmla="val 91"/>
                  <a:gd name="f86" fmla="val 301"/>
                  <a:gd name="f87" fmla="val 277"/>
                  <a:gd name="f88" fmla="val 95"/>
                  <a:gd name="f89" fmla="val 267"/>
                  <a:gd name="f90" fmla="val 82"/>
                  <a:gd name="f91" fmla="val 68"/>
                  <a:gd name="f92" fmla="val 273"/>
                  <a:gd name="f93" fmla="val 275"/>
                  <a:gd name="f94" fmla="val 61"/>
                  <a:gd name="f95" fmla="val 58"/>
                  <a:gd name="f96" fmla="val 284"/>
                  <a:gd name="f97" fmla="val 41"/>
                  <a:gd name="f98" fmla="val 29"/>
                  <a:gd name="f99" fmla="val 262"/>
                  <a:gd name="f100" fmla="val 22"/>
                  <a:gd name="f101" fmla="val 250"/>
                  <a:gd name="f102" fmla="val 18"/>
                  <a:gd name="f103" fmla="val 235"/>
                  <a:gd name="f104" fmla="val 15"/>
                  <a:gd name="f105" fmla="val 222"/>
                  <a:gd name="f106" fmla="val 146"/>
                  <a:gd name="f107" fmla="val 19"/>
                  <a:gd name="f108" fmla="val 54"/>
                  <a:gd name="f109" fmla="val 40"/>
                  <a:gd name="f110" fmla="val 115"/>
                  <a:gd name="f111" fmla="val 129"/>
                  <a:gd name="f112" fmla="val 24"/>
                  <a:gd name="f113" fmla="val 26"/>
                  <a:gd name="f114" fmla="val 165"/>
                  <a:gd name="f115" fmla="val 30"/>
                  <a:gd name="f116" fmla="val 190"/>
                  <a:gd name="f117" fmla="val 45"/>
                  <a:gd name="f118" fmla="val 206"/>
                  <a:gd name="f119" fmla="val 65"/>
                  <a:gd name="f120" fmla="val 218"/>
                  <a:gd name="f121" fmla="val 236"/>
                  <a:gd name="f122" fmla="+- 0 0 -90"/>
                  <a:gd name="f123" fmla="*/ f4 1 377"/>
                  <a:gd name="f124" fmla="*/ f5 1 257"/>
                  <a:gd name="f125" fmla="val f6"/>
                  <a:gd name="f126" fmla="val f7"/>
                  <a:gd name="f127" fmla="val f8"/>
                  <a:gd name="f128" fmla="*/ f122 f0 1"/>
                  <a:gd name="f129" fmla="+- f127 0 f125"/>
                  <a:gd name="f130" fmla="+- f126 0 f125"/>
                  <a:gd name="f131" fmla="*/ f128 1 f3"/>
                  <a:gd name="f132" fmla="*/ f130 1 377"/>
                  <a:gd name="f133" fmla="*/ f129 1 257"/>
                  <a:gd name="f134" fmla="*/ 161 f130 1"/>
                  <a:gd name="f135" fmla="*/ 257 f129 1"/>
                  <a:gd name="f136" fmla="*/ 42 f130 1"/>
                  <a:gd name="f137" fmla="*/ 220 f129 1"/>
                  <a:gd name="f138" fmla="*/ 20 f130 1"/>
                  <a:gd name="f139" fmla="*/ 118 f129 1"/>
                  <a:gd name="f140" fmla="*/ 94 f130 1"/>
                  <a:gd name="f141" fmla="*/ 43 f129 1"/>
                  <a:gd name="f142" fmla="*/ 226 f130 1"/>
                  <a:gd name="f143" fmla="*/ 1 f129 1"/>
                  <a:gd name="f144" fmla="*/ 272 f130 1"/>
                  <a:gd name="f145" fmla="*/ 11 f129 1"/>
                  <a:gd name="f146" fmla="*/ 292 f130 1"/>
                  <a:gd name="f147" fmla="*/ 62 f129 1"/>
                  <a:gd name="f148" fmla="*/ 288 f130 1"/>
                  <a:gd name="f149" fmla="*/ 78 f129 1"/>
                  <a:gd name="f150" fmla="*/ 306 f130 1"/>
                  <a:gd name="f151" fmla="*/ 331 f130 1"/>
                  <a:gd name="f152" fmla="*/ 74 f129 1"/>
                  <a:gd name="f153" fmla="*/ 371 f130 1"/>
                  <a:gd name="f154" fmla="*/ 123 f129 1"/>
                  <a:gd name="f155" fmla="*/ 309 f130 1"/>
                  <a:gd name="f156" fmla="*/ 213 f129 1"/>
                  <a:gd name="f157" fmla="*/ 164 f130 1"/>
                  <a:gd name="f158" fmla="*/ 243 f129 1"/>
                  <a:gd name="f159" fmla="*/ 280 f130 1"/>
                  <a:gd name="f160" fmla="*/ 214 f129 1"/>
                  <a:gd name="f161" fmla="*/ 354 f130 1"/>
                  <a:gd name="f162" fmla="*/ 126 f129 1"/>
                  <a:gd name="f163" fmla="*/ 320 f130 1"/>
                  <a:gd name="f164" fmla="*/ 90 f129 1"/>
                  <a:gd name="f165" fmla="*/ 94 f129 1"/>
                  <a:gd name="f166" fmla="*/ 68 f129 1"/>
                  <a:gd name="f167" fmla="*/ 277 f130 1"/>
                  <a:gd name="f168" fmla="*/ 58 f129 1"/>
                  <a:gd name="f169" fmla="*/ 262 f130 1"/>
                  <a:gd name="f170" fmla="*/ 22 f129 1"/>
                  <a:gd name="f171" fmla="*/ 222 f130 1"/>
                  <a:gd name="f172" fmla="*/ 15 f129 1"/>
                  <a:gd name="f173" fmla="*/ 40 f130 1"/>
                  <a:gd name="f174" fmla="*/ 115 f129 1"/>
                  <a:gd name="f175" fmla="*/ 26 f130 1"/>
                  <a:gd name="f176" fmla="*/ 165 f129 1"/>
                  <a:gd name="f177" fmla="*/ 65 f130 1"/>
                  <a:gd name="f178" fmla="*/ 218 f129 1"/>
                  <a:gd name="f179" fmla="+- f131 0 f1"/>
                  <a:gd name="f180" fmla="*/ f134 1 377"/>
                  <a:gd name="f181" fmla="*/ f135 1 257"/>
                  <a:gd name="f182" fmla="*/ f136 1 377"/>
                  <a:gd name="f183" fmla="*/ f137 1 257"/>
                  <a:gd name="f184" fmla="*/ f138 1 377"/>
                  <a:gd name="f185" fmla="*/ f139 1 257"/>
                  <a:gd name="f186" fmla="*/ f140 1 377"/>
                  <a:gd name="f187" fmla="*/ f141 1 257"/>
                  <a:gd name="f188" fmla="*/ f142 1 377"/>
                  <a:gd name="f189" fmla="*/ f143 1 257"/>
                  <a:gd name="f190" fmla="*/ f144 1 377"/>
                  <a:gd name="f191" fmla="*/ f145 1 257"/>
                  <a:gd name="f192" fmla="*/ f146 1 377"/>
                  <a:gd name="f193" fmla="*/ f147 1 257"/>
                  <a:gd name="f194" fmla="*/ f148 1 377"/>
                  <a:gd name="f195" fmla="*/ f149 1 257"/>
                  <a:gd name="f196" fmla="*/ f150 1 377"/>
                  <a:gd name="f197" fmla="*/ f151 1 377"/>
                  <a:gd name="f198" fmla="*/ f152 1 257"/>
                  <a:gd name="f199" fmla="*/ f153 1 377"/>
                  <a:gd name="f200" fmla="*/ f154 1 257"/>
                  <a:gd name="f201" fmla="*/ f155 1 377"/>
                  <a:gd name="f202" fmla="*/ f156 1 257"/>
                  <a:gd name="f203" fmla="*/ f157 1 377"/>
                  <a:gd name="f204" fmla="*/ f158 1 257"/>
                  <a:gd name="f205" fmla="*/ f159 1 377"/>
                  <a:gd name="f206" fmla="*/ f160 1 257"/>
                  <a:gd name="f207" fmla="*/ f161 1 377"/>
                  <a:gd name="f208" fmla="*/ f162 1 257"/>
                  <a:gd name="f209" fmla="*/ f163 1 377"/>
                  <a:gd name="f210" fmla="*/ f164 1 257"/>
                  <a:gd name="f211" fmla="*/ f165 1 257"/>
                  <a:gd name="f212" fmla="*/ f166 1 257"/>
                  <a:gd name="f213" fmla="*/ f167 1 377"/>
                  <a:gd name="f214" fmla="*/ f168 1 257"/>
                  <a:gd name="f215" fmla="*/ f169 1 377"/>
                  <a:gd name="f216" fmla="*/ f170 1 257"/>
                  <a:gd name="f217" fmla="*/ f171 1 377"/>
                  <a:gd name="f218" fmla="*/ f172 1 257"/>
                  <a:gd name="f219" fmla="*/ f173 1 377"/>
                  <a:gd name="f220" fmla="*/ f174 1 257"/>
                  <a:gd name="f221" fmla="*/ f175 1 377"/>
                  <a:gd name="f222" fmla="*/ f176 1 257"/>
                  <a:gd name="f223" fmla="*/ f177 1 377"/>
                  <a:gd name="f224" fmla="*/ f178 1 257"/>
                  <a:gd name="f225" fmla="*/ 0 1 f132"/>
                  <a:gd name="f226" fmla="*/ f126 1 f132"/>
                  <a:gd name="f227" fmla="*/ 0 1 f133"/>
                  <a:gd name="f228" fmla="*/ f127 1 f133"/>
                  <a:gd name="f229" fmla="*/ f180 1 f132"/>
                  <a:gd name="f230" fmla="*/ f181 1 f133"/>
                  <a:gd name="f231" fmla="*/ f182 1 f132"/>
                  <a:gd name="f232" fmla="*/ f183 1 f133"/>
                  <a:gd name="f233" fmla="*/ f184 1 f132"/>
                  <a:gd name="f234" fmla="*/ f185 1 f133"/>
                  <a:gd name="f235" fmla="*/ f186 1 f132"/>
                  <a:gd name="f236" fmla="*/ f187 1 f133"/>
                  <a:gd name="f237" fmla="*/ f188 1 f132"/>
                  <a:gd name="f238" fmla="*/ f189 1 f133"/>
                  <a:gd name="f239" fmla="*/ f190 1 f132"/>
                  <a:gd name="f240" fmla="*/ f191 1 f133"/>
                  <a:gd name="f241" fmla="*/ f192 1 f132"/>
                  <a:gd name="f242" fmla="*/ f193 1 f133"/>
                  <a:gd name="f243" fmla="*/ f194 1 f132"/>
                  <a:gd name="f244" fmla="*/ f195 1 f133"/>
                  <a:gd name="f245" fmla="*/ f196 1 f132"/>
                  <a:gd name="f246" fmla="*/ f197 1 f132"/>
                  <a:gd name="f247" fmla="*/ f198 1 f133"/>
                  <a:gd name="f248" fmla="*/ f199 1 f132"/>
                  <a:gd name="f249" fmla="*/ f200 1 f133"/>
                  <a:gd name="f250" fmla="*/ f201 1 f132"/>
                  <a:gd name="f251" fmla="*/ f202 1 f133"/>
                  <a:gd name="f252" fmla="*/ f203 1 f132"/>
                  <a:gd name="f253" fmla="*/ f204 1 f133"/>
                  <a:gd name="f254" fmla="*/ f205 1 f132"/>
                  <a:gd name="f255" fmla="*/ f206 1 f133"/>
                  <a:gd name="f256" fmla="*/ f207 1 f132"/>
                  <a:gd name="f257" fmla="*/ f208 1 f133"/>
                  <a:gd name="f258" fmla="*/ f209 1 f132"/>
                  <a:gd name="f259" fmla="*/ f210 1 f133"/>
                  <a:gd name="f260" fmla="*/ f211 1 f133"/>
                  <a:gd name="f261" fmla="*/ f212 1 f133"/>
                  <a:gd name="f262" fmla="*/ f213 1 f132"/>
                  <a:gd name="f263" fmla="*/ f214 1 f133"/>
                  <a:gd name="f264" fmla="*/ f215 1 f132"/>
                  <a:gd name="f265" fmla="*/ f216 1 f133"/>
                  <a:gd name="f266" fmla="*/ f217 1 f132"/>
                  <a:gd name="f267" fmla="*/ f218 1 f133"/>
                  <a:gd name="f268" fmla="*/ f219 1 f132"/>
                  <a:gd name="f269" fmla="*/ f220 1 f133"/>
                  <a:gd name="f270" fmla="*/ f221 1 f132"/>
                  <a:gd name="f271" fmla="*/ f222 1 f133"/>
                  <a:gd name="f272" fmla="*/ f223 1 f132"/>
                  <a:gd name="f273" fmla="*/ f224 1 f133"/>
                  <a:gd name="f274" fmla="*/ f225 f123 1"/>
                  <a:gd name="f275" fmla="*/ f226 f123 1"/>
                  <a:gd name="f276" fmla="*/ f228 f124 1"/>
                  <a:gd name="f277" fmla="*/ f227 f124 1"/>
                  <a:gd name="f278" fmla="*/ f229 f123 1"/>
                  <a:gd name="f279" fmla="*/ f230 f124 1"/>
                  <a:gd name="f280" fmla="*/ f231 f123 1"/>
                  <a:gd name="f281" fmla="*/ f232 f124 1"/>
                  <a:gd name="f282" fmla="*/ f233 f123 1"/>
                  <a:gd name="f283" fmla="*/ f234 f124 1"/>
                  <a:gd name="f284" fmla="*/ f235 f123 1"/>
                  <a:gd name="f285" fmla="*/ f236 f124 1"/>
                  <a:gd name="f286" fmla="*/ f237 f123 1"/>
                  <a:gd name="f287" fmla="*/ f238 f124 1"/>
                  <a:gd name="f288" fmla="*/ f239 f123 1"/>
                  <a:gd name="f289" fmla="*/ f240 f124 1"/>
                  <a:gd name="f290" fmla="*/ f241 f123 1"/>
                  <a:gd name="f291" fmla="*/ f242 f124 1"/>
                  <a:gd name="f292" fmla="*/ f243 f123 1"/>
                  <a:gd name="f293" fmla="*/ f244 f124 1"/>
                  <a:gd name="f294" fmla="*/ f245 f123 1"/>
                  <a:gd name="f295" fmla="*/ f246 f123 1"/>
                  <a:gd name="f296" fmla="*/ f247 f124 1"/>
                  <a:gd name="f297" fmla="*/ f248 f123 1"/>
                  <a:gd name="f298" fmla="*/ f249 f124 1"/>
                  <a:gd name="f299" fmla="*/ f250 f123 1"/>
                  <a:gd name="f300" fmla="*/ f251 f124 1"/>
                  <a:gd name="f301" fmla="*/ f252 f123 1"/>
                  <a:gd name="f302" fmla="*/ f253 f124 1"/>
                  <a:gd name="f303" fmla="*/ f254 f123 1"/>
                  <a:gd name="f304" fmla="*/ f255 f124 1"/>
                  <a:gd name="f305" fmla="*/ f256 f123 1"/>
                  <a:gd name="f306" fmla="*/ f257 f124 1"/>
                  <a:gd name="f307" fmla="*/ f258 f123 1"/>
                  <a:gd name="f308" fmla="*/ f259 f124 1"/>
                  <a:gd name="f309" fmla="*/ f260 f124 1"/>
                  <a:gd name="f310" fmla="*/ f261 f124 1"/>
                  <a:gd name="f311" fmla="*/ f262 f123 1"/>
                  <a:gd name="f312" fmla="*/ f263 f124 1"/>
                  <a:gd name="f313" fmla="*/ f264 f123 1"/>
                  <a:gd name="f314" fmla="*/ f265 f124 1"/>
                  <a:gd name="f315" fmla="*/ f266 f123 1"/>
                  <a:gd name="f316" fmla="*/ f267 f124 1"/>
                  <a:gd name="f317" fmla="*/ f268 f123 1"/>
                  <a:gd name="f318" fmla="*/ f269 f124 1"/>
                  <a:gd name="f319" fmla="*/ f270 f123 1"/>
                  <a:gd name="f320" fmla="*/ f271 f124 1"/>
                  <a:gd name="f321" fmla="*/ f272 f123 1"/>
                  <a:gd name="f322" fmla="*/ f273 f12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79">
                    <a:pos x="f278" y="f279"/>
                  </a:cxn>
                  <a:cxn ang="f179">
                    <a:pos x="f280" y="f281"/>
                  </a:cxn>
                  <a:cxn ang="f179">
                    <a:pos x="f282" y="f283"/>
                  </a:cxn>
                  <a:cxn ang="f179">
                    <a:pos x="f284" y="f285"/>
                  </a:cxn>
                  <a:cxn ang="f179">
                    <a:pos x="f286" y="f287"/>
                  </a:cxn>
                  <a:cxn ang="f179">
                    <a:pos x="f288" y="f289"/>
                  </a:cxn>
                  <a:cxn ang="f179">
                    <a:pos x="f290" y="f291"/>
                  </a:cxn>
                  <a:cxn ang="f179">
                    <a:pos x="f292" y="f293"/>
                  </a:cxn>
                  <a:cxn ang="f179">
                    <a:pos x="f294" y="f293"/>
                  </a:cxn>
                  <a:cxn ang="f179">
                    <a:pos x="f295" y="f296"/>
                  </a:cxn>
                  <a:cxn ang="f179">
                    <a:pos x="f297" y="f298"/>
                  </a:cxn>
                  <a:cxn ang="f179">
                    <a:pos x="f299" y="f300"/>
                  </a:cxn>
                  <a:cxn ang="f179">
                    <a:pos x="f278" y="f279"/>
                  </a:cxn>
                  <a:cxn ang="f179">
                    <a:pos x="f301" y="f302"/>
                  </a:cxn>
                  <a:cxn ang="f179">
                    <a:pos x="f303" y="f304"/>
                  </a:cxn>
                  <a:cxn ang="f179">
                    <a:pos x="f305" y="f306"/>
                  </a:cxn>
                  <a:cxn ang="f179">
                    <a:pos x="f307" y="f308"/>
                  </a:cxn>
                  <a:cxn ang="f179">
                    <a:pos x="f290" y="f309"/>
                  </a:cxn>
                  <a:cxn ang="f179">
                    <a:pos x="f288" y="f310"/>
                  </a:cxn>
                  <a:cxn ang="f179">
                    <a:pos x="f311" y="f312"/>
                  </a:cxn>
                  <a:cxn ang="f179">
                    <a:pos x="f313" y="f314"/>
                  </a:cxn>
                  <a:cxn ang="f179">
                    <a:pos x="f315" y="f316"/>
                  </a:cxn>
                  <a:cxn ang="f179">
                    <a:pos x="f317" y="f318"/>
                  </a:cxn>
                  <a:cxn ang="f179">
                    <a:pos x="f319" y="f320"/>
                  </a:cxn>
                  <a:cxn ang="f179">
                    <a:pos x="f321" y="f322"/>
                  </a:cxn>
                  <a:cxn ang="f179">
                    <a:pos x="f301" y="f302"/>
                  </a:cxn>
                </a:cxnLst>
                <a:rect l="f274" t="f277" r="f275" b="f276"/>
                <a:pathLst>
                  <a:path w="377" h="257">
                    <a:moveTo>
                      <a:pt x="f9" y="f8"/>
                    </a:moveTo>
                    <a:cubicBezTo>
                      <a:pt x="f10" y="f11"/>
                      <a:pt x="f12" y="f13"/>
                      <a:pt x="f14" y="f15"/>
                    </a:cubicBezTo>
                    <a:cubicBezTo>
                      <a:pt x="f16" y="f17"/>
                      <a:pt x="f6" y="f18"/>
                      <a:pt x="f19" y="f20"/>
                    </a:cubicBezTo>
                    <a:cubicBezTo>
                      <a:pt x="f21" y="f22"/>
                      <a:pt x="f23" y="f24"/>
                      <a:pt x="f25" y="f26"/>
                    </a:cubicBezTo>
                    <a:cubicBezTo>
                      <a:pt x="f27" y="f28"/>
                      <a:pt x="f29" y="f6"/>
                      <a:pt x="f30" y="f31"/>
                    </a:cubicBezTo>
                    <a:cubicBezTo>
                      <a:pt x="f32" y="f31"/>
                      <a:pt x="f33" y="f34"/>
                      <a:pt x="f35" y="f36"/>
                    </a:cubicBezTo>
                    <a:cubicBezTo>
                      <a:pt x="f37" y="f19"/>
                      <a:pt x="f38" y="f39"/>
                      <a:pt x="f40" y="f41"/>
                    </a:cubicBezTo>
                    <a:cubicBezTo>
                      <a:pt x="f42" y="f43"/>
                      <a:pt x="f42" y="f44"/>
                      <a:pt x="f45" y="f46"/>
                    </a:cubicBezTo>
                    <a:cubicBezTo>
                      <a:pt x="f47" y="f46"/>
                      <a:pt x="f48" y="f49"/>
                      <a:pt x="f50" y="f46"/>
                    </a:cubicBezTo>
                    <a:cubicBezTo>
                      <a:pt x="f51" y="f12"/>
                      <a:pt x="f52" y="f53"/>
                      <a:pt x="f54" y="f55"/>
                    </a:cubicBezTo>
                    <a:cubicBezTo>
                      <a:pt x="f2" y="f55"/>
                      <a:pt x="f7" y="f25"/>
                      <a:pt x="f56" y="f57"/>
                    </a:cubicBezTo>
                    <a:cubicBezTo>
                      <a:pt x="f58" y="f9"/>
                      <a:pt x="f59" y="f60"/>
                      <a:pt x="f61" y="f62"/>
                    </a:cubicBezTo>
                    <a:cubicBezTo>
                      <a:pt x="f63" y="f64"/>
                      <a:pt x="f65" y="f11"/>
                      <a:pt x="f9" y="f8"/>
                    </a:cubicBezTo>
                    <a:close/>
                    <a:moveTo>
                      <a:pt x="f66" y="f64"/>
                    </a:moveTo>
                    <a:cubicBezTo>
                      <a:pt x="f67" y="f68"/>
                      <a:pt x="f64" y="f69"/>
                      <a:pt x="f70" y="f71"/>
                    </a:cubicBezTo>
                    <a:cubicBezTo>
                      <a:pt x="f72" y="f73"/>
                      <a:pt x="f74" y="f75"/>
                      <a:pt x="f76" y="f77"/>
                    </a:cubicBezTo>
                    <a:cubicBezTo>
                      <a:pt x="f78" y="f79"/>
                      <a:pt x="f80" y="f81"/>
                      <a:pt x="f82" y="f83"/>
                    </a:cubicBezTo>
                    <a:cubicBezTo>
                      <a:pt x="f84" y="f85"/>
                      <a:pt x="f86" y="f25"/>
                      <a:pt x="f40" y="f25"/>
                    </a:cubicBezTo>
                    <a:cubicBezTo>
                      <a:pt x="f87" y="f88"/>
                      <a:pt x="f89" y="f90"/>
                      <a:pt x="f35" y="f91"/>
                    </a:cubicBezTo>
                    <a:cubicBezTo>
                      <a:pt x="f92" y="f23"/>
                      <a:pt x="f93" y="f94"/>
                      <a:pt x="f87" y="f95"/>
                    </a:cubicBezTo>
                    <a:cubicBezTo>
                      <a:pt x="f96" y="f97"/>
                      <a:pt x="f70" y="f98"/>
                      <a:pt x="f99" y="f100"/>
                    </a:cubicBezTo>
                    <a:cubicBezTo>
                      <a:pt x="f101" y="f102"/>
                      <a:pt x="f103" y="f104"/>
                      <a:pt x="f105" y="f104"/>
                    </a:cubicBezTo>
                    <a:cubicBezTo>
                      <a:pt x="f106" y="f107"/>
                      <a:pt x="f81" y="f108"/>
                      <a:pt x="f109" y="f110"/>
                    </a:cubicBezTo>
                    <a:cubicBezTo>
                      <a:pt x="f98" y="f111"/>
                      <a:pt x="f112" y="f106"/>
                      <a:pt x="f113" y="f114"/>
                    </a:cubicBezTo>
                    <a:cubicBezTo>
                      <a:pt x="f115" y="f116"/>
                      <a:pt x="f117" y="f118"/>
                      <a:pt x="f119" y="f120"/>
                    </a:cubicBezTo>
                    <a:cubicBezTo>
                      <a:pt x="f88" y="f121"/>
                      <a:pt x="f111" y="f68"/>
                      <a:pt x="f66" y="f64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id="{D5C2F3CA-6147-F846-328D-35FBA224395E}"/>
                  </a:ext>
                </a:extLst>
              </p:cNvPr>
              <p:cNvSpPr/>
              <p:nvPr/>
            </p:nvSpPr>
            <p:spPr>
              <a:xfrm>
                <a:off x="6043918" y="3044869"/>
                <a:ext cx="452435" cy="384176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78"/>
                  <a:gd name="f7" fmla="val 66"/>
                  <a:gd name="f8" fmla="val 38"/>
                  <a:gd name="f9" fmla="val 21"/>
                  <a:gd name="f10" fmla="val 65"/>
                  <a:gd name="f11" fmla="val 8"/>
                  <a:gd name="f12" fmla="val 57"/>
                  <a:gd name="f13" fmla="val 4"/>
                  <a:gd name="f14" fmla="val 44"/>
                  <a:gd name="f15" fmla="val 31"/>
                  <a:gd name="f16" fmla="val 5"/>
                  <a:gd name="f17" fmla="val 15"/>
                  <a:gd name="f18" fmla="val 18"/>
                  <a:gd name="f19" fmla="val 27"/>
                  <a:gd name="f20" fmla="val 3"/>
                  <a:gd name="f21" fmla="val 49"/>
                  <a:gd name="f22" fmla="val 1"/>
                  <a:gd name="f23" fmla="val 77"/>
                  <a:gd name="f24" fmla="val 14"/>
                  <a:gd name="f25" fmla="val 29"/>
                  <a:gd name="f26" fmla="val 60"/>
                  <a:gd name="f27" fmla="val 47"/>
                  <a:gd name="f28" fmla="val 64"/>
                  <a:gd name="f29" fmla="val 40"/>
                  <a:gd name="f30" fmla="val 53"/>
                  <a:gd name="f31" fmla="val 52"/>
                  <a:gd name="f32" fmla="val 42"/>
                  <a:gd name="f33" fmla="val 30"/>
                  <a:gd name="f34" fmla="val 20"/>
                  <a:gd name="f35" fmla="val 54"/>
                  <a:gd name="f36" fmla="val 12"/>
                  <a:gd name="f37" fmla="val 11"/>
                  <a:gd name="f38" fmla="val 17"/>
                  <a:gd name="f39" fmla="val 22"/>
                  <a:gd name="f40" fmla="val 16"/>
                  <a:gd name="f41" fmla="val 34"/>
                  <a:gd name="f42" fmla="val 45"/>
                  <a:gd name="f43" fmla="val 26"/>
                  <a:gd name="f44" fmla="+- 0 0 -90"/>
                  <a:gd name="f45" fmla="*/ f3 1 78"/>
                  <a:gd name="f46" fmla="*/ f4 1 66"/>
                  <a:gd name="f47" fmla="val f5"/>
                  <a:gd name="f48" fmla="val f6"/>
                  <a:gd name="f49" fmla="val f7"/>
                  <a:gd name="f50" fmla="*/ f44 f0 1"/>
                  <a:gd name="f51" fmla="+- f49 0 f47"/>
                  <a:gd name="f52" fmla="+- f48 0 f47"/>
                  <a:gd name="f53" fmla="*/ f50 1 f2"/>
                  <a:gd name="f54" fmla="*/ f52 1 78"/>
                  <a:gd name="f55" fmla="*/ f51 1 66"/>
                  <a:gd name="f56" fmla="*/ 38 f52 1"/>
                  <a:gd name="f57" fmla="*/ 66 f51 1"/>
                  <a:gd name="f58" fmla="*/ 4 f52 1"/>
                  <a:gd name="f59" fmla="*/ 44 f51 1"/>
                  <a:gd name="f60" fmla="*/ 18 f52 1"/>
                  <a:gd name="f61" fmla="*/ 8 f51 1"/>
                  <a:gd name="f62" fmla="*/ 49 f52 1"/>
                  <a:gd name="f63" fmla="*/ 0 f51 1"/>
                  <a:gd name="f64" fmla="*/ 78 f52 1"/>
                  <a:gd name="f65" fmla="*/ 29 f51 1"/>
                  <a:gd name="f66" fmla="*/ 47 f52 1"/>
                  <a:gd name="f67" fmla="*/ 64 f51 1"/>
                  <a:gd name="f68" fmla="*/ 53 f51 1"/>
                  <a:gd name="f69" fmla="*/ 64 f52 1"/>
                  <a:gd name="f70" fmla="*/ 30 f51 1"/>
                  <a:gd name="f71" fmla="*/ 42 f52 1"/>
                  <a:gd name="f72" fmla="*/ 11 f51 1"/>
                  <a:gd name="f73" fmla="*/ 16 f52 1"/>
                  <a:gd name="f74" fmla="*/ 34 f51 1"/>
                  <a:gd name="f75" fmla="+- f53 0 f1"/>
                  <a:gd name="f76" fmla="*/ f56 1 78"/>
                  <a:gd name="f77" fmla="*/ f57 1 66"/>
                  <a:gd name="f78" fmla="*/ f58 1 78"/>
                  <a:gd name="f79" fmla="*/ f59 1 66"/>
                  <a:gd name="f80" fmla="*/ f60 1 78"/>
                  <a:gd name="f81" fmla="*/ f61 1 66"/>
                  <a:gd name="f82" fmla="*/ f62 1 78"/>
                  <a:gd name="f83" fmla="*/ f63 1 66"/>
                  <a:gd name="f84" fmla="*/ f64 1 78"/>
                  <a:gd name="f85" fmla="*/ f65 1 66"/>
                  <a:gd name="f86" fmla="*/ f66 1 78"/>
                  <a:gd name="f87" fmla="*/ f67 1 66"/>
                  <a:gd name="f88" fmla="*/ f68 1 66"/>
                  <a:gd name="f89" fmla="*/ f69 1 78"/>
                  <a:gd name="f90" fmla="*/ f70 1 66"/>
                  <a:gd name="f91" fmla="*/ f71 1 78"/>
                  <a:gd name="f92" fmla="*/ f72 1 66"/>
                  <a:gd name="f93" fmla="*/ f73 1 78"/>
                  <a:gd name="f94" fmla="*/ f74 1 66"/>
                  <a:gd name="f95" fmla="*/ 0 1 f54"/>
                  <a:gd name="f96" fmla="*/ f48 1 f54"/>
                  <a:gd name="f97" fmla="*/ 0 1 f55"/>
                  <a:gd name="f98" fmla="*/ f49 1 f55"/>
                  <a:gd name="f99" fmla="*/ f76 1 f54"/>
                  <a:gd name="f100" fmla="*/ f77 1 f55"/>
                  <a:gd name="f101" fmla="*/ f78 1 f54"/>
                  <a:gd name="f102" fmla="*/ f79 1 f55"/>
                  <a:gd name="f103" fmla="*/ f80 1 f54"/>
                  <a:gd name="f104" fmla="*/ f81 1 f55"/>
                  <a:gd name="f105" fmla="*/ f82 1 f54"/>
                  <a:gd name="f106" fmla="*/ f83 1 f55"/>
                  <a:gd name="f107" fmla="*/ f84 1 f54"/>
                  <a:gd name="f108" fmla="*/ f85 1 f55"/>
                  <a:gd name="f109" fmla="*/ f86 1 f54"/>
                  <a:gd name="f110" fmla="*/ f87 1 f55"/>
                  <a:gd name="f111" fmla="*/ f88 1 f55"/>
                  <a:gd name="f112" fmla="*/ f89 1 f54"/>
                  <a:gd name="f113" fmla="*/ f90 1 f55"/>
                  <a:gd name="f114" fmla="*/ f91 1 f54"/>
                  <a:gd name="f115" fmla="*/ f92 1 f55"/>
                  <a:gd name="f116" fmla="*/ f93 1 f54"/>
                  <a:gd name="f117" fmla="*/ f94 1 f55"/>
                  <a:gd name="f118" fmla="*/ f95 f45 1"/>
                  <a:gd name="f119" fmla="*/ f96 f45 1"/>
                  <a:gd name="f120" fmla="*/ f98 f46 1"/>
                  <a:gd name="f121" fmla="*/ f97 f46 1"/>
                  <a:gd name="f122" fmla="*/ f99 f45 1"/>
                  <a:gd name="f123" fmla="*/ f100 f46 1"/>
                  <a:gd name="f124" fmla="*/ f101 f45 1"/>
                  <a:gd name="f125" fmla="*/ f102 f46 1"/>
                  <a:gd name="f126" fmla="*/ f103 f45 1"/>
                  <a:gd name="f127" fmla="*/ f104 f46 1"/>
                  <a:gd name="f128" fmla="*/ f105 f45 1"/>
                  <a:gd name="f129" fmla="*/ f106 f46 1"/>
                  <a:gd name="f130" fmla="*/ f107 f45 1"/>
                  <a:gd name="f131" fmla="*/ f108 f46 1"/>
                  <a:gd name="f132" fmla="*/ f109 f45 1"/>
                  <a:gd name="f133" fmla="*/ f110 f46 1"/>
                  <a:gd name="f134" fmla="*/ f111 f46 1"/>
                  <a:gd name="f135" fmla="*/ f112 f45 1"/>
                  <a:gd name="f136" fmla="*/ f113 f46 1"/>
                  <a:gd name="f137" fmla="*/ f114 f45 1"/>
                  <a:gd name="f138" fmla="*/ f115 f46 1"/>
                  <a:gd name="f139" fmla="*/ f116 f45 1"/>
                  <a:gd name="f140" fmla="*/ f117 f4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75">
                    <a:pos x="f122" y="f123"/>
                  </a:cxn>
                  <a:cxn ang="f75">
                    <a:pos x="f124" y="f125"/>
                  </a:cxn>
                  <a:cxn ang="f75">
                    <a:pos x="f126" y="f127"/>
                  </a:cxn>
                  <a:cxn ang="f75">
                    <a:pos x="f128" y="f129"/>
                  </a:cxn>
                  <a:cxn ang="f75">
                    <a:pos x="f130" y="f131"/>
                  </a:cxn>
                  <a:cxn ang="f75">
                    <a:pos x="f132" y="f133"/>
                  </a:cxn>
                  <a:cxn ang="f75">
                    <a:pos x="f122" y="f123"/>
                  </a:cxn>
                  <a:cxn ang="f75">
                    <a:pos x="f122" y="f134"/>
                  </a:cxn>
                  <a:cxn ang="f75">
                    <a:pos x="f135" y="f136"/>
                  </a:cxn>
                  <a:cxn ang="f75">
                    <a:pos x="f137" y="f138"/>
                  </a:cxn>
                  <a:cxn ang="f75">
                    <a:pos x="f139" y="f140"/>
                  </a:cxn>
                  <a:cxn ang="f75">
                    <a:pos x="f122" y="f134"/>
                  </a:cxn>
                </a:cxnLst>
                <a:rect l="f118" t="f121" r="f119" b="f120"/>
                <a:pathLst>
                  <a:path w="78" h="66">
                    <a:moveTo>
                      <a:pt x="f8" y="f7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5" y="f15"/>
                      <a:pt x="f16" y="f17"/>
                      <a:pt x="f18" y="f11"/>
                    </a:cubicBezTo>
                    <a:cubicBezTo>
                      <a:pt x="f19" y="f20"/>
                      <a:pt x="f8" y="f5"/>
                      <a:pt x="f21" y="f5"/>
                    </a:cubicBezTo>
                    <a:cubicBezTo>
                      <a:pt x="f7" y="f22"/>
                      <a:pt x="f23" y="f24"/>
                      <a:pt x="f6" y="f25"/>
                    </a:cubicBezTo>
                    <a:cubicBezTo>
                      <a:pt x="f6" y="f14"/>
                      <a:pt x="f10" y="f26"/>
                      <a:pt x="f27" y="f28"/>
                    </a:cubicBezTo>
                    <a:cubicBezTo>
                      <a:pt x="f14" y="f10"/>
                      <a:pt x="f29" y="f10"/>
                      <a:pt x="f8" y="f7"/>
                    </a:cubicBezTo>
                    <a:close/>
                    <a:moveTo>
                      <a:pt x="f8" y="f30"/>
                    </a:moveTo>
                    <a:cubicBezTo>
                      <a:pt x="f31" y="f30"/>
                      <a:pt x="f28" y="f32"/>
                      <a:pt x="f28" y="f33"/>
                    </a:cubicBezTo>
                    <a:cubicBezTo>
                      <a:pt x="f28" y="f34"/>
                      <a:pt x="f35" y="f36"/>
                      <a:pt x="f32" y="f37"/>
                    </a:cubicBezTo>
                    <a:cubicBezTo>
                      <a:pt x="f25" y="f37"/>
                      <a:pt x="f38" y="f39"/>
                      <a:pt x="f40" y="f41"/>
                    </a:cubicBezTo>
                    <a:cubicBezTo>
                      <a:pt x="f40" y="f42"/>
                      <a:pt x="f43" y="f30"/>
                      <a:pt x="f8" y="f3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B41B9256-4781-C94A-EAB6-91D786F35A62}"/>
                  </a:ext>
                </a:extLst>
              </p:cNvPr>
              <p:cNvSpPr/>
              <p:nvPr/>
            </p:nvSpPr>
            <p:spPr>
              <a:xfrm>
                <a:off x="5285094" y="3662409"/>
                <a:ext cx="376239" cy="24447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65"/>
                  <a:gd name="f7" fmla="val 42"/>
                  <a:gd name="f8" fmla="val 47"/>
                  <a:gd name="f9" fmla="val 50"/>
                  <a:gd name="f10" fmla="val 2"/>
                  <a:gd name="f11" fmla="val 58"/>
                  <a:gd name="f12" fmla="val 4"/>
                  <a:gd name="f13" fmla="val 61"/>
                  <a:gd name="f14" fmla="val 10"/>
                  <a:gd name="f15" fmla="val 18"/>
                  <a:gd name="f16" fmla="val 59"/>
                  <a:gd name="f17" fmla="val 25"/>
                  <a:gd name="f18" fmla="val 53"/>
                  <a:gd name="f19" fmla="val 30"/>
                  <a:gd name="f20" fmla="val 38"/>
                  <a:gd name="f21" fmla="val 17"/>
                  <a:gd name="f22" fmla="val 39"/>
                  <a:gd name="f23" fmla="val 3"/>
                  <a:gd name="f24" fmla="val 36"/>
                  <a:gd name="f25" fmla="val 9"/>
                  <a:gd name="f26" fmla="val 14"/>
                  <a:gd name="f27" fmla="val 1"/>
                  <a:gd name="f28" fmla="+- 0 0 -90"/>
                  <a:gd name="f29" fmla="*/ f3 1 65"/>
                  <a:gd name="f30" fmla="*/ f4 1 42"/>
                  <a:gd name="f31" fmla="val f5"/>
                  <a:gd name="f32" fmla="val f6"/>
                  <a:gd name="f33" fmla="val f7"/>
                  <a:gd name="f34" fmla="*/ f28 f0 1"/>
                  <a:gd name="f35" fmla="+- f33 0 f31"/>
                  <a:gd name="f36" fmla="+- f32 0 f31"/>
                  <a:gd name="f37" fmla="*/ f34 1 f2"/>
                  <a:gd name="f38" fmla="*/ f36 1 65"/>
                  <a:gd name="f39" fmla="*/ f35 1 42"/>
                  <a:gd name="f40" fmla="*/ 47 f36 1"/>
                  <a:gd name="f41" fmla="*/ 0 f35 1"/>
                  <a:gd name="f42" fmla="*/ 61 f36 1"/>
                  <a:gd name="f43" fmla="*/ 10 f35 1"/>
                  <a:gd name="f44" fmla="*/ 53 f36 1"/>
                  <a:gd name="f45" fmla="*/ 30 f35 1"/>
                  <a:gd name="f46" fmla="*/ 17 f36 1"/>
                  <a:gd name="f47" fmla="*/ 39 f35 1"/>
                  <a:gd name="f48" fmla="*/ 9 f36 1"/>
                  <a:gd name="f49" fmla="*/ 14 f35 1"/>
                  <a:gd name="f50" fmla="+- f37 0 f1"/>
                  <a:gd name="f51" fmla="*/ f40 1 65"/>
                  <a:gd name="f52" fmla="*/ f41 1 42"/>
                  <a:gd name="f53" fmla="*/ f42 1 65"/>
                  <a:gd name="f54" fmla="*/ f43 1 42"/>
                  <a:gd name="f55" fmla="*/ f44 1 65"/>
                  <a:gd name="f56" fmla="*/ f45 1 42"/>
                  <a:gd name="f57" fmla="*/ f46 1 65"/>
                  <a:gd name="f58" fmla="*/ f47 1 42"/>
                  <a:gd name="f59" fmla="*/ f48 1 65"/>
                  <a:gd name="f60" fmla="*/ f49 1 42"/>
                  <a:gd name="f61" fmla="*/ 0 1 f38"/>
                  <a:gd name="f62" fmla="*/ f32 1 f38"/>
                  <a:gd name="f63" fmla="*/ 0 1 f39"/>
                  <a:gd name="f64" fmla="*/ f33 1 f39"/>
                  <a:gd name="f65" fmla="*/ f51 1 f38"/>
                  <a:gd name="f66" fmla="*/ f52 1 f39"/>
                  <a:gd name="f67" fmla="*/ f53 1 f38"/>
                  <a:gd name="f68" fmla="*/ f54 1 f39"/>
                  <a:gd name="f69" fmla="*/ f55 1 f38"/>
                  <a:gd name="f70" fmla="*/ f56 1 f39"/>
                  <a:gd name="f71" fmla="*/ f57 1 f38"/>
                  <a:gd name="f72" fmla="*/ f58 1 f39"/>
                  <a:gd name="f73" fmla="*/ f59 1 f38"/>
                  <a:gd name="f74" fmla="*/ f60 1 f39"/>
                  <a:gd name="f75" fmla="*/ f61 f29 1"/>
                  <a:gd name="f76" fmla="*/ f62 f29 1"/>
                  <a:gd name="f77" fmla="*/ f64 f30 1"/>
                  <a:gd name="f78" fmla="*/ f63 f30 1"/>
                  <a:gd name="f79" fmla="*/ f65 f29 1"/>
                  <a:gd name="f80" fmla="*/ f66 f30 1"/>
                  <a:gd name="f81" fmla="*/ f67 f29 1"/>
                  <a:gd name="f82" fmla="*/ f68 f30 1"/>
                  <a:gd name="f83" fmla="*/ f69 f29 1"/>
                  <a:gd name="f84" fmla="*/ f70 f30 1"/>
                  <a:gd name="f85" fmla="*/ f71 f29 1"/>
                  <a:gd name="f86" fmla="*/ f72 f30 1"/>
                  <a:gd name="f87" fmla="*/ f73 f29 1"/>
                  <a:gd name="f88" fmla="*/ f74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0">
                    <a:pos x="f79" y="f80"/>
                  </a:cxn>
                  <a:cxn ang="f50">
                    <a:pos x="f81" y="f82"/>
                  </a:cxn>
                  <a:cxn ang="f50">
                    <a:pos x="f83" y="f84"/>
                  </a:cxn>
                  <a:cxn ang="f50">
                    <a:pos x="f85" y="f86"/>
                  </a:cxn>
                  <a:cxn ang="f50">
                    <a:pos x="f87" y="f88"/>
                  </a:cxn>
                  <a:cxn ang="f50">
                    <a:pos x="f79" y="f80"/>
                  </a:cxn>
                </a:cxnLst>
                <a:rect l="f75" t="f78" r="f76" b="f77"/>
                <a:pathLst>
                  <a:path w="65" h="42">
                    <a:moveTo>
                      <a:pt x="f8" y="f5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6" y="f15"/>
                      <a:pt x="f16" y="f17"/>
                      <a:pt x="f18" y="f19"/>
                    </a:cubicBezTo>
                    <a:cubicBezTo>
                      <a:pt x="f7" y="f20"/>
                      <a:pt x="f19" y="f7"/>
                      <a:pt x="f21" y="f22"/>
                    </a:cubicBezTo>
                    <a:cubicBezTo>
                      <a:pt x="f23" y="f24"/>
                      <a:pt x="f5" y="f17"/>
                      <a:pt x="f25" y="f26"/>
                    </a:cubicBezTo>
                    <a:cubicBezTo>
                      <a:pt x="f15" y="f12"/>
                      <a:pt x="f19" y="f27"/>
                      <a:pt x="f8" y="f5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A2734F7B-CAEA-A1DC-24F1-D0C8E0C227EB}"/>
                  </a:ext>
                </a:extLst>
              </p:cNvPr>
              <p:cNvSpPr/>
              <p:nvPr/>
            </p:nvSpPr>
            <p:spPr>
              <a:xfrm>
                <a:off x="5493056" y="3278233"/>
                <a:ext cx="371475" cy="24923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64"/>
                  <a:gd name="f7" fmla="val 43"/>
                  <a:gd name="f8" fmla="val 31"/>
                  <a:gd name="f9" fmla="val 39"/>
                  <a:gd name="f10" fmla="val 4"/>
                  <a:gd name="f11" fmla="val 48"/>
                  <a:gd name="f12" fmla="val 7"/>
                  <a:gd name="f13" fmla="val 56"/>
                  <a:gd name="f14" fmla="val 12"/>
                  <a:gd name="f15" fmla="val 18"/>
                  <a:gd name="f16" fmla="val 63"/>
                  <a:gd name="f17" fmla="val 28"/>
                  <a:gd name="f18" fmla="val 54"/>
                  <a:gd name="f19" fmla="val 34"/>
                  <a:gd name="f20" fmla="val 42"/>
                  <a:gd name="f21" fmla="val 8"/>
                  <a:gd name="f22" fmla="val 24"/>
                  <a:gd name="f23" fmla="val 1"/>
                  <a:gd name="f24" fmla="val 14"/>
                  <a:gd name="f25" fmla="val 9"/>
                  <a:gd name="f26" fmla="val 15"/>
                  <a:gd name="f27" fmla="val 5"/>
                  <a:gd name="f28" fmla="val 22"/>
                  <a:gd name="f29" fmla="val 3"/>
                  <a:gd name="f30" fmla="+- 0 0 -90"/>
                  <a:gd name="f31" fmla="*/ f3 1 64"/>
                  <a:gd name="f32" fmla="*/ f4 1 43"/>
                  <a:gd name="f33" fmla="val f5"/>
                  <a:gd name="f34" fmla="val f6"/>
                  <a:gd name="f35" fmla="val f7"/>
                  <a:gd name="f36" fmla="*/ f30 f0 1"/>
                  <a:gd name="f37" fmla="+- f35 0 f33"/>
                  <a:gd name="f38" fmla="+- f34 0 f33"/>
                  <a:gd name="f39" fmla="*/ f36 1 f2"/>
                  <a:gd name="f40" fmla="*/ f38 1 64"/>
                  <a:gd name="f41" fmla="*/ f37 1 43"/>
                  <a:gd name="f42" fmla="*/ 31 f38 1"/>
                  <a:gd name="f43" fmla="*/ 0 f37 1"/>
                  <a:gd name="f44" fmla="*/ 56 f38 1"/>
                  <a:gd name="f45" fmla="*/ 12 f37 1"/>
                  <a:gd name="f46" fmla="*/ 54 f38 1"/>
                  <a:gd name="f47" fmla="*/ 34 f37 1"/>
                  <a:gd name="f48" fmla="*/ 8 f38 1"/>
                  <a:gd name="f49" fmla="*/ 31 f37 1"/>
                  <a:gd name="f50" fmla="*/ 9 f38 1"/>
                  <a:gd name="f51" fmla="*/ 9 f37 1"/>
                  <a:gd name="f52" fmla="+- f39 0 f1"/>
                  <a:gd name="f53" fmla="*/ f42 1 64"/>
                  <a:gd name="f54" fmla="*/ f43 1 43"/>
                  <a:gd name="f55" fmla="*/ f44 1 64"/>
                  <a:gd name="f56" fmla="*/ f45 1 43"/>
                  <a:gd name="f57" fmla="*/ f46 1 64"/>
                  <a:gd name="f58" fmla="*/ f47 1 43"/>
                  <a:gd name="f59" fmla="*/ f48 1 64"/>
                  <a:gd name="f60" fmla="*/ f49 1 43"/>
                  <a:gd name="f61" fmla="*/ f50 1 64"/>
                  <a:gd name="f62" fmla="*/ f51 1 43"/>
                  <a:gd name="f63" fmla="*/ 0 1 f40"/>
                  <a:gd name="f64" fmla="*/ f34 1 f40"/>
                  <a:gd name="f65" fmla="*/ 0 1 f41"/>
                  <a:gd name="f66" fmla="*/ f35 1 f41"/>
                  <a:gd name="f67" fmla="*/ f53 1 f40"/>
                  <a:gd name="f68" fmla="*/ f54 1 f41"/>
                  <a:gd name="f69" fmla="*/ f55 1 f40"/>
                  <a:gd name="f70" fmla="*/ f56 1 f41"/>
                  <a:gd name="f71" fmla="*/ f57 1 f40"/>
                  <a:gd name="f72" fmla="*/ f58 1 f41"/>
                  <a:gd name="f73" fmla="*/ f59 1 f40"/>
                  <a:gd name="f74" fmla="*/ f60 1 f41"/>
                  <a:gd name="f75" fmla="*/ f61 1 f40"/>
                  <a:gd name="f76" fmla="*/ f62 1 f41"/>
                  <a:gd name="f77" fmla="*/ f63 f31 1"/>
                  <a:gd name="f78" fmla="*/ f64 f31 1"/>
                  <a:gd name="f79" fmla="*/ f66 f32 1"/>
                  <a:gd name="f80" fmla="*/ f65 f32 1"/>
                  <a:gd name="f81" fmla="*/ f67 f31 1"/>
                  <a:gd name="f82" fmla="*/ f68 f32 1"/>
                  <a:gd name="f83" fmla="*/ f69 f31 1"/>
                  <a:gd name="f84" fmla="*/ f70 f32 1"/>
                  <a:gd name="f85" fmla="*/ f71 f31 1"/>
                  <a:gd name="f86" fmla="*/ f72 f32 1"/>
                  <a:gd name="f87" fmla="*/ f73 f31 1"/>
                  <a:gd name="f88" fmla="*/ f74 f32 1"/>
                  <a:gd name="f89" fmla="*/ f75 f31 1"/>
                  <a:gd name="f90" fmla="*/ f76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2">
                    <a:pos x="f81" y="f82"/>
                  </a:cxn>
                  <a:cxn ang="f52">
                    <a:pos x="f83" y="f84"/>
                  </a:cxn>
                  <a:cxn ang="f52">
                    <a:pos x="f85" y="f86"/>
                  </a:cxn>
                  <a:cxn ang="f52">
                    <a:pos x="f87" y="f88"/>
                  </a:cxn>
                  <a:cxn ang="f52">
                    <a:pos x="f89" y="f90"/>
                  </a:cxn>
                  <a:cxn ang="f52">
                    <a:pos x="f81" y="f82"/>
                  </a:cxn>
                </a:cxnLst>
                <a:rect l="f77" t="f80" r="f78" b="f79"/>
                <a:pathLst>
                  <a:path w="64" h="43">
                    <a:moveTo>
                      <a:pt x="f8" y="f5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6" y="f15"/>
                      <a:pt x="f16" y="f17"/>
                      <a:pt x="f18" y="f19"/>
                    </a:cubicBezTo>
                    <a:cubicBezTo>
                      <a:pt x="f20" y="f7"/>
                      <a:pt x="f15" y="f20"/>
                      <a:pt x="f21" y="f8"/>
                    </a:cubicBezTo>
                    <a:cubicBezTo>
                      <a:pt x="f5" y="f22"/>
                      <a:pt x="f23" y="f24"/>
                      <a:pt x="f25" y="f25"/>
                    </a:cubicBezTo>
                    <a:cubicBezTo>
                      <a:pt x="f26" y="f27"/>
                      <a:pt x="f28" y="f29"/>
                      <a:pt x="f8" y="f5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F399B1A9-A659-7C54-23AA-3052FFD26E76}"/>
                  </a:ext>
                </a:extLst>
              </p:cNvPr>
              <p:cNvSpPr/>
              <p:nvPr/>
            </p:nvSpPr>
            <p:spPr>
              <a:xfrm>
                <a:off x="5637522" y="3830686"/>
                <a:ext cx="290514" cy="31432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0"/>
                  <a:gd name="f7" fmla="val 54"/>
                  <a:gd name="f8" fmla="val 49"/>
                  <a:gd name="f9" fmla="val 19"/>
                  <a:gd name="f10" fmla="val 33"/>
                  <a:gd name="f11" fmla="val 35"/>
                  <a:gd name="f12" fmla="val 51"/>
                  <a:gd name="f13" fmla="val 20"/>
                  <a:gd name="f14" fmla="val 53"/>
                  <a:gd name="f15" fmla="val 8"/>
                  <a:gd name="f16" fmla="val 47"/>
                  <a:gd name="f17" fmla="val 2"/>
                  <a:gd name="f18" fmla="val 3"/>
                  <a:gd name="f19" fmla="val 22"/>
                  <a:gd name="f20" fmla="val 15"/>
                  <a:gd name="f21" fmla="val 27"/>
                  <a:gd name="f22" fmla="val 4"/>
                  <a:gd name="f23" fmla="val 39"/>
                  <a:gd name="f24" fmla="val 7"/>
                  <a:gd name="f25" fmla="+- 0 0 -90"/>
                  <a:gd name="f26" fmla="*/ f3 1 50"/>
                  <a:gd name="f27" fmla="*/ f4 1 54"/>
                  <a:gd name="f28" fmla="val f5"/>
                  <a:gd name="f29" fmla="val f6"/>
                  <a:gd name="f30" fmla="val f7"/>
                  <a:gd name="f31" fmla="*/ f25 f0 1"/>
                  <a:gd name="f32" fmla="+- f30 0 f28"/>
                  <a:gd name="f33" fmla="+- f29 0 f28"/>
                  <a:gd name="f34" fmla="*/ f31 1 f2"/>
                  <a:gd name="f35" fmla="*/ f33 1 50"/>
                  <a:gd name="f36" fmla="*/ f32 1 54"/>
                  <a:gd name="f37" fmla="*/ 49 f33 1"/>
                  <a:gd name="f38" fmla="*/ 19 f32 1"/>
                  <a:gd name="f39" fmla="*/ 20 f33 1"/>
                  <a:gd name="f40" fmla="*/ 53 f32 1"/>
                  <a:gd name="f41" fmla="*/ 2 f33 1"/>
                  <a:gd name="f42" fmla="*/ 35 f32 1"/>
                  <a:gd name="f43" fmla="*/ 27 f33 1"/>
                  <a:gd name="f44" fmla="*/ 4 f32 1"/>
                  <a:gd name="f45" fmla="+- f34 0 f1"/>
                  <a:gd name="f46" fmla="*/ f37 1 50"/>
                  <a:gd name="f47" fmla="*/ f38 1 54"/>
                  <a:gd name="f48" fmla="*/ f39 1 50"/>
                  <a:gd name="f49" fmla="*/ f40 1 54"/>
                  <a:gd name="f50" fmla="*/ f41 1 50"/>
                  <a:gd name="f51" fmla="*/ f42 1 54"/>
                  <a:gd name="f52" fmla="*/ f43 1 50"/>
                  <a:gd name="f53" fmla="*/ f44 1 54"/>
                  <a:gd name="f54" fmla="*/ 0 1 f35"/>
                  <a:gd name="f55" fmla="*/ f29 1 f35"/>
                  <a:gd name="f56" fmla="*/ 0 1 f36"/>
                  <a:gd name="f57" fmla="*/ f30 1 f36"/>
                  <a:gd name="f58" fmla="*/ f46 1 f35"/>
                  <a:gd name="f59" fmla="*/ f47 1 f36"/>
                  <a:gd name="f60" fmla="*/ f48 1 f35"/>
                  <a:gd name="f61" fmla="*/ f49 1 f36"/>
                  <a:gd name="f62" fmla="*/ f50 1 f35"/>
                  <a:gd name="f63" fmla="*/ f51 1 f36"/>
                  <a:gd name="f64" fmla="*/ f52 1 f35"/>
                  <a:gd name="f65" fmla="*/ f53 1 f36"/>
                  <a:gd name="f66" fmla="*/ f54 f26 1"/>
                  <a:gd name="f67" fmla="*/ f55 f26 1"/>
                  <a:gd name="f68" fmla="*/ f57 f27 1"/>
                  <a:gd name="f69" fmla="*/ f56 f27 1"/>
                  <a:gd name="f70" fmla="*/ f58 f26 1"/>
                  <a:gd name="f71" fmla="*/ f59 f27 1"/>
                  <a:gd name="f72" fmla="*/ f60 f26 1"/>
                  <a:gd name="f73" fmla="*/ f61 f27 1"/>
                  <a:gd name="f74" fmla="*/ f62 f26 1"/>
                  <a:gd name="f75" fmla="*/ f63 f27 1"/>
                  <a:gd name="f76" fmla="*/ f64 f26 1"/>
                  <a:gd name="f77" fmla="*/ f65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5">
                    <a:pos x="f70" y="f71"/>
                  </a:cxn>
                  <a:cxn ang="f45">
                    <a:pos x="f72" y="f73"/>
                  </a:cxn>
                  <a:cxn ang="f45">
                    <a:pos x="f74" y="f75"/>
                  </a:cxn>
                  <a:cxn ang="f45">
                    <a:pos x="f76" y="f77"/>
                  </a:cxn>
                  <a:cxn ang="f45">
                    <a:pos x="f70" y="f71"/>
                  </a:cxn>
                </a:cxnLst>
                <a:rect l="f66" t="f69" r="f67" b="f68"/>
                <a:pathLst>
                  <a:path w="50" h="54">
                    <a:moveTo>
                      <a:pt x="f8" y="f9"/>
                    </a:moveTo>
                    <a:cubicBezTo>
                      <a:pt x="f6" y="f10"/>
                      <a:pt x="f11" y="f12"/>
                      <a:pt x="f13" y="f14"/>
                    </a:cubicBezTo>
                    <a:cubicBezTo>
                      <a:pt x="f15" y="f7"/>
                      <a:pt x="f5" y="f16"/>
                      <a:pt x="f17" y="f11"/>
                    </a:cubicBezTo>
                    <a:cubicBezTo>
                      <a:pt x="f18" y="f19"/>
                      <a:pt x="f20" y="f15"/>
                      <a:pt x="f21" y="f22"/>
                    </a:cubicBezTo>
                    <a:cubicBezTo>
                      <a:pt x="f23" y="f5"/>
                      <a:pt x="f8" y="f24"/>
                      <a:pt x="f8" y="f9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" name="Freeform 17">
                <a:extLst>
                  <a:ext uri="{FF2B5EF4-FFF2-40B4-BE49-F238E27FC236}">
                    <a16:creationId xmlns:a16="http://schemas.microsoft.com/office/drawing/2014/main" id="{7BADE2FD-D7C2-8DD0-FC8A-AE3893FC3899}"/>
                  </a:ext>
                </a:extLst>
              </p:cNvPr>
              <p:cNvSpPr/>
              <p:nvPr/>
            </p:nvSpPr>
            <p:spPr>
              <a:xfrm>
                <a:off x="6067738" y="3837032"/>
                <a:ext cx="249238" cy="30162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3"/>
                  <a:gd name="f7" fmla="val 52"/>
                  <a:gd name="f8" fmla="val 26"/>
                  <a:gd name="f9" fmla="val 12"/>
                  <a:gd name="f10" fmla="val 9"/>
                  <a:gd name="f11" fmla="val 1"/>
                  <a:gd name="f12" fmla="val 21"/>
                  <a:gd name="f13" fmla="val 33"/>
                  <a:gd name="f14" fmla="val 41"/>
                  <a:gd name="f15" fmla="val 34"/>
                  <a:gd name="f16" fmla="val 22"/>
                  <a:gd name="f17" fmla="val 10"/>
                  <a:gd name="f18" fmla="+- 0 0 -90"/>
                  <a:gd name="f19" fmla="*/ f3 1 43"/>
                  <a:gd name="f20" fmla="*/ f4 1 52"/>
                  <a:gd name="f21" fmla="val f5"/>
                  <a:gd name="f22" fmla="val f6"/>
                  <a:gd name="f23" fmla="val f7"/>
                  <a:gd name="f24" fmla="*/ f18 f0 1"/>
                  <a:gd name="f25" fmla="+- f23 0 f21"/>
                  <a:gd name="f26" fmla="+- f22 0 f21"/>
                  <a:gd name="f27" fmla="*/ f24 1 f2"/>
                  <a:gd name="f28" fmla="*/ f26 1 43"/>
                  <a:gd name="f29" fmla="*/ f25 1 52"/>
                  <a:gd name="f30" fmla="*/ 0 f26 1"/>
                  <a:gd name="f31" fmla="*/ 26 f25 1"/>
                  <a:gd name="f32" fmla="*/ 21 f26 1"/>
                  <a:gd name="f33" fmla="*/ 0 f25 1"/>
                  <a:gd name="f34" fmla="*/ 43 f26 1"/>
                  <a:gd name="f35" fmla="*/ 22 f26 1"/>
                  <a:gd name="f36" fmla="*/ 52 f25 1"/>
                  <a:gd name="f37" fmla="+- f27 0 f1"/>
                  <a:gd name="f38" fmla="*/ f30 1 43"/>
                  <a:gd name="f39" fmla="*/ f31 1 52"/>
                  <a:gd name="f40" fmla="*/ f32 1 43"/>
                  <a:gd name="f41" fmla="*/ f33 1 52"/>
                  <a:gd name="f42" fmla="*/ f34 1 43"/>
                  <a:gd name="f43" fmla="*/ f35 1 43"/>
                  <a:gd name="f44" fmla="*/ f36 1 52"/>
                  <a:gd name="f45" fmla="*/ 0 1 f28"/>
                  <a:gd name="f46" fmla="*/ f22 1 f28"/>
                  <a:gd name="f47" fmla="*/ 0 1 f29"/>
                  <a:gd name="f48" fmla="*/ f23 1 f29"/>
                  <a:gd name="f49" fmla="*/ f38 1 f28"/>
                  <a:gd name="f50" fmla="*/ f39 1 f29"/>
                  <a:gd name="f51" fmla="*/ f40 1 f28"/>
                  <a:gd name="f52" fmla="*/ f41 1 f29"/>
                  <a:gd name="f53" fmla="*/ f42 1 f28"/>
                  <a:gd name="f54" fmla="*/ f43 1 f28"/>
                  <a:gd name="f55" fmla="*/ f44 1 f29"/>
                  <a:gd name="f56" fmla="*/ f45 f19 1"/>
                  <a:gd name="f57" fmla="*/ f46 f19 1"/>
                  <a:gd name="f58" fmla="*/ f48 f20 1"/>
                  <a:gd name="f59" fmla="*/ f47 f20 1"/>
                  <a:gd name="f60" fmla="*/ f49 f19 1"/>
                  <a:gd name="f61" fmla="*/ f50 f20 1"/>
                  <a:gd name="f62" fmla="*/ f51 f19 1"/>
                  <a:gd name="f63" fmla="*/ f52 f20 1"/>
                  <a:gd name="f64" fmla="*/ f53 f19 1"/>
                  <a:gd name="f65" fmla="*/ f54 f19 1"/>
                  <a:gd name="f66" fmla="*/ f55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7">
                    <a:pos x="f60" y="f61"/>
                  </a:cxn>
                  <a:cxn ang="f37">
                    <a:pos x="f62" y="f63"/>
                  </a:cxn>
                  <a:cxn ang="f37">
                    <a:pos x="f64" y="f61"/>
                  </a:cxn>
                  <a:cxn ang="f37">
                    <a:pos x="f65" y="f66"/>
                  </a:cxn>
                  <a:cxn ang="f37">
                    <a:pos x="f60" y="f61"/>
                  </a:cxn>
                </a:cxnLst>
                <a:rect l="f56" t="f59" r="f57" b="f58"/>
                <a:pathLst>
                  <a:path w="43" h="52">
                    <a:moveTo>
                      <a:pt x="f5" y="f8"/>
                    </a:moveTo>
                    <a:cubicBezTo>
                      <a:pt x="f5" y="f9"/>
                      <a:pt x="f10" y="f11"/>
                      <a:pt x="f12" y="f5"/>
                    </a:cubicBezTo>
                    <a:cubicBezTo>
                      <a:pt x="f13" y="f5"/>
                      <a:pt x="f6" y="f9"/>
                      <a:pt x="f6" y="f8"/>
                    </a:cubicBezTo>
                    <a:cubicBezTo>
                      <a:pt x="f6" y="f14"/>
                      <a:pt x="f15" y="f7"/>
                      <a:pt x="f16" y="f7"/>
                    </a:cubicBezTo>
                    <a:cubicBezTo>
                      <a:pt x="f17" y="f7"/>
                      <a:pt x="f5" y="f14"/>
                      <a:pt x="f5" y="f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7E2B13AF-E5B7-91BC-B563-71BD2FCCCB4C}"/>
                  </a:ext>
                </a:extLst>
              </p:cNvPr>
              <p:cNvSpPr/>
              <p:nvPr/>
            </p:nvSpPr>
            <p:spPr>
              <a:xfrm>
                <a:off x="6432858" y="3638598"/>
                <a:ext cx="330198" cy="23812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7"/>
                  <a:gd name="f7" fmla="val 41"/>
                  <a:gd name="f8" fmla="val 26"/>
                  <a:gd name="f9" fmla="val 34"/>
                  <a:gd name="f10" fmla="val 3"/>
                  <a:gd name="f11" fmla="val 43"/>
                  <a:gd name="f12" fmla="val 5"/>
                  <a:gd name="f13" fmla="val 49"/>
                  <a:gd name="f14" fmla="val 10"/>
                  <a:gd name="f15" fmla="val 53"/>
                  <a:gd name="f16" fmla="val 14"/>
                  <a:gd name="f17" fmla="val 22"/>
                  <a:gd name="f18" fmla="val 28"/>
                  <a:gd name="f19" fmla="val 37"/>
                  <a:gd name="f20" fmla="val 42"/>
                  <a:gd name="f21" fmla="val 33"/>
                  <a:gd name="f22" fmla="val 25"/>
                  <a:gd name="f23" fmla="val 40"/>
                  <a:gd name="f24" fmla="val 17"/>
                  <a:gd name="f25" fmla="val 6"/>
                  <a:gd name="f26" fmla="val 23"/>
                  <a:gd name="f27" fmla="val 2"/>
                  <a:gd name="f28" fmla="val 15"/>
                  <a:gd name="f29" fmla="val 4"/>
                  <a:gd name="f30" fmla="val 13"/>
                  <a:gd name="f31" fmla="val 1"/>
                  <a:gd name="f32" fmla="+- 0 0 -90"/>
                  <a:gd name="f33" fmla="*/ f3 1 57"/>
                  <a:gd name="f34" fmla="*/ f4 1 41"/>
                  <a:gd name="f35" fmla="val f5"/>
                  <a:gd name="f36" fmla="val f6"/>
                  <a:gd name="f37" fmla="val f7"/>
                  <a:gd name="f38" fmla="*/ f32 f0 1"/>
                  <a:gd name="f39" fmla="+- f37 0 f35"/>
                  <a:gd name="f40" fmla="+- f36 0 f35"/>
                  <a:gd name="f41" fmla="*/ f38 1 f2"/>
                  <a:gd name="f42" fmla="*/ f40 1 57"/>
                  <a:gd name="f43" fmla="*/ f39 1 41"/>
                  <a:gd name="f44" fmla="*/ 26 f40 1"/>
                  <a:gd name="f45" fmla="*/ 0 f39 1"/>
                  <a:gd name="f46" fmla="*/ 49 f40 1"/>
                  <a:gd name="f47" fmla="*/ 10 f39 1"/>
                  <a:gd name="f48" fmla="*/ 57 f40 1"/>
                  <a:gd name="f49" fmla="*/ 28 f39 1"/>
                  <a:gd name="f50" fmla="*/ 42 f40 1"/>
                  <a:gd name="f51" fmla="*/ 41 f39 1"/>
                  <a:gd name="f52" fmla="*/ 17 f40 1"/>
                  <a:gd name="f53" fmla="*/ 37 f39 1"/>
                  <a:gd name="f54" fmla="*/ 2 f40 1"/>
                  <a:gd name="f55" fmla="*/ 15 f39 1"/>
                  <a:gd name="f56" fmla="+- f41 0 f1"/>
                  <a:gd name="f57" fmla="*/ f44 1 57"/>
                  <a:gd name="f58" fmla="*/ f45 1 41"/>
                  <a:gd name="f59" fmla="*/ f46 1 57"/>
                  <a:gd name="f60" fmla="*/ f47 1 41"/>
                  <a:gd name="f61" fmla="*/ f48 1 57"/>
                  <a:gd name="f62" fmla="*/ f49 1 41"/>
                  <a:gd name="f63" fmla="*/ f50 1 57"/>
                  <a:gd name="f64" fmla="*/ f51 1 41"/>
                  <a:gd name="f65" fmla="*/ f52 1 57"/>
                  <a:gd name="f66" fmla="*/ f53 1 41"/>
                  <a:gd name="f67" fmla="*/ f54 1 57"/>
                  <a:gd name="f68" fmla="*/ f55 1 41"/>
                  <a:gd name="f69" fmla="*/ 0 1 f42"/>
                  <a:gd name="f70" fmla="*/ f36 1 f42"/>
                  <a:gd name="f71" fmla="*/ 0 1 f43"/>
                  <a:gd name="f72" fmla="*/ f37 1 f43"/>
                  <a:gd name="f73" fmla="*/ f57 1 f42"/>
                  <a:gd name="f74" fmla="*/ f58 1 f43"/>
                  <a:gd name="f75" fmla="*/ f59 1 f42"/>
                  <a:gd name="f76" fmla="*/ f60 1 f43"/>
                  <a:gd name="f77" fmla="*/ f61 1 f42"/>
                  <a:gd name="f78" fmla="*/ f62 1 f43"/>
                  <a:gd name="f79" fmla="*/ f63 1 f42"/>
                  <a:gd name="f80" fmla="*/ f64 1 f43"/>
                  <a:gd name="f81" fmla="*/ f65 1 f42"/>
                  <a:gd name="f82" fmla="*/ f66 1 f43"/>
                  <a:gd name="f83" fmla="*/ f67 1 f42"/>
                  <a:gd name="f84" fmla="*/ f68 1 f43"/>
                  <a:gd name="f85" fmla="*/ f69 f33 1"/>
                  <a:gd name="f86" fmla="*/ f70 f33 1"/>
                  <a:gd name="f87" fmla="*/ f72 f34 1"/>
                  <a:gd name="f88" fmla="*/ f71 f34 1"/>
                  <a:gd name="f89" fmla="*/ f73 f33 1"/>
                  <a:gd name="f90" fmla="*/ f74 f34 1"/>
                  <a:gd name="f91" fmla="*/ f75 f33 1"/>
                  <a:gd name="f92" fmla="*/ f76 f34 1"/>
                  <a:gd name="f93" fmla="*/ f77 f33 1"/>
                  <a:gd name="f94" fmla="*/ f78 f34 1"/>
                  <a:gd name="f95" fmla="*/ f79 f33 1"/>
                  <a:gd name="f96" fmla="*/ f80 f34 1"/>
                  <a:gd name="f97" fmla="*/ f81 f33 1"/>
                  <a:gd name="f98" fmla="*/ f82 f34 1"/>
                  <a:gd name="f99" fmla="*/ f83 f33 1"/>
                  <a:gd name="f100" fmla="*/ f84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56">
                    <a:pos x="f89" y="f90"/>
                  </a:cxn>
                  <a:cxn ang="f56">
                    <a:pos x="f91" y="f92"/>
                  </a:cxn>
                  <a:cxn ang="f56">
                    <a:pos x="f93" y="f94"/>
                  </a:cxn>
                  <a:cxn ang="f56">
                    <a:pos x="f95" y="f96"/>
                  </a:cxn>
                  <a:cxn ang="f56">
                    <a:pos x="f97" y="f98"/>
                  </a:cxn>
                  <a:cxn ang="f56">
                    <a:pos x="f99" y="f100"/>
                  </a:cxn>
                  <a:cxn ang="f56">
                    <a:pos x="f89" y="f90"/>
                  </a:cxn>
                </a:cxnLst>
                <a:rect l="f85" t="f88" r="f86" b="f87"/>
                <a:pathLst>
                  <a:path w="57" h="41">
                    <a:moveTo>
                      <a:pt x="f8" y="f5"/>
                    </a:moveTo>
                    <a:cubicBezTo>
                      <a:pt x="f9" y="f10"/>
                      <a:pt x="f11" y="f12"/>
                      <a:pt x="f13" y="f14"/>
                    </a:cubicBezTo>
                    <a:cubicBezTo>
                      <a:pt x="f15" y="f16"/>
                      <a:pt x="f6" y="f17"/>
                      <a:pt x="f6" y="f18"/>
                    </a:cubicBezTo>
                    <a:cubicBezTo>
                      <a:pt x="f6" y="f19"/>
                      <a:pt x="f13" y="f7"/>
                      <a:pt x="f20" y="f7"/>
                    </a:cubicBezTo>
                    <a:cubicBezTo>
                      <a:pt x="f21" y="f7"/>
                      <a:pt x="f22" y="f23"/>
                      <a:pt x="f24" y="f19"/>
                    </a:cubicBezTo>
                    <a:cubicBezTo>
                      <a:pt x="f25" y="f21"/>
                      <a:pt x="f5" y="f26"/>
                      <a:pt x="f27" y="f28"/>
                    </a:cubicBezTo>
                    <a:cubicBezTo>
                      <a:pt x="f29" y="f25"/>
                      <a:pt x="f30" y="f31"/>
                      <a:pt x="f8" y="f5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8" name="Grupo 28">
              <a:extLst>
                <a:ext uri="{FF2B5EF4-FFF2-40B4-BE49-F238E27FC236}">
                  <a16:creationId xmlns:a16="http://schemas.microsoft.com/office/drawing/2014/main" id="{D51B5D00-B81B-CF35-ADD3-CACFA788E5D3}"/>
                </a:ext>
              </a:extLst>
            </p:cNvPr>
            <p:cNvGrpSpPr/>
            <p:nvPr/>
          </p:nvGrpSpPr>
          <p:grpSpPr>
            <a:xfrm>
              <a:off x="6765901" y="2929509"/>
              <a:ext cx="1192213" cy="1565279"/>
              <a:chOff x="6765901" y="2929509"/>
              <a:chExt cx="1192213" cy="1565279"/>
            </a:xfrm>
          </p:grpSpPr>
          <p:sp>
            <p:nvSpPr>
              <p:cNvPr id="19" name="Freeform 22">
                <a:extLst>
                  <a:ext uri="{FF2B5EF4-FFF2-40B4-BE49-F238E27FC236}">
                    <a16:creationId xmlns:a16="http://schemas.microsoft.com/office/drawing/2014/main" id="{633D3F27-FF4F-2E51-6929-1D5348495822}"/>
                  </a:ext>
                </a:extLst>
              </p:cNvPr>
              <p:cNvSpPr/>
              <p:nvPr/>
            </p:nvSpPr>
            <p:spPr>
              <a:xfrm>
                <a:off x="7262786" y="2929509"/>
                <a:ext cx="695328" cy="95250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83"/>
                  <a:gd name="f7" fmla="val 251"/>
                  <a:gd name="f8" fmla="val 64"/>
                  <a:gd name="f9" fmla="val 42"/>
                  <a:gd name="f10" fmla="val 237"/>
                  <a:gd name="f11" fmla="val 22"/>
                  <a:gd name="f12" fmla="val 224"/>
                  <a:gd name="f13" fmla="val 210"/>
                  <a:gd name="f14" fmla="val 13"/>
                  <a:gd name="f15" fmla="val 190"/>
                  <a:gd name="f16" fmla="val 25"/>
                  <a:gd name="f17" fmla="val 170"/>
                  <a:gd name="f18" fmla="val 38"/>
                  <a:gd name="f19" fmla="val 152"/>
                  <a:gd name="f20" fmla="val 67"/>
                  <a:gd name="f21" fmla="val 113"/>
                  <a:gd name="f22" fmla="val 95"/>
                  <a:gd name="f23" fmla="val 74"/>
                  <a:gd name="f24" fmla="val 125"/>
                  <a:gd name="f25" fmla="val 36"/>
                  <a:gd name="f26" fmla="val 134"/>
                  <a:gd name="f27" fmla="val 24"/>
                  <a:gd name="f28" fmla="val 146"/>
                  <a:gd name="f29" fmla="val 14"/>
                  <a:gd name="f30" fmla="val 157"/>
                  <a:gd name="f31" fmla="val 5"/>
                  <a:gd name="f32" fmla="val 162"/>
                  <a:gd name="f33" fmla="val 2"/>
                  <a:gd name="f34" fmla="val 172"/>
                  <a:gd name="f35" fmla="val 176"/>
                  <a:gd name="f36" fmla="val 3"/>
                  <a:gd name="f37" fmla="val 6"/>
                  <a:gd name="f38" fmla="val 15"/>
                  <a:gd name="f39" fmla="val 182"/>
                  <a:gd name="f40" fmla="val 21"/>
                  <a:gd name="f41" fmla="val 33"/>
                  <a:gd name="f42" fmla="val 177"/>
                  <a:gd name="f43" fmla="val 47"/>
                  <a:gd name="f44" fmla="val 171"/>
                  <a:gd name="f45" fmla="val 58"/>
                  <a:gd name="f46" fmla="val 142"/>
                  <a:gd name="f47" fmla="val 114"/>
                  <a:gd name="f48" fmla="val 111"/>
                  <a:gd name="f49" fmla="val 169"/>
                  <a:gd name="f50" fmla="val 81"/>
                  <a:gd name="f51" fmla="val 225"/>
                  <a:gd name="f52" fmla="val 76"/>
                  <a:gd name="f53" fmla="val 234"/>
                  <a:gd name="f54" fmla="val 70"/>
                  <a:gd name="f55" fmla="val 242"/>
                  <a:gd name="f56" fmla="+- 0 0 -90"/>
                  <a:gd name="f57" fmla="*/ f3 1 183"/>
                  <a:gd name="f58" fmla="*/ f4 1 251"/>
                  <a:gd name="f59" fmla="val f5"/>
                  <a:gd name="f60" fmla="val f6"/>
                  <a:gd name="f61" fmla="val f7"/>
                  <a:gd name="f62" fmla="*/ f56 f0 1"/>
                  <a:gd name="f63" fmla="+- f61 0 f59"/>
                  <a:gd name="f64" fmla="+- f60 0 f59"/>
                  <a:gd name="f65" fmla="*/ f62 1 f2"/>
                  <a:gd name="f66" fmla="*/ f64 1 183"/>
                  <a:gd name="f67" fmla="*/ f63 1 251"/>
                  <a:gd name="f68" fmla="*/ 64 f64 1"/>
                  <a:gd name="f69" fmla="*/ 251 f63 1"/>
                  <a:gd name="f70" fmla="*/ 0 f64 1"/>
                  <a:gd name="f71" fmla="*/ 210 f63 1"/>
                  <a:gd name="f72" fmla="*/ 38 f64 1"/>
                  <a:gd name="f73" fmla="*/ 152 f63 1"/>
                  <a:gd name="f74" fmla="*/ 125 f64 1"/>
                  <a:gd name="f75" fmla="*/ 36 f63 1"/>
                  <a:gd name="f76" fmla="*/ 157 f64 1"/>
                  <a:gd name="f77" fmla="*/ 5 f63 1"/>
                  <a:gd name="f78" fmla="*/ 176 f64 1"/>
                  <a:gd name="f79" fmla="*/ 3 f63 1"/>
                  <a:gd name="f80" fmla="*/ 182 f64 1"/>
                  <a:gd name="f81" fmla="*/ 21 f63 1"/>
                  <a:gd name="f82" fmla="*/ 171 f64 1"/>
                  <a:gd name="f83" fmla="*/ 58 f63 1"/>
                  <a:gd name="f84" fmla="*/ 81 f64 1"/>
                  <a:gd name="f85" fmla="*/ 225 f63 1"/>
                  <a:gd name="f86" fmla="+- f65 0 f1"/>
                  <a:gd name="f87" fmla="*/ f68 1 183"/>
                  <a:gd name="f88" fmla="*/ f69 1 251"/>
                  <a:gd name="f89" fmla="*/ f70 1 183"/>
                  <a:gd name="f90" fmla="*/ f71 1 251"/>
                  <a:gd name="f91" fmla="*/ f72 1 183"/>
                  <a:gd name="f92" fmla="*/ f73 1 251"/>
                  <a:gd name="f93" fmla="*/ f74 1 183"/>
                  <a:gd name="f94" fmla="*/ f75 1 251"/>
                  <a:gd name="f95" fmla="*/ f76 1 183"/>
                  <a:gd name="f96" fmla="*/ f77 1 251"/>
                  <a:gd name="f97" fmla="*/ f78 1 183"/>
                  <a:gd name="f98" fmla="*/ f79 1 251"/>
                  <a:gd name="f99" fmla="*/ f80 1 183"/>
                  <a:gd name="f100" fmla="*/ f81 1 251"/>
                  <a:gd name="f101" fmla="*/ f82 1 183"/>
                  <a:gd name="f102" fmla="*/ f83 1 251"/>
                  <a:gd name="f103" fmla="*/ f84 1 183"/>
                  <a:gd name="f104" fmla="*/ f85 1 251"/>
                  <a:gd name="f105" fmla="*/ 0 1 f66"/>
                  <a:gd name="f106" fmla="*/ f60 1 f66"/>
                  <a:gd name="f107" fmla="*/ 0 1 f67"/>
                  <a:gd name="f108" fmla="*/ f61 1 f67"/>
                  <a:gd name="f109" fmla="*/ f87 1 f66"/>
                  <a:gd name="f110" fmla="*/ f88 1 f67"/>
                  <a:gd name="f111" fmla="*/ f89 1 f66"/>
                  <a:gd name="f112" fmla="*/ f90 1 f67"/>
                  <a:gd name="f113" fmla="*/ f91 1 f66"/>
                  <a:gd name="f114" fmla="*/ f92 1 f67"/>
                  <a:gd name="f115" fmla="*/ f93 1 f66"/>
                  <a:gd name="f116" fmla="*/ f94 1 f67"/>
                  <a:gd name="f117" fmla="*/ f95 1 f66"/>
                  <a:gd name="f118" fmla="*/ f96 1 f67"/>
                  <a:gd name="f119" fmla="*/ f97 1 f66"/>
                  <a:gd name="f120" fmla="*/ f98 1 f67"/>
                  <a:gd name="f121" fmla="*/ f99 1 f66"/>
                  <a:gd name="f122" fmla="*/ f100 1 f67"/>
                  <a:gd name="f123" fmla="*/ f101 1 f66"/>
                  <a:gd name="f124" fmla="*/ f102 1 f67"/>
                  <a:gd name="f125" fmla="*/ f103 1 f66"/>
                  <a:gd name="f126" fmla="*/ f104 1 f67"/>
                  <a:gd name="f127" fmla="*/ f105 f57 1"/>
                  <a:gd name="f128" fmla="*/ f106 f57 1"/>
                  <a:gd name="f129" fmla="*/ f108 f58 1"/>
                  <a:gd name="f130" fmla="*/ f107 f58 1"/>
                  <a:gd name="f131" fmla="*/ f109 f57 1"/>
                  <a:gd name="f132" fmla="*/ f110 f58 1"/>
                  <a:gd name="f133" fmla="*/ f111 f57 1"/>
                  <a:gd name="f134" fmla="*/ f112 f58 1"/>
                  <a:gd name="f135" fmla="*/ f113 f57 1"/>
                  <a:gd name="f136" fmla="*/ f114 f58 1"/>
                  <a:gd name="f137" fmla="*/ f115 f57 1"/>
                  <a:gd name="f138" fmla="*/ f116 f58 1"/>
                  <a:gd name="f139" fmla="*/ f117 f57 1"/>
                  <a:gd name="f140" fmla="*/ f118 f58 1"/>
                  <a:gd name="f141" fmla="*/ f119 f57 1"/>
                  <a:gd name="f142" fmla="*/ f120 f58 1"/>
                  <a:gd name="f143" fmla="*/ f121 f57 1"/>
                  <a:gd name="f144" fmla="*/ f122 f58 1"/>
                  <a:gd name="f145" fmla="*/ f123 f57 1"/>
                  <a:gd name="f146" fmla="*/ f124 f58 1"/>
                  <a:gd name="f147" fmla="*/ f125 f57 1"/>
                  <a:gd name="f148" fmla="*/ f126 f5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86">
                    <a:pos x="f131" y="f132"/>
                  </a:cxn>
                  <a:cxn ang="f86">
                    <a:pos x="f133" y="f134"/>
                  </a:cxn>
                  <a:cxn ang="f86">
                    <a:pos x="f135" y="f136"/>
                  </a:cxn>
                  <a:cxn ang="f86">
                    <a:pos x="f137" y="f138"/>
                  </a:cxn>
                  <a:cxn ang="f86">
                    <a:pos x="f139" y="f140"/>
                  </a:cxn>
                  <a:cxn ang="f86">
                    <a:pos x="f141" y="f142"/>
                  </a:cxn>
                  <a:cxn ang="f86">
                    <a:pos x="f143" y="f144"/>
                  </a:cxn>
                  <a:cxn ang="f86">
                    <a:pos x="f145" y="f146"/>
                  </a:cxn>
                  <a:cxn ang="f86">
                    <a:pos x="f147" y="f148"/>
                  </a:cxn>
                  <a:cxn ang="f86">
                    <a:pos x="f131" y="f132"/>
                  </a:cxn>
                </a:cxnLst>
                <a:rect l="f127" t="f130" r="f128" b="f129"/>
                <a:pathLst>
                  <a:path w="183" h="251">
                    <a:moveTo>
                      <a:pt x="f8" y="f7"/>
                    </a:moveTo>
                    <a:cubicBezTo>
                      <a:pt x="f9" y="f10"/>
                      <a:pt x="f11" y="f12"/>
                      <a:pt x="f5" y="f13"/>
                    </a:cubicBezTo>
                    <a:cubicBezTo>
                      <a:pt x="f14" y="f15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24" y="f25"/>
                    </a:cubicBezTo>
                    <a:cubicBezTo>
                      <a:pt x="f26" y="f27"/>
                      <a:pt x="f28" y="f29"/>
                      <a:pt x="f30" y="f31"/>
                    </a:cubicBezTo>
                    <a:cubicBezTo>
                      <a:pt x="f32" y="f33"/>
                      <a:pt x="f34" y="f5"/>
                      <a:pt x="f35" y="f36"/>
                    </a:cubicBezTo>
                    <a:cubicBezTo>
                      <a:pt x="f2" y="f37"/>
                      <a:pt x="f6" y="f38"/>
                      <a:pt x="f39" y="f40"/>
                    </a:cubicBezTo>
                    <a:cubicBezTo>
                      <a:pt x="f2" y="f41"/>
                      <a:pt x="f42" y="f43"/>
                      <a:pt x="f44" y="f45"/>
                    </a:cubicBezTo>
                    <a:cubicBezTo>
                      <a:pt x="f46" y="f47"/>
                      <a:pt x="f48" y="f49"/>
                      <a:pt x="f50" y="f51"/>
                    </a:cubicBezTo>
                    <a:cubicBezTo>
                      <a:pt x="f52" y="f53"/>
                      <a:pt x="f54" y="f55"/>
                      <a:pt x="f8" y="f7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F430571A-99EE-2F05-583C-375AEAD8889F}"/>
                  </a:ext>
                </a:extLst>
              </p:cNvPr>
              <p:cNvSpPr/>
              <p:nvPr/>
            </p:nvSpPr>
            <p:spPr>
              <a:xfrm>
                <a:off x="6765901" y="4048698"/>
                <a:ext cx="515941" cy="44609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36"/>
                  <a:gd name="f7" fmla="val 118"/>
                  <a:gd name="f8" fmla="val 1"/>
                  <a:gd name="f9" fmla="val 91"/>
                  <a:gd name="f10" fmla="val 4"/>
                  <a:gd name="f11" fmla="val 90"/>
                  <a:gd name="f12" fmla="val 7"/>
                  <a:gd name="f13" fmla="val 89"/>
                  <a:gd name="f14" fmla="val 9"/>
                  <a:gd name="f15" fmla="val 88"/>
                  <a:gd name="f16" fmla="val 23"/>
                  <a:gd name="f17" fmla="val 84"/>
                  <a:gd name="f18" fmla="val 31"/>
                  <a:gd name="f19" fmla="val 76"/>
                  <a:gd name="f20" fmla="val 32"/>
                  <a:gd name="f21" fmla="val 60"/>
                  <a:gd name="f22" fmla="val 35"/>
                  <a:gd name="f23" fmla="val 27"/>
                  <a:gd name="f24" fmla="val 53"/>
                  <a:gd name="f25" fmla="val 81"/>
                  <a:gd name="f26" fmla="val 2"/>
                  <a:gd name="f27" fmla="val 95"/>
                  <a:gd name="f28" fmla="val 107"/>
                  <a:gd name="f29" fmla="val 3"/>
                  <a:gd name="f30" fmla="val 10"/>
                  <a:gd name="f31" fmla="val 132"/>
                  <a:gd name="f32" fmla="val 19"/>
                  <a:gd name="f33" fmla="val 33"/>
                  <a:gd name="f34" fmla="val 49"/>
                  <a:gd name="f35" fmla="val 121"/>
                  <a:gd name="f36" fmla="val 87"/>
                  <a:gd name="f37" fmla="val 70"/>
                  <a:gd name="f38" fmla="val 109"/>
                  <a:gd name="f39" fmla="val 20"/>
                  <a:gd name="f40" fmla="val 100"/>
                  <a:gd name="f41" fmla="val 94"/>
                  <a:gd name="f42" fmla="val 92"/>
                  <a:gd name="f43" fmla="val 26"/>
                  <a:gd name="f44" fmla="val 65"/>
                  <a:gd name="f45" fmla="val 111"/>
                  <a:gd name="f46" fmla="val 116"/>
                  <a:gd name="f47" fmla="val 71"/>
                  <a:gd name="f48" fmla="val 40"/>
                  <a:gd name="f49" fmla="val 122"/>
                  <a:gd name="f50" fmla="val 24"/>
                  <a:gd name="f51" fmla="val 110"/>
                  <a:gd name="f52" fmla="val 102"/>
                  <a:gd name="f53" fmla="val 17"/>
                  <a:gd name="f54" fmla="val 93"/>
                  <a:gd name="f55" fmla="val 14"/>
                  <a:gd name="f56" fmla="val 85"/>
                  <a:gd name="f57" fmla="val 15"/>
                  <a:gd name="f58" fmla="val 62"/>
                  <a:gd name="f59" fmla="val 48"/>
                  <a:gd name="f60" fmla="val 45"/>
                  <a:gd name="f61" fmla="val 58"/>
                  <a:gd name="f62" fmla="val 44"/>
                  <a:gd name="f63" fmla="val 72"/>
                  <a:gd name="f64" fmla="val 41"/>
                  <a:gd name="f65" fmla="+- 0 0 -90"/>
                  <a:gd name="f66" fmla="*/ f3 1 136"/>
                  <a:gd name="f67" fmla="*/ f4 1 118"/>
                  <a:gd name="f68" fmla="val f5"/>
                  <a:gd name="f69" fmla="val f6"/>
                  <a:gd name="f70" fmla="val f7"/>
                  <a:gd name="f71" fmla="*/ f65 f0 1"/>
                  <a:gd name="f72" fmla="+- f70 0 f68"/>
                  <a:gd name="f73" fmla="+- f69 0 f68"/>
                  <a:gd name="f74" fmla="*/ f71 1 f2"/>
                  <a:gd name="f75" fmla="*/ f73 1 136"/>
                  <a:gd name="f76" fmla="*/ f72 1 118"/>
                  <a:gd name="f77" fmla="*/ 1 f73 1"/>
                  <a:gd name="f78" fmla="*/ 91 f72 1"/>
                  <a:gd name="f79" fmla="*/ 9 f73 1"/>
                  <a:gd name="f80" fmla="*/ 88 f72 1"/>
                  <a:gd name="f81" fmla="*/ 32 f73 1"/>
                  <a:gd name="f82" fmla="*/ 60 f72 1"/>
                  <a:gd name="f83" fmla="*/ 81 f73 1"/>
                  <a:gd name="f84" fmla="*/ 2 f72 1"/>
                  <a:gd name="f85" fmla="*/ 118 f73 1"/>
                  <a:gd name="f86" fmla="*/ 10 f72 1"/>
                  <a:gd name="f87" fmla="*/ 132 f73 1"/>
                  <a:gd name="f88" fmla="*/ 49 f72 1"/>
                  <a:gd name="f89" fmla="*/ 31 f73 1"/>
                  <a:gd name="f90" fmla="*/ 109 f72 1"/>
                  <a:gd name="f91" fmla="*/ 0 f73 1"/>
                  <a:gd name="f92" fmla="*/ 95 f72 1"/>
                  <a:gd name="f93" fmla="*/ 26 f73 1"/>
                  <a:gd name="f94" fmla="*/ 94 f72 1"/>
                  <a:gd name="f95" fmla="*/ 121 f73 1"/>
                  <a:gd name="f96" fmla="*/ 40 f72 1"/>
                  <a:gd name="f97" fmla="*/ 110 f73 1"/>
                  <a:gd name="f98" fmla="*/ 20 f72 1"/>
                  <a:gd name="f99" fmla="*/ 85 f73 1"/>
                  <a:gd name="f100" fmla="*/ 15 f72 1"/>
                  <a:gd name="f101" fmla="*/ 45 f73 1"/>
                  <a:gd name="f102" fmla="*/ 58 f72 1"/>
                  <a:gd name="f103" fmla="+- f74 0 f1"/>
                  <a:gd name="f104" fmla="*/ f77 1 136"/>
                  <a:gd name="f105" fmla="*/ f78 1 118"/>
                  <a:gd name="f106" fmla="*/ f79 1 136"/>
                  <a:gd name="f107" fmla="*/ f80 1 118"/>
                  <a:gd name="f108" fmla="*/ f81 1 136"/>
                  <a:gd name="f109" fmla="*/ f82 1 118"/>
                  <a:gd name="f110" fmla="*/ f83 1 136"/>
                  <a:gd name="f111" fmla="*/ f84 1 118"/>
                  <a:gd name="f112" fmla="*/ f85 1 136"/>
                  <a:gd name="f113" fmla="*/ f86 1 118"/>
                  <a:gd name="f114" fmla="*/ f87 1 136"/>
                  <a:gd name="f115" fmla="*/ f88 1 118"/>
                  <a:gd name="f116" fmla="*/ f89 1 136"/>
                  <a:gd name="f117" fmla="*/ f90 1 118"/>
                  <a:gd name="f118" fmla="*/ f91 1 136"/>
                  <a:gd name="f119" fmla="*/ f92 1 118"/>
                  <a:gd name="f120" fmla="*/ f93 1 136"/>
                  <a:gd name="f121" fmla="*/ f94 1 118"/>
                  <a:gd name="f122" fmla="*/ f95 1 136"/>
                  <a:gd name="f123" fmla="*/ f96 1 118"/>
                  <a:gd name="f124" fmla="*/ f97 1 136"/>
                  <a:gd name="f125" fmla="*/ f98 1 118"/>
                  <a:gd name="f126" fmla="*/ f99 1 136"/>
                  <a:gd name="f127" fmla="*/ f100 1 118"/>
                  <a:gd name="f128" fmla="*/ f101 1 136"/>
                  <a:gd name="f129" fmla="*/ f102 1 118"/>
                  <a:gd name="f130" fmla="*/ 0 1 f75"/>
                  <a:gd name="f131" fmla="*/ f69 1 f75"/>
                  <a:gd name="f132" fmla="*/ 0 1 f76"/>
                  <a:gd name="f133" fmla="*/ f70 1 f76"/>
                  <a:gd name="f134" fmla="*/ f104 1 f75"/>
                  <a:gd name="f135" fmla="*/ f105 1 f76"/>
                  <a:gd name="f136" fmla="*/ f106 1 f75"/>
                  <a:gd name="f137" fmla="*/ f107 1 f76"/>
                  <a:gd name="f138" fmla="*/ f108 1 f75"/>
                  <a:gd name="f139" fmla="*/ f109 1 f76"/>
                  <a:gd name="f140" fmla="*/ f110 1 f75"/>
                  <a:gd name="f141" fmla="*/ f111 1 f76"/>
                  <a:gd name="f142" fmla="*/ f112 1 f75"/>
                  <a:gd name="f143" fmla="*/ f113 1 f76"/>
                  <a:gd name="f144" fmla="*/ f114 1 f75"/>
                  <a:gd name="f145" fmla="*/ f115 1 f76"/>
                  <a:gd name="f146" fmla="*/ f116 1 f75"/>
                  <a:gd name="f147" fmla="*/ f117 1 f76"/>
                  <a:gd name="f148" fmla="*/ f118 1 f75"/>
                  <a:gd name="f149" fmla="*/ f119 1 f76"/>
                  <a:gd name="f150" fmla="*/ f120 1 f75"/>
                  <a:gd name="f151" fmla="*/ f121 1 f76"/>
                  <a:gd name="f152" fmla="*/ f122 1 f75"/>
                  <a:gd name="f153" fmla="*/ f123 1 f76"/>
                  <a:gd name="f154" fmla="*/ f124 1 f75"/>
                  <a:gd name="f155" fmla="*/ f125 1 f76"/>
                  <a:gd name="f156" fmla="*/ f126 1 f75"/>
                  <a:gd name="f157" fmla="*/ f127 1 f76"/>
                  <a:gd name="f158" fmla="*/ f128 1 f75"/>
                  <a:gd name="f159" fmla="*/ f129 1 f76"/>
                  <a:gd name="f160" fmla="*/ f130 f66 1"/>
                  <a:gd name="f161" fmla="*/ f131 f66 1"/>
                  <a:gd name="f162" fmla="*/ f133 f67 1"/>
                  <a:gd name="f163" fmla="*/ f132 f67 1"/>
                  <a:gd name="f164" fmla="*/ f134 f66 1"/>
                  <a:gd name="f165" fmla="*/ f135 f67 1"/>
                  <a:gd name="f166" fmla="*/ f136 f66 1"/>
                  <a:gd name="f167" fmla="*/ f137 f67 1"/>
                  <a:gd name="f168" fmla="*/ f138 f66 1"/>
                  <a:gd name="f169" fmla="*/ f139 f67 1"/>
                  <a:gd name="f170" fmla="*/ f140 f66 1"/>
                  <a:gd name="f171" fmla="*/ f141 f67 1"/>
                  <a:gd name="f172" fmla="*/ f142 f66 1"/>
                  <a:gd name="f173" fmla="*/ f143 f67 1"/>
                  <a:gd name="f174" fmla="*/ f144 f66 1"/>
                  <a:gd name="f175" fmla="*/ f145 f67 1"/>
                  <a:gd name="f176" fmla="*/ f146 f66 1"/>
                  <a:gd name="f177" fmla="*/ f147 f67 1"/>
                  <a:gd name="f178" fmla="*/ f148 f66 1"/>
                  <a:gd name="f179" fmla="*/ f149 f67 1"/>
                  <a:gd name="f180" fmla="*/ f150 f66 1"/>
                  <a:gd name="f181" fmla="*/ f151 f67 1"/>
                  <a:gd name="f182" fmla="*/ f152 f66 1"/>
                  <a:gd name="f183" fmla="*/ f153 f67 1"/>
                  <a:gd name="f184" fmla="*/ f154 f66 1"/>
                  <a:gd name="f185" fmla="*/ f155 f67 1"/>
                  <a:gd name="f186" fmla="*/ f156 f66 1"/>
                  <a:gd name="f187" fmla="*/ f157 f67 1"/>
                  <a:gd name="f188" fmla="*/ f158 f66 1"/>
                  <a:gd name="f189" fmla="*/ f159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03">
                    <a:pos x="f164" y="f165"/>
                  </a:cxn>
                  <a:cxn ang="f103">
                    <a:pos x="f166" y="f167"/>
                  </a:cxn>
                  <a:cxn ang="f103">
                    <a:pos x="f168" y="f169"/>
                  </a:cxn>
                  <a:cxn ang="f103">
                    <a:pos x="f170" y="f171"/>
                  </a:cxn>
                  <a:cxn ang="f103">
                    <a:pos x="f172" y="f173"/>
                  </a:cxn>
                  <a:cxn ang="f103">
                    <a:pos x="f174" y="f175"/>
                  </a:cxn>
                  <a:cxn ang="f103">
                    <a:pos x="f176" y="f177"/>
                  </a:cxn>
                  <a:cxn ang="f103">
                    <a:pos x="f178" y="f179"/>
                  </a:cxn>
                  <a:cxn ang="f103">
                    <a:pos x="f164" y="f165"/>
                  </a:cxn>
                  <a:cxn ang="f103">
                    <a:pos x="f180" y="f181"/>
                  </a:cxn>
                  <a:cxn ang="f103">
                    <a:pos x="f182" y="f183"/>
                  </a:cxn>
                  <a:cxn ang="f103">
                    <a:pos x="f184" y="f185"/>
                  </a:cxn>
                  <a:cxn ang="f103">
                    <a:pos x="f186" y="f187"/>
                  </a:cxn>
                  <a:cxn ang="f103">
                    <a:pos x="f188" y="f189"/>
                  </a:cxn>
                  <a:cxn ang="f103">
                    <a:pos x="f180" y="f181"/>
                  </a:cxn>
                </a:cxnLst>
                <a:rect l="f160" t="f163" r="f161" b="f162"/>
                <a:pathLst>
                  <a:path w="136" h="118">
                    <a:moveTo>
                      <a:pt x="f8" y="f9"/>
                    </a:moveTo>
                    <a:cubicBezTo>
                      <a:pt x="f10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20" y="f21"/>
                    </a:cubicBezTo>
                    <a:cubicBezTo>
                      <a:pt x="f22" y="f23"/>
                      <a:pt x="f24" y="f12"/>
                      <a:pt x="f25" y="f26"/>
                    </a:cubicBezTo>
                    <a:cubicBezTo>
                      <a:pt x="f27" y="f5"/>
                      <a:pt x="f28" y="f29"/>
                      <a:pt x="f7" y="f30"/>
                    </a:cubicBezTo>
                    <a:cubicBezTo>
                      <a:pt x="f31" y="f32"/>
                      <a:pt x="f6" y="f33"/>
                      <a:pt x="f31" y="f34"/>
                    </a:cubicBezTo>
                    <a:cubicBezTo>
                      <a:pt x="f35" y="f36"/>
                      <a:pt x="f37" y="f7"/>
                      <a:pt x="f18" y="f38"/>
                    </a:cubicBezTo>
                    <a:cubicBezTo>
                      <a:pt x="f39" y="f28"/>
                      <a:pt x="f30" y="f40"/>
                      <a:pt x="f5" y="f27"/>
                    </a:cubicBezTo>
                    <a:cubicBezTo>
                      <a:pt x="f5" y="f41"/>
                      <a:pt x="f8" y="f42"/>
                      <a:pt x="f8" y="f9"/>
                    </a:cubicBezTo>
                    <a:close/>
                    <a:moveTo>
                      <a:pt x="f43" y="f41"/>
                    </a:moveTo>
                    <a:cubicBezTo>
                      <a:pt x="f44" y="f45"/>
                      <a:pt x="f46" y="f47"/>
                      <a:pt x="f35" y="f48"/>
                    </a:cubicBezTo>
                    <a:cubicBezTo>
                      <a:pt x="f49" y="f18"/>
                      <a:pt x="f7" y="f50"/>
                      <a:pt x="f51" y="f39"/>
                    </a:cubicBezTo>
                    <a:cubicBezTo>
                      <a:pt x="f52" y="f53"/>
                      <a:pt x="f54" y="f55"/>
                      <a:pt x="f56" y="f57"/>
                    </a:cubicBezTo>
                    <a:cubicBezTo>
                      <a:pt x="f58" y="f53"/>
                      <a:pt x="f59" y="f33"/>
                      <a:pt x="f60" y="f61"/>
                    </a:cubicBezTo>
                    <a:cubicBezTo>
                      <a:pt x="f62" y="f63"/>
                      <a:pt x="f64" y="f56"/>
                      <a:pt x="f43" y="f4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" name="Freeform 24">
                <a:extLst>
                  <a:ext uri="{FF2B5EF4-FFF2-40B4-BE49-F238E27FC236}">
                    <a16:creationId xmlns:a16="http://schemas.microsoft.com/office/drawing/2014/main" id="{687E7FAE-3C35-F245-F9C5-F64BD47DC7B0}"/>
                  </a:ext>
                </a:extLst>
              </p:cNvPr>
              <p:cNvSpPr/>
              <p:nvPr/>
            </p:nvSpPr>
            <p:spPr>
              <a:xfrm>
                <a:off x="7178652" y="3816925"/>
                <a:ext cx="263520" cy="24606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69"/>
                  <a:gd name="f7" fmla="val 65"/>
                  <a:gd name="f8" fmla="val 36"/>
                  <a:gd name="f9" fmla="val 55"/>
                  <a:gd name="f10" fmla="val 56"/>
                  <a:gd name="f11" fmla="val 32"/>
                  <a:gd name="f12" fmla="val 18"/>
                  <a:gd name="f13" fmla="val 2"/>
                  <a:gd name="f14" fmla="val 46"/>
                  <a:gd name="f15" fmla="val 22"/>
                  <a:gd name="f16" fmla="val 13"/>
                  <a:gd name="f17" fmla="val 12"/>
                  <a:gd name="f18" fmla="val 50"/>
                  <a:gd name="f19" fmla="val 24"/>
                  <a:gd name="f20" fmla="+- 0 0 -90"/>
                  <a:gd name="f21" fmla="*/ f3 1 69"/>
                  <a:gd name="f22" fmla="*/ f4 1 65"/>
                  <a:gd name="f23" fmla="val f5"/>
                  <a:gd name="f24" fmla="val f6"/>
                  <a:gd name="f25" fmla="val f7"/>
                  <a:gd name="f26" fmla="*/ f20 f0 1"/>
                  <a:gd name="f27" fmla="+- f25 0 f23"/>
                  <a:gd name="f28" fmla="+- f24 0 f23"/>
                  <a:gd name="f29" fmla="*/ f26 1 f2"/>
                  <a:gd name="f30" fmla="*/ f28 1 69"/>
                  <a:gd name="f31" fmla="*/ f27 1 65"/>
                  <a:gd name="f32" fmla="*/ 69 f28 1"/>
                  <a:gd name="f33" fmla="*/ 36 f27 1"/>
                  <a:gd name="f34" fmla="*/ 18 f28 1"/>
                  <a:gd name="f35" fmla="*/ 56 f27 1"/>
                  <a:gd name="f36" fmla="*/ 13 f28 1"/>
                  <a:gd name="f37" fmla="*/ 0 f27 1"/>
                  <a:gd name="f38" fmla="+- f29 0 f1"/>
                  <a:gd name="f39" fmla="*/ f32 1 69"/>
                  <a:gd name="f40" fmla="*/ f33 1 65"/>
                  <a:gd name="f41" fmla="*/ f34 1 69"/>
                  <a:gd name="f42" fmla="*/ f35 1 65"/>
                  <a:gd name="f43" fmla="*/ f36 1 69"/>
                  <a:gd name="f44" fmla="*/ f37 1 65"/>
                  <a:gd name="f45" fmla="*/ 0 1 f30"/>
                  <a:gd name="f46" fmla="*/ f24 1 f30"/>
                  <a:gd name="f47" fmla="*/ 0 1 f31"/>
                  <a:gd name="f48" fmla="*/ f25 1 f31"/>
                  <a:gd name="f49" fmla="*/ f39 1 f30"/>
                  <a:gd name="f50" fmla="*/ f40 1 f31"/>
                  <a:gd name="f51" fmla="*/ f41 1 f30"/>
                  <a:gd name="f52" fmla="*/ f42 1 f31"/>
                  <a:gd name="f53" fmla="*/ f43 1 f30"/>
                  <a:gd name="f54" fmla="*/ f44 1 f31"/>
                  <a:gd name="f55" fmla="*/ f45 f21 1"/>
                  <a:gd name="f56" fmla="*/ f46 f21 1"/>
                  <a:gd name="f57" fmla="*/ f48 f22 1"/>
                  <a:gd name="f58" fmla="*/ f47 f22 1"/>
                  <a:gd name="f59" fmla="*/ f49 f21 1"/>
                  <a:gd name="f60" fmla="*/ f50 f22 1"/>
                  <a:gd name="f61" fmla="*/ f51 f21 1"/>
                  <a:gd name="f62" fmla="*/ f52 f22 1"/>
                  <a:gd name="f63" fmla="*/ f53 f21 1"/>
                  <a:gd name="f64" fmla="*/ f54 f2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8">
                    <a:pos x="f59" y="f60"/>
                  </a:cxn>
                  <a:cxn ang="f38">
                    <a:pos x="f61" y="f62"/>
                  </a:cxn>
                  <a:cxn ang="f38">
                    <a:pos x="f63" y="f64"/>
                  </a:cxn>
                  <a:cxn ang="f38">
                    <a:pos x="f59" y="f60"/>
                  </a:cxn>
                </a:cxnLst>
                <a:rect l="f55" t="f58" r="f56" b="f57"/>
                <a:pathLst>
                  <a:path w="69" h="65">
                    <a:moveTo>
                      <a:pt x="f6" y="f8"/>
                    </a:moveTo>
                    <a:cubicBezTo>
                      <a:pt x="f9" y="f10"/>
                      <a:pt x="f11" y="f7"/>
                      <a:pt x="f12" y="f10"/>
                    </a:cubicBezTo>
                    <a:cubicBezTo>
                      <a:pt x="f13" y="f14"/>
                      <a:pt x="f5" y="f15"/>
                      <a:pt x="f16" y="f5"/>
                    </a:cubicBezTo>
                    <a:cubicBezTo>
                      <a:pt x="f11" y="f17"/>
                      <a:pt x="f18" y="f19"/>
                      <a:pt x="f6" y="f8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1;p14">
            <a:extLst>
              <a:ext uri="{FF2B5EF4-FFF2-40B4-BE49-F238E27FC236}">
                <a16:creationId xmlns:a16="http://schemas.microsoft.com/office/drawing/2014/main" id="{7030AF4D-ACC4-16EA-566D-0C72EA16E1E3}"/>
              </a:ext>
            </a:extLst>
          </p:cNvPr>
          <p:cNvSpPr/>
          <p:nvPr/>
        </p:nvSpPr>
        <p:spPr>
          <a:xfrm>
            <a:off x="736823" y="469571"/>
            <a:ext cx="3724671" cy="1154402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3" name="Google Shape;259;p37">
            <a:extLst>
              <a:ext uri="{FF2B5EF4-FFF2-40B4-BE49-F238E27FC236}">
                <a16:creationId xmlns:a16="http://schemas.microsoft.com/office/drawing/2014/main" id="{F579BC01-25E8-B35A-2502-68B328CB3D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3308" y="506147"/>
            <a:ext cx="2353199" cy="1154402"/>
          </a:xfrm>
        </p:spPr>
        <p:txBody>
          <a:bodyPr/>
          <a:lstStyle/>
          <a:p>
            <a:pPr lvl="0"/>
            <a:r>
              <a:rPr lang="en-US" sz="2800">
                <a:solidFill>
                  <a:srgbClr val="FFFFFF"/>
                </a:solidFill>
              </a:rPr>
              <a:t>TABLE OF CONTENTS</a:t>
            </a:r>
          </a:p>
        </p:txBody>
      </p:sp>
      <p:sp>
        <p:nvSpPr>
          <p:cNvPr id="4" name="Google Shape;260;p37">
            <a:extLst>
              <a:ext uri="{FF2B5EF4-FFF2-40B4-BE49-F238E27FC236}">
                <a16:creationId xmlns:a16="http://schemas.microsoft.com/office/drawing/2014/main" id="{C4862C1C-3F87-CA4E-5AE6-C47C97BD22F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5468" y="3015736"/>
            <a:ext cx="1921200" cy="695099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8BAB42"/>
                </a:solidFill>
                <a:latin typeface="Montserrat"/>
              </a:rPr>
              <a:t>ACADEMIC AREAS</a:t>
            </a:r>
          </a:p>
        </p:txBody>
      </p:sp>
      <p:sp>
        <p:nvSpPr>
          <p:cNvPr id="5" name="Google Shape;261;p37">
            <a:extLst>
              <a:ext uri="{FF2B5EF4-FFF2-40B4-BE49-F238E27FC236}">
                <a16:creationId xmlns:a16="http://schemas.microsoft.com/office/drawing/2014/main" id="{9B796689-FD4A-B5FB-CB19-F67E27715C7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66632" y="3015736"/>
            <a:ext cx="1921200" cy="695099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8BAB42"/>
                </a:solidFill>
                <a:latin typeface="Montserrat"/>
              </a:rPr>
              <a:t>OUR TEACHERS</a:t>
            </a:r>
          </a:p>
        </p:txBody>
      </p:sp>
      <p:sp>
        <p:nvSpPr>
          <p:cNvPr id="6" name="Google Shape;262;p37">
            <a:extLst>
              <a:ext uri="{FF2B5EF4-FFF2-40B4-BE49-F238E27FC236}">
                <a16:creationId xmlns:a16="http://schemas.microsoft.com/office/drawing/2014/main" id="{E8B018D3-2B5E-CC35-172B-5BB86C4B5EA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98128" y="3015700"/>
            <a:ext cx="1911004" cy="695099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8BAB42"/>
                </a:solidFill>
                <a:latin typeface="Montserrat"/>
              </a:rPr>
              <a:t>ENROLLMENT PROCESS</a:t>
            </a:r>
          </a:p>
        </p:txBody>
      </p:sp>
      <p:sp>
        <p:nvSpPr>
          <p:cNvPr id="7" name="Google Shape;263;p37">
            <a:extLst>
              <a:ext uri="{FF2B5EF4-FFF2-40B4-BE49-F238E27FC236}">
                <a16:creationId xmlns:a16="http://schemas.microsoft.com/office/drawing/2014/main" id="{9EB4BED7-7D10-2B28-6F16-0363C8DA7DB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36823" y="3015700"/>
            <a:ext cx="1908599" cy="695099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8BAB42"/>
                </a:solidFill>
                <a:latin typeface="Montserrat"/>
              </a:rPr>
              <a:t>TEACHING METHOD </a:t>
            </a:r>
          </a:p>
        </p:txBody>
      </p:sp>
      <p:sp>
        <p:nvSpPr>
          <p:cNvPr id="8" name="Google Shape;264;p37">
            <a:extLst>
              <a:ext uri="{FF2B5EF4-FFF2-40B4-BE49-F238E27FC236}">
                <a16:creationId xmlns:a16="http://schemas.microsoft.com/office/drawing/2014/main" id="{CBFE988E-FA9B-5220-CDA7-E25825036A8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321774" y="2202570"/>
            <a:ext cx="722403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latin typeface="Bebas Neue"/>
              </a:rPr>
              <a:t>01</a:t>
            </a:r>
          </a:p>
        </p:txBody>
      </p:sp>
      <p:sp>
        <p:nvSpPr>
          <p:cNvPr id="9" name="Google Shape;265;p37">
            <a:extLst>
              <a:ext uri="{FF2B5EF4-FFF2-40B4-BE49-F238E27FC236}">
                <a16:creationId xmlns:a16="http://schemas.microsoft.com/office/drawing/2014/main" id="{ADC34F9F-64F5-A714-8893-39B8CB7C276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244922" y="2202570"/>
            <a:ext cx="722403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latin typeface="Bebas Neue"/>
              </a:rPr>
              <a:t>02</a:t>
            </a:r>
          </a:p>
        </p:txBody>
      </p:sp>
      <p:sp>
        <p:nvSpPr>
          <p:cNvPr id="10" name="Google Shape;266;p37">
            <a:extLst>
              <a:ext uri="{FF2B5EF4-FFF2-40B4-BE49-F238E27FC236}">
                <a16:creationId xmlns:a16="http://schemas.microsoft.com/office/drawing/2014/main" id="{BFF2B417-2938-1763-2947-7A0DD154088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46490" y="2202570"/>
            <a:ext cx="722403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latin typeface="Bebas Neue"/>
              </a:rPr>
              <a:t>03</a:t>
            </a:r>
          </a:p>
        </p:txBody>
      </p:sp>
      <p:sp>
        <p:nvSpPr>
          <p:cNvPr id="11" name="Google Shape;267;p37">
            <a:extLst>
              <a:ext uri="{FF2B5EF4-FFF2-40B4-BE49-F238E27FC236}">
                <a16:creationId xmlns:a16="http://schemas.microsoft.com/office/drawing/2014/main" id="{9B8EDA92-F3D9-B535-1B27-23CF7B5FC8B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093796" y="2202570"/>
            <a:ext cx="722403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latin typeface="Bebas Neue"/>
              </a:rPr>
              <a:t>04</a:t>
            </a:r>
          </a:p>
        </p:txBody>
      </p:sp>
      <p:sp>
        <p:nvSpPr>
          <p:cNvPr id="12" name="Google Shape;268;p37">
            <a:extLst>
              <a:ext uri="{FF2B5EF4-FFF2-40B4-BE49-F238E27FC236}">
                <a16:creationId xmlns:a16="http://schemas.microsoft.com/office/drawing/2014/main" id="{B0EB024D-3A4F-80C0-7F86-8D1FB9CF1C6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22376" y="3630616"/>
            <a:ext cx="1921200" cy="622203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Here you could describe the topic of the section</a:t>
            </a:r>
          </a:p>
        </p:txBody>
      </p:sp>
      <p:sp>
        <p:nvSpPr>
          <p:cNvPr id="13" name="Google Shape;269;p37">
            <a:extLst>
              <a:ext uri="{FF2B5EF4-FFF2-40B4-BE49-F238E27FC236}">
                <a16:creationId xmlns:a16="http://schemas.microsoft.com/office/drawing/2014/main" id="{57ED22B7-402B-CF1C-CDBF-171CD7F6F55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5532" y="3630552"/>
            <a:ext cx="1921200" cy="622203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Here you could describe the topic of the section</a:t>
            </a:r>
          </a:p>
        </p:txBody>
      </p:sp>
      <p:sp>
        <p:nvSpPr>
          <p:cNvPr id="14" name="Google Shape;270;p37">
            <a:extLst>
              <a:ext uri="{FF2B5EF4-FFF2-40B4-BE49-F238E27FC236}">
                <a16:creationId xmlns:a16="http://schemas.microsoft.com/office/drawing/2014/main" id="{149BF4B4-DA18-DF88-E084-DD11F9BC15A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66733" y="3630616"/>
            <a:ext cx="1921200" cy="622203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Here you could describe the topic of the section</a:t>
            </a:r>
          </a:p>
        </p:txBody>
      </p:sp>
      <p:sp>
        <p:nvSpPr>
          <p:cNvPr id="15" name="Google Shape;271;p37">
            <a:extLst>
              <a:ext uri="{FF2B5EF4-FFF2-40B4-BE49-F238E27FC236}">
                <a16:creationId xmlns:a16="http://schemas.microsoft.com/office/drawing/2014/main" id="{B303A2D8-70C9-346F-A297-737B6554F5D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500698" y="3630533"/>
            <a:ext cx="1908599" cy="622203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Here you could describe the topic of the section</a:t>
            </a:r>
          </a:p>
        </p:txBody>
      </p:sp>
      <p:sp>
        <p:nvSpPr>
          <p:cNvPr id="16" name="Google Shape;248;p35">
            <a:extLst>
              <a:ext uri="{FF2B5EF4-FFF2-40B4-BE49-F238E27FC236}">
                <a16:creationId xmlns:a16="http://schemas.microsoft.com/office/drawing/2014/main" id="{111D7BBD-AD4C-B7D1-7106-97084F9B5987}"/>
              </a:ext>
            </a:extLst>
          </p:cNvPr>
          <p:cNvSpPr/>
          <p:nvPr/>
        </p:nvSpPr>
        <p:spPr>
          <a:xfrm>
            <a:off x="172528" y="215149"/>
            <a:ext cx="8798942" cy="4750426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6;p38">
            <a:extLst>
              <a:ext uri="{FF2B5EF4-FFF2-40B4-BE49-F238E27FC236}">
                <a16:creationId xmlns:a16="http://schemas.microsoft.com/office/drawing/2014/main" id="{7D781542-EEC7-1273-56FC-F8F9C52452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89452" y="76709"/>
            <a:ext cx="2680197" cy="2354104"/>
          </a:xfrm>
        </p:spPr>
        <p:txBody>
          <a:bodyPr anchorCtr="1"/>
          <a:lstStyle/>
          <a:p>
            <a:pPr lvl="0" algn="ctr"/>
            <a:r>
              <a:rPr lang="en-US" sz="15000">
                <a:solidFill>
                  <a:srgbClr val="8BAB42"/>
                </a:solidFill>
                <a:latin typeface="Patrick Hand SC"/>
              </a:rPr>
              <a:t>01</a:t>
            </a:r>
          </a:p>
        </p:txBody>
      </p:sp>
      <p:sp>
        <p:nvSpPr>
          <p:cNvPr id="3" name="Google Shape;277;p38">
            <a:extLst>
              <a:ext uri="{FF2B5EF4-FFF2-40B4-BE49-F238E27FC236}">
                <a16:creationId xmlns:a16="http://schemas.microsoft.com/office/drawing/2014/main" id="{3BF17331-210C-7F29-CCD9-CC99DCABF9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8176" y="1253752"/>
            <a:ext cx="2805598" cy="1322999"/>
          </a:xfrm>
        </p:spPr>
        <p:txBody>
          <a:bodyPr anchor="b"/>
          <a:lstStyle/>
          <a:p>
            <a:pPr lvl="0"/>
            <a:r>
              <a:rPr lang="en-US" sz="4800">
                <a:solidFill>
                  <a:srgbClr val="434343"/>
                </a:solidFill>
                <a:latin typeface="Bebas Neue"/>
              </a:rPr>
              <a:t>First section</a:t>
            </a:r>
          </a:p>
        </p:txBody>
      </p:sp>
      <p:pic>
        <p:nvPicPr>
          <p:cNvPr id="4" name="Google Shape;278;p38">
            <a:extLst>
              <a:ext uri="{FF2B5EF4-FFF2-40B4-BE49-F238E27FC236}">
                <a16:creationId xmlns:a16="http://schemas.microsoft.com/office/drawing/2014/main" id="{872F86DD-12B9-0885-B73C-807EF9006E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361" t="10316" b="6481"/>
          <a:stretch>
            <a:fillRect/>
          </a:stretch>
        </p:blipFill>
        <p:spPr>
          <a:xfrm>
            <a:off x="4571378" y="0"/>
            <a:ext cx="4572621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Google Shape;279;p38">
            <a:extLst>
              <a:ext uri="{FF2B5EF4-FFF2-40B4-BE49-F238E27FC236}">
                <a16:creationId xmlns:a16="http://schemas.microsoft.com/office/drawing/2014/main" id="{142C53BD-D0C5-926C-98C7-85925AC9C39A}"/>
              </a:ext>
            </a:extLst>
          </p:cNvPr>
          <p:cNvSpPr/>
          <p:nvPr/>
        </p:nvSpPr>
        <p:spPr>
          <a:xfrm>
            <a:off x="1636172" y="2571850"/>
            <a:ext cx="4638303" cy="1652101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280;p38">
            <a:extLst>
              <a:ext uri="{FF2B5EF4-FFF2-40B4-BE49-F238E27FC236}">
                <a16:creationId xmlns:a16="http://schemas.microsoft.com/office/drawing/2014/main" id="{B2DD6117-7E6B-D47A-434F-1D3D8CB22F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938354" y="2846170"/>
            <a:ext cx="3849898" cy="11352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Montserrat"/>
              </a:rPr>
              <a:t>Mercury is the closest planet to the Sun and the smallest one in the Solar System. Venus is the second planet from the Sun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8AEF34-A5B5-F469-7908-FD72C63FAB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15388"/>
            <a:ext cx="9144000" cy="576062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3600">
                <a:solidFill>
                  <a:srgbClr val="FFC000"/>
                </a:solidFill>
                <a:latin typeface="Arial"/>
                <a:cs typeface="Arial" pitchFamily="34"/>
              </a:rPr>
              <a:t>Chart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76DB-5B69-6B7F-3F14-5F2A82A3B1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806720"/>
            <a:ext cx="9144000" cy="288036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1400">
                <a:solidFill>
                  <a:srgbClr val="7F7F7F"/>
                </a:solidFill>
                <a:latin typeface="Arial"/>
                <a:cs typeface="Arial" pitchFamily="34"/>
              </a:rPr>
              <a:t>Insert the title of your subtitle Here</a:t>
            </a:r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7D3DEF8D-192D-FA72-72F0-22C21F2CB53B}"/>
              </a:ext>
            </a:extLst>
          </p:cNvPr>
          <p:cNvGrpSpPr/>
          <p:nvPr/>
        </p:nvGrpSpPr>
        <p:grpSpPr>
          <a:xfrm>
            <a:off x="4876604" y="2433812"/>
            <a:ext cx="1214871" cy="1232684"/>
            <a:chOff x="4876604" y="2433812"/>
            <a:chExt cx="1214871" cy="1232684"/>
          </a:xfrm>
        </p:grpSpPr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0C15DF98-B7D4-33DB-90DA-EAF1425555D0}"/>
                </a:ext>
              </a:extLst>
            </p:cNvPr>
            <p:cNvSpPr txBox="1"/>
            <p:nvPr/>
          </p:nvSpPr>
          <p:spPr>
            <a:xfrm>
              <a:off x="4876604" y="2650836"/>
              <a:ext cx="1214871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0" cap="none" spc="0" baseline="0">
                  <a:solidFill>
                    <a:srgbClr val="7F7F7F"/>
                  </a:solidFill>
                  <a:uFillTx/>
                  <a:latin typeface="Arial"/>
                  <a:ea typeface="Arial"/>
                  <a:cs typeface="Arial" pitchFamily="34"/>
                </a:rPr>
                <a:t>You can simply impress your audience and add a unique zing.</a:t>
              </a:r>
            </a:p>
          </p:txBody>
        </p: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8A86F8D8-CF3D-E517-A3D0-F29A5AD7D4F4}"/>
                </a:ext>
              </a:extLst>
            </p:cNvPr>
            <p:cNvSpPr txBox="1"/>
            <p:nvPr/>
          </p:nvSpPr>
          <p:spPr>
            <a:xfrm>
              <a:off x="4876604" y="2433812"/>
              <a:ext cx="121487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>
                  <a:solidFill>
                    <a:srgbClr val="7F7F7F"/>
                  </a:solidFill>
                  <a:uFillTx/>
                  <a:latin typeface="Arial"/>
                  <a:ea typeface="Arial"/>
                  <a:cs typeface="Arial" pitchFamily="34"/>
                </a:rPr>
                <a:t>Text  Here</a:t>
              </a:r>
            </a:p>
          </p:txBody>
        </p:sp>
      </p:grpSp>
      <p:grpSp>
        <p:nvGrpSpPr>
          <p:cNvPr id="7" name="Group 11">
            <a:extLst>
              <a:ext uri="{FF2B5EF4-FFF2-40B4-BE49-F238E27FC236}">
                <a16:creationId xmlns:a16="http://schemas.microsoft.com/office/drawing/2014/main" id="{88B355C8-0991-84DA-E612-72F80A3D3392}"/>
              </a:ext>
            </a:extLst>
          </p:cNvPr>
          <p:cNvGrpSpPr/>
          <p:nvPr/>
        </p:nvGrpSpPr>
        <p:grpSpPr>
          <a:xfrm>
            <a:off x="6249293" y="2433812"/>
            <a:ext cx="1214871" cy="1232684"/>
            <a:chOff x="6249293" y="2433812"/>
            <a:chExt cx="1214871" cy="1232684"/>
          </a:xfrm>
        </p:grpSpPr>
        <p:sp>
          <p:nvSpPr>
            <p:cNvPr id="8" name="TextBox 12">
              <a:extLst>
                <a:ext uri="{FF2B5EF4-FFF2-40B4-BE49-F238E27FC236}">
                  <a16:creationId xmlns:a16="http://schemas.microsoft.com/office/drawing/2014/main" id="{72291A0E-FF36-6A14-DD94-79CA13F34AFB}"/>
                </a:ext>
              </a:extLst>
            </p:cNvPr>
            <p:cNvSpPr txBox="1"/>
            <p:nvPr/>
          </p:nvSpPr>
          <p:spPr>
            <a:xfrm>
              <a:off x="6249293" y="2650836"/>
              <a:ext cx="1214871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0" cap="none" spc="0" baseline="0">
                  <a:solidFill>
                    <a:srgbClr val="7F7F7F"/>
                  </a:solidFill>
                  <a:uFillTx/>
                  <a:latin typeface="Arial"/>
                  <a:ea typeface="Arial"/>
                  <a:cs typeface="Arial" pitchFamily="34"/>
                </a:rPr>
                <a:t>You can simply impress your audience and add a unique zing.</a:t>
              </a: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589962DE-B53A-7CAF-699C-9294DE7E6C00}"/>
                </a:ext>
              </a:extLst>
            </p:cNvPr>
            <p:cNvSpPr txBox="1"/>
            <p:nvPr/>
          </p:nvSpPr>
          <p:spPr>
            <a:xfrm>
              <a:off x="6249293" y="2433812"/>
              <a:ext cx="121487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>
                  <a:solidFill>
                    <a:srgbClr val="7F7F7F"/>
                  </a:solidFill>
                  <a:uFillTx/>
                  <a:latin typeface="Arial"/>
                  <a:ea typeface="Arial"/>
                  <a:cs typeface="Arial" pitchFamily="34"/>
                </a:rPr>
                <a:t>Text  Here</a:t>
              </a:r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1B47A74D-531F-AB64-704F-4734DC6E2250}"/>
              </a:ext>
            </a:extLst>
          </p:cNvPr>
          <p:cNvGrpSpPr/>
          <p:nvPr/>
        </p:nvGrpSpPr>
        <p:grpSpPr>
          <a:xfrm>
            <a:off x="7621990" y="2433812"/>
            <a:ext cx="1214871" cy="1232684"/>
            <a:chOff x="7621990" y="2433812"/>
            <a:chExt cx="1214871" cy="1232684"/>
          </a:xfrm>
        </p:grpSpPr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A1F50620-E9A0-64D2-511E-8D8E423AF878}"/>
                </a:ext>
              </a:extLst>
            </p:cNvPr>
            <p:cNvSpPr txBox="1"/>
            <p:nvPr/>
          </p:nvSpPr>
          <p:spPr>
            <a:xfrm>
              <a:off x="7621990" y="2650836"/>
              <a:ext cx="1214871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0" i="0" u="none" strike="noStrike" kern="0" cap="none" spc="0" baseline="0">
                  <a:solidFill>
                    <a:srgbClr val="7F7F7F"/>
                  </a:solidFill>
                  <a:uFillTx/>
                  <a:latin typeface="Arial"/>
                  <a:ea typeface="Arial"/>
                  <a:cs typeface="Arial" pitchFamily="34"/>
                </a:rPr>
                <a:t>You can simply impress your audience and add a unique zing.</a:t>
              </a: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20CEB3B6-5388-9754-6AE4-8CF15216DF04}"/>
                </a:ext>
              </a:extLst>
            </p:cNvPr>
            <p:cNvSpPr txBox="1"/>
            <p:nvPr/>
          </p:nvSpPr>
          <p:spPr>
            <a:xfrm>
              <a:off x="7621990" y="2433812"/>
              <a:ext cx="121487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200" b="1" i="0" u="none" strike="noStrike" kern="0" cap="none" spc="0" baseline="0">
                  <a:solidFill>
                    <a:srgbClr val="7F7F7F"/>
                  </a:solidFill>
                  <a:uFillTx/>
                  <a:latin typeface="Arial"/>
                  <a:ea typeface="Arial"/>
                  <a:cs typeface="Arial" pitchFamily="34"/>
                </a:rPr>
                <a:t>Text  Here</a:t>
              </a:r>
            </a:p>
          </p:txBody>
        </p:sp>
      </p:grpSp>
      <p:sp>
        <p:nvSpPr>
          <p:cNvPr id="13" name="TextBox 17">
            <a:extLst>
              <a:ext uri="{FF2B5EF4-FFF2-40B4-BE49-F238E27FC236}">
                <a16:creationId xmlns:a16="http://schemas.microsoft.com/office/drawing/2014/main" id="{A7249E51-8107-AAA5-4C9E-B4A77B508893}"/>
              </a:ext>
            </a:extLst>
          </p:cNvPr>
          <p:cNvSpPr txBox="1"/>
          <p:nvPr/>
        </p:nvSpPr>
        <p:spPr>
          <a:xfrm>
            <a:off x="4984696" y="3869631"/>
            <a:ext cx="3852166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 pitchFamily="34"/>
              </a:rPr>
              <a:t>Get a modern PowerPoint  Presentation that is beautifully designed.  Easy to change colors, photos and Text. 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03006102-C5F8-EA15-0B6D-7660216728C9}"/>
              </a:ext>
            </a:extLst>
          </p:cNvPr>
          <p:cNvSpPr/>
          <p:nvPr/>
        </p:nvSpPr>
        <p:spPr>
          <a:xfrm>
            <a:off x="885825" y="1069976"/>
            <a:ext cx="3033714" cy="38068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8"/>
              <a:gd name="f7" fmla="val 450"/>
              <a:gd name="f8" fmla="val 335"/>
              <a:gd name="f9" fmla="val 328"/>
              <a:gd name="f10" fmla="val 297"/>
              <a:gd name="f11" fmla="val 265"/>
              <a:gd name="f12" fmla="val 269"/>
              <a:gd name="f13" fmla="val 347"/>
              <a:gd name="f14" fmla="val 272"/>
              <a:gd name="f15" fmla="val 275"/>
              <a:gd name="f16" fmla="val 369"/>
              <a:gd name="f17" fmla="val 276"/>
              <a:gd name="f18" fmla="val 371"/>
              <a:gd name="f19" fmla="val 280"/>
              <a:gd name="f20" fmla="val 373"/>
              <a:gd name="f21" fmla="val 283"/>
              <a:gd name="f22" fmla="val 291"/>
              <a:gd name="f23" fmla="val 374"/>
              <a:gd name="f24" fmla="val 299"/>
              <a:gd name="f25" fmla="val 307"/>
              <a:gd name="f26" fmla="val 316"/>
              <a:gd name="f27" fmla="val 320"/>
              <a:gd name="f28" fmla="val 379"/>
              <a:gd name="f29" fmla="val 389"/>
              <a:gd name="f30" fmla="val 399"/>
              <a:gd name="f31" fmla="val 404"/>
              <a:gd name="f32" fmla="val 306"/>
              <a:gd name="f33" fmla="val 303"/>
              <a:gd name="f34" fmla="val 300"/>
              <a:gd name="f35" fmla="val 294"/>
              <a:gd name="f36" fmla="val 286"/>
              <a:gd name="f37" fmla="val 420"/>
              <a:gd name="f38" fmla="val 295"/>
              <a:gd name="f39" fmla="val 434"/>
              <a:gd name="f40" fmla="val 290"/>
              <a:gd name="f41" fmla="val 281"/>
              <a:gd name="f42" fmla="val 270"/>
              <a:gd name="f43" fmla="val 449"/>
              <a:gd name="f44" fmla="val 266"/>
              <a:gd name="f45" fmla="val 446"/>
              <a:gd name="f46" fmla="val 444"/>
              <a:gd name="f47" fmla="val 262"/>
              <a:gd name="f48" fmla="val 433"/>
              <a:gd name="f49" fmla="val 258"/>
              <a:gd name="f50" fmla="val 422"/>
              <a:gd name="f51" fmla="val 256"/>
              <a:gd name="f52" fmla="val 411"/>
              <a:gd name="f53" fmla="val 254"/>
              <a:gd name="f54" fmla="val 406"/>
              <a:gd name="f55" fmla="val 252"/>
              <a:gd name="f56" fmla="val 246"/>
              <a:gd name="f57" fmla="val 202"/>
              <a:gd name="f58" fmla="val 157"/>
              <a:gd name="f59" fmla="val 112"/>
              <a:gd name="f60" fmla="val 107"/>
              <a:gd name="f61" fmla="val 104"/>
              <a:gd name="f62" fmla="val 103"/>
              <a:gd name="f63" fmla="val 100"/>
              <a:gd name="f64" fmla="val 97"/>
              <a:gd name="f65" fmla="val 93"/>
              <a:gd name="f66" fmla="val 443"/>
              <a:gd name="f67" fmla="val 92"/>
              <a:gd name="f68" fmla="val 87"/>
              <a:gd name="f69" fmla="val 84"/>
              <a:gd name="f70" fmla="val 76"/>
              <a:gd name="f71" fmla="val 68"/>
              <a:gd name="f72" fmla="val 59"/>
              <a:gd name="f73" fmla="val 63"/>
              <a:gd name="f74" fmla="val 67"/>
              <a:gd name="f75" fmla="val 72"/>
              <a:gd name="f76" fmla="val 65"/>
              <a:gd name="f77" fmla="val 53"/>
              <a:gd name="f78" fmla="val 43"/>
              <a:gd name="f79" fmla="val 38"/>
              <a:gd name="f80" fmla="val 60"/>
              <a:gd name="f81" fmla="val 74"/>
              <a:gd name="f82" fmla="val 79"/>
              <a:gd name="f83" fmla="val 82"/>
              <a:gd name="f84" fmla="val 372"/>
              <a:gd name="f85" fmla="val 367"/>
              <a:gd name="f86" fmla="val 86"/>
              <a:gd name="f87" fmla="val 357"/>
              <a:gd name="f88" fmla="val 90"/>
              <a:gd name="f89" fmla="val 336"/>
              <a:gd name="f90" fmla="val 62"/>
              <a:gd name="f91" fmla="val 31"/>
              <a:gd name="f92" fmla="val 247"/>
              <a:gd name="f93" fmla="val 160"/>
              <a:gd name="f94" fmla="val 50"/>
              <a:gd name="f95" fmla="val 152"/>
              <a:gd name="f96" fmla="val 146"/>
              <a:gd name="f97" fmla="val 55"/>
              <a:gd name="f98" fmla="val 142"/>
              <a:gd name="f99" fmla="val 39"/>
              <a:gd name="f100" fmla="val 137"/>
              <a:gd name="f101" fmla="val 24"/>
              <a:gd name="f102" fmla="val 134"/>
              <a:gd name="f103" fmla="val 12"/>
              <a:gd name="f104" fmla="val 7"/>
              <a:gd name="f105" fmla="val 147"/>
              <a:gd name="f106" fmla="val 4"/>
              <a:gd name="f107" fmla="val 1"/>
              <a:gd name="f108" fmla="val 163"/>
              <a:gd name="f109" fmla="val 166"/>
              <a:gd name="f110" fmla="val 13"/>
              <a:gd name="f111" fmla="val 171"/>
              <a:gd name="f112" fmla="val 26"/>
              <a:gd name="f113" fmla="val 174"/>
              <a:gd name="f114" fmla="val 51"/>
              <a:gd name="f115" fmla="val 184"/>
              <a:gd name="f116" fmla="val 188"/>
              <a:gd name="f117" fmla="val 27"/>
              <a:gd name="f118" fmla="val 191"/>
              <a:gd name="f119" fmla="val 15"/>
              <a:gd name="f120" fmla="val 195"/>
              <a:gd name="f121" fmla="val 200"/>
              <a:gd name="f122" fmla="val 211"/>
              <a:gd name="f123" fmla="val 221"/>
              <a:gd name="f124" fmla="val 224"/>
              <a:gd name="f125" fmla="val 217"/>
              <a:gd name="f126" fmla="val 212"/>
              <a:gd name="f127" fmla="val 207"/>
              <a:gd name="f128" fmla="val 71"/>
              <a:gd name="f129" fmla="val 308"/>
              <a:gd name="f130" fmla="val 99"/>
              <a:gd name="f131" fmla="val 101"/>
              <a:gd name="f132" fmla="val 106"/>
              <a:gd name="f133" fmla="val 25"/>
              <a:gd name="f134" fmla="val 235"/>
              <a:gd name="f135" fmla="val 28"/>
              <a:gd name="f136" fmla="val 310"/>
              <a:gd name="f137" fmla="val 35"/>
              <a:gd name="f138" fmla="val 131"/>
              <a:gd name="f139" fmla="val 309"/>
              <a:gd name="f140" fmla="val 226"/>
              <a:gd name="f141" fmla="val 321"/>
              <a:gd name="f142" fmla="val 324"/>
              <a:gd name="f143" fmla="val 332"/>
              <a:gd name="f144" fmla="val 238"/>
              <a:gd name="f145" fmla="val 169"/>
              <a:gd name="f146" fmla="val 230"/>
              <a:gd name="f147" fmla="val 128"/>
              <a:gd name="f148" fmla="val 115"/>
              <a:gd name="f149" fmla="val 158"/>
              <a:gd name="f150" fmla="val 244"/>
              <a:gd name="f151" fmla="val 240"/>
              <a:gd name="f152" fmla="val 361"/>
              <a:gd name="f153" fmla="val 237"/>
              <a:gd name="f154" fmla="val 351"/>
              <a:gd name="f155" fmla="val 233"/>
              <a:gd name="f156" fmla="val 340"/>
              <a:gd name="f157" fmla="val 338"/>
              <a:gd name="f158" fmla="val 228"/>
              <a:gd name="f159" fmla="val 164"/>
              <a:gd name="f160" fmla="val 133"/>
              <a:gd name="f161" fmla="val 130"/>
              <a:gd name="f162" fmla="val 126"/>
              <a:gd name="f163" fmla="val 337"/>
              <a:gd name="f164" fmla="val 125"/>
              <a:gd name="f165" fmla="val 339"/>
              <a:gd name="f166" fmla="val 121"/>
              <a:gd name="f167" fmla="val 350"/>
              <a:gd name="f168" fmla="val 118"/>
              <a:gd name="f169" fmla="+- 0 0 -90"/>
              <a:gd name="f170" fmla="*/ f3 1 358"/>
              <a:gd name="f171" fmla="*/ f4 1 450"/>
              <a:gd name="f172" fmla="val f5"/>
              <a:gd name="f173" fmla="val f6"/>
              <a:gd name="f174" fmla="val f7"/>
              <a:gd name="f175" fmla="*/ f169 f0 1"/>
              <a:gd name="f176" fmla="+- f174 0 f172"/>
              <a:gd name="f177" fmla="+- f173 0 f172"/>
              <a:gd name="f178" fmla="*/ f175 1 f2"/>
              <a:gd name="f179" fmla="*/ f177 1 358"/>
              <a:gd name="f180" fmla="*/ f176 1 450"/>
              <a:gd name="f181" fmla="*/ 358 f177 1"/>
              <a:gd name="f182" fmla="*/ 335 f176 1"/>
              <a:gd name="f183" fmla="*/ 265 f177 1"/>
              <a:gd name="f184" fmla="*/ 275 f177 1"/>
              <a:gd name="f185" fmla="*/ 369 f176 1"/>
              <a:gd name="f186" fmla="*/ 283 f177 1"/>
              <a:gd name="f187" fmla="*/ 373 f176 1"/>
              <a:gd name="f188" fmla="*/ 307 f177 1"/>
              <a:gd name="f189" fmla="*/ 320 f177 1"/>
              <a:gd name="f190" fmla="*/ 389 f176 1"/>
              <a:gd name="f191" fmla="*/ 306 f177 1"/>
              <a:gd name="f192" fmla="*/ 404 f176 1"/>
              <a:gd name="f193" fmla="*/ 297 f177 1"/>
              <a:gd name="f194" fmla="*/ 286 f177 1"/>
              <a:gd name="f195" fmla="*/ 300 f177 1"/>
              <a:gd name="f196" fmla="*/ 450 f176 1"/>
              <a:gd name="f197" fmla="*/ 272 f177 1"/>
              <a:gd name="f198" fmla="*/ 266 f177 1"/>
              <a:gd name="f199" fmla="*/ 444 f176 1"/>
              <a:gd name="f200" fmla="*/ 256 f177 1"/>
              <a:gd name="f201" fmla="*/ 411 f176 1"/>
              <a:gd name="f202" fmla="*/ 246 f177 1"/>
              <a:gd name="f203" fmla="*/ 112 f177 1"/>
              <a:gd name="f204" fmla="*/ 103 f177 1"/>
              <a:gd name="f205" fmla="*/ 93 f177 1"/>
              <a:gd name="f206" fmla="*/ 443 f176 1"/>
              <a:gd name="f207" fmla="*/ 84 f177 1"/>
              <a:gd name="f208" fmla="*/ 59 f177 1"/>
              <a:gd name="f209" fmla="*/ 72 f177 1"/>
              <a:gd name="f210" fmla="*/ 53 f177 1"/>
              <a:gd name="f211" fmla="*/ 38 f177 1"/>
              <a:gd name="f212" fmla="*/ 74 f177 1"/>
              <a:gd name="f213" fmla="*/ 367 f176 1"/>
              <a:gd name="f214" fmla="*/ 336 f176 1"/>
              <a:gd name="f215" fmla="*/ 0 f177 1"/>
              <a:gd name="f216" fmla="*/ 72 f176 1"/>
              <a:gd name="f217" fmla="*/ 152 f177 1"/>
              <a:gd name="f218" fmla="*/ 137 f177 1"/>
              <a:gd name="f219" fmla="*/ 24 f176 1"/>
              <a:gd name="f220" fmla="*/ 147 f177 1"/>
              <a:gd name="f221" fmla="*/ 4 f176 1"/>
              <a:gd name="f222" fmla="*/ 166 f177 1"/>
              <a:gd name="f223" fmla="*/ 13 f176 1"/>
              <a:gd name="f224" fmla="*/ 180 f177 1"/>
              <a:gd name="f225" fmla="*/ 51 f176 1"/>
              <a:gd name="f226" fmla="*/ 191 f177 1"/>
              <a:gd name="f227" fmla="*/ 15 f176 1"/>
              <a:gd name="f228" fmla="*/ 211 f177 1"/>
              <a:gd name="f229" fmla="*/ 221 f177 1"/>
              <a:gd name="f230" fmla="*/ 207 f177 1"/>
              <a:gd name="f231" fmla="*/ 71 f176 1"/>
              <a:gd name="f232" fmla="*/ 26 f177 1"/>
              <a:gd name="f233" fmla="*/ 99 f176 1"/>
              <a:gd name="f234" fmla="*/ 106 f176 1"/>
              <a:gd name="f235" fmla="*/ 25 f177 1"/>
              <a:gd name="f236" fmla="*/ 300 f176 1"/>
              <a:gd name="f237" fmla="*/ 35 f177 1"/>
              <a:gd name="f238" fmla="*/ 310 f176 1"/>
              <a:gd name="f239" fmla="*/ 321 f177 1"/>
              <a:gd name="f240" fmla="*/ 309 f176 1"/>
              <a:gd name="f241" fmla="*/ 332 f177 1"/>
              <a:gd name="f242" fmla="*/ 115 f177 1"/>
              <a:gd name="f243" fmla="*/ 244 f177 1"/>
              <a:gd name="f244" fmla="*/ 233 f177 1"/>
              <a:gd name="f245" fmla="*/ 340 f176 1"/>
              <a:gd name="f246" fmla="*/ 226 f177 1"/>
              <a:gd name="f247" fmla="*/ 133 f177 1"/>
              <a:gd name="f248" fmla="*/ 125 f177 1"/>
              <a:gd name="f249" fmla="*/ 339 f176 1"/>
              <a:gd name="f250" fmla="+- f178 0 f1"/>
              <a:gd name="f251" fmla="*/ f181 1 358"/>
              <a:gd name="f252" fmla="*/ f182 1 450"/>
              <a:gd name="f253" fmla="*/ f183 1 358"/>
              <a:gd name="f254" fmla="*/ f184 1 358"/>
              <a:gd name="f255" fmla="*/ f185 1 450"/>
              <a:gd name="f256" fmla="*/ f186 1 358"/>
              <a:gd name="f257" fmla="*/ f187 1 450"/>
              <a:gd name="f258" fmla="*/ f188 1 358"/>
              <a:gd name="f259" fmla="*/ f189 1 358"/>
              <a:gd name="f260" fmla="*/ f190 1 450"/>
              <a:gd name="f261" fmla="*/ f191 1 358"/>
              <a:gd name="f262" fmla="*/ f192 1 450"/>
              <a:gd name="f263" fmla="*/ f193 1 358"/>
              <a:gd name="f264" fmla="*/ f194 1 358"/>
              <a:gd name="f265" fmla="*/ f195 1 358"/>
              <a:gd name="f266" fmla="*/ f196 1 450"/>
              <a:gd name="f267" fmla="*/ f197 1 358"/>
              <a:gd name="f268" fmla="*/ f198 1 358"/>
              <a:gd name="f269" fmla="*/ f199 1 450"/>
              <a:gd name="f270" fmla="*/ f200 1 358"/>
              <a:gd name="f271" fmla="*/ f201 1 450"/>
              <a:gd name="f272" fmla="*/ f202 1 358"/>
              <a:gd name="f273" fmla="*/ f203 1 358"/>
              <a:gd name="f274" fmla="*/ f204 1 358"/>
              <a:gd name="f275" fmla="*/ f205 1 358"/>
              <a:gd name="f276" fmla="*/ f206 1 450"/>
              <a:gd name="f277" fmla="*/ f207 1 358"/>
              <a:gd name="f278" fmla="*/ f208 1 358"/>
              <a:gd name="f279" fmla="*/ f209 1 358"/>
              <a:gd name="f280" fmla="*/ f210 1 358"/>
              <a:gd name="f281" fmla="*/ f211 1 358"/>
              <a:gd name="f282" fmla="*/ f212 1 358"/>
              <a:gd name="f283" fmla="*/ f213 1 450"/>
              <a:gd name="f284" fmla="*/ f214 1 450"/>
              <a:gd name="f285" fmla="*/ f215 1 358"/>
              <a:gd name="f286" fmla="*/ f216 1 450"/>
              <a:gd name="f287" fmla="*/ f217 1 358"/>
              <a:gd name="f288" fmla="*/ f218 1 358"/>
              <a:gd name="f289" fmla="*/ f219 1 450"/>
              <a:gd name="f290" fmla="*/ f220 1 358"/>
              <a:gd name="f291" fmla="*/ f221 1 450"/>
              <a:gd name="f292" fmla="*/ f222 1 358"/>
              <a:gd name="f293" fmla="*/ f223 1 450"/>
              <a:gd name="f294" fmla="*/ f224 1 358"/>
              <a:gd name="f295" fmla="*/ f225 1 450"/>
              <a:gd name="f296" fmla="*/ f226 1 358"/>
              <a:gd name="f297" fmla="*/ f227 1 450"/>
              <a:gd name="f298" fmla="*/ f228 1 358"/>
              <a:gd name="f299" fmla="*/ f229 1 358"/>
              <a:gd name="f300" fmla="*/ f230 1 358"/>
              <a:gd name="f301" fmla="*/ f231 1 450"/>
              <a:gd name="f302" fmla="*/ f232 1 358"/>
              <a:gd name="f303" fmla="*/ f233 1 450"/>
              <a:gd name="f304" fmla="*/ f234 1 450"/>
              <a:gd name="f305" fmla="*/ f235 1 358"/>
              <a:gd name="f306" fmla="*/ f236 1 450"/>
              <a:gd name="f307" fmla="*/ f237 1 358"/>
              <a:gd name="f308" fmla="*/ f238 1 450"/>
              <a:gd name="f309" fmla="*/ f239 1 358"/>
              <a:gd name="f310" fmla="*/ f240 1 450"/>
              <a:gd name="f311" fmla="*/ f241 1 358"/>
              <a:gd name="f312" fmla="*/ f242 1 358"/>
              <a:gd name="f313" fmla="*/ f243 1 358"/>
              <a:gd name="f314" fmla="*/ f244 1 358"/>
              <a:gd name="f315" fmla="*/ f245 1 450"/>
              <a:gd name="f316" fmla="*/ f246 1 358"/>
              <a:gd name="f317" fmla="*/ f247 1 358"/>
              <a:gd name="f318" fmla="*/ f248 1 358"/>
              <a:gd name="f319" fmla="*/ f249 1 450"/>
              <a:gd name="f320" fmla="*/ 0 1 f179"/>
              <a:gd name="f321" fmla="*/ f173 1 f179"/>
              <a:gd name="f322" fmla="*/ 0 1 f180"/>
              <a:gd name="f323" fmla="*/ f174 1 f180"/>
              <a:gd name="f324" fmla="*/ f251 1 f179"/>
              <a:gd name="f325" fmla="*/ f252 1 f180"/>
              <a:gd name="f326" fmla="*/ f253 1 f179"/>
              <a:gd name="f327" fmla="*/ f254 1 f179"/>
              <a:gd name="f328" fmla="*/ f255 1 f180"/>
              <a:gd name="f329" fmla="*/ f256 1 f179"/>
              <a:gd name="f330" fmla="*/ f257 1 f180"/>
              <a:gd name="f331" fmla="*/ f258 1 f179"/>
              <a:gd name="f332" fmla="*/ f259 1 f179"/>
              <a:gd name="f333" fmla="*/ f260 1 f180"/>
              <a:gd name="f334" fmla="*/ f261 1 f179"/>
              <a:gd name="f335" fmla="*/ f262 1 f180"/>
              <a:gd name="f336" fmla="*/ f263 1 f179"/>
              <a:gd name="f337" fmla="*/ f264 1 f179"/>
              <a:gd name="f338" fmla="*/ f265 1 f179"/>
              <a:gd name="f339" fmla="*/ f266 1 f180"/>
              <a:gd name="f340" fmla="*/ f267 1 f179"/>
              <a:gd name="f341" fmla="*/ f268 1 f179"/>
              <a:gd name="f342" fmla="*/ f269 1 f180"/>
              <a:gd name="f343" fmla="*/ f270 1 f179"/>
              <a:gd name="f344" fmla="*/ f271 1 f180"/>
              <a:gd name="f345" fmla="*/ f272 1 f179"/>
              <a:gd name="f346" fmla="*/ f273 1 f179"/>
              <a:gd name="f347" fmla="*/ f274 1 f179"/>
              <a:gd name="f348" fmla="*/ f275 1 f179"/>
              <a:gd name="f349" fmla="*/ f276 1 f180"/>
              <a:gd name="f350" fmla="*/ f277 1 f179"/>
              <a:gd name="f351" fmla="*/ f278 1 f179"/>
              <a:gd name="f352" fmla="*/ f279 1 f179"/>
              <a:gd name="f353" fmla="*/ f280 1 f179"/>
              <a:gd name="f354" fmla="*/ f281 1 f179"/>
              <a:gd name="f355" fmla="*/ f282 1 f179"/>
              <a:gd name="f356" fmla="*/ f283 1 f180"/>
              <a:gd name="f357" fmla="*/ f284 1 f180"/>
              <a:gd name="f358" fmla="*/ f285 1 f179"/>
              <a:gd name="f359" fmla="*/ f286 1 f180"/>
              <a:gd name="f360" fmla="*/ f287 1 f179"/>
              <a:gd name="f361" fmla="*/ f288 1 f179"/>
              <a:gd name="f362" fmla="*/ f289 1 f180"/>
              <a:gd name="f363" fmla="*/ f290 1 f179"/>
              <a:gd name="f364" fmla="*/ f291 1 f180"/>
              <a:gd name="f365" fmla="*/ f292 1 f179"/>
              <a:gd name="f366" fmla="*/ f293 1 f180"/>
              <a:gd name="f367" fmla="*/ f294 1 f179"/>
              <a:gd name="f368" fmla="*/ f295 1 f180"/>
              <a:gd name="f369" fmla="*/ f296 1 f179"/>
              <a:gd name="f370" fmla="*/ f297 1 f180"/>
              <a:gd name="f371" fmla="*/ f298 1 f179"/>
              <a:gd name="f372" fmla="*/ f299 1 f179"/>
              <a:gd name="f373" fmla="*/ f300 1 f179"/>
              <a:gd name="f374" fmla="*/ f301 1 f180"/>
              <a:gd name="f375" fmla="*/ f302 1 f179"/>
              <a:gd name="f376" fmla="*/ f303 1 f180"/>
              <a:gd name="f377" fmla="*/ f304 1 f180"/>
              <a:gd name="f378" fmla="*/ f305 1 f179"/>
              <a:gd name="f379" fmla="*/ f306 1 f180"/>
              <a:gd name="f380" fmla="*/ f307 1 f179"/>
              <a:gd name="f381" fmla="*/ f308 1 f180"/>
              <a:gd name="f382" fmla="*/ f309 1 f179"/>
              <a:gd name="f383" fmla="*/ f310 1 f180"/>
              <a:gd name="f384" fmla="*/ f311 1 f179"/>
              <a:gd name="f385" fmla="*/ f312 1 f179"/>
              <a:gd name="f386" fmla="*/ f313 1 f179"/>
              <a:gd name="f387" fmla="*/ f314 1 f179"/>
              <a:gd name="f388" fmla="*/ f315 1 f180"/>
              <a:gd name="f389" fmla="*/ f316 1 f179"/>
              <a:gd name="f390" fmla="*/ f317 1 f179"/>
              <a:gd name="f391" fmla="*/ f318 1 f179"/>
              <a:gd name="f392" fmla="*/ f319 1 f180"/>
              <a:gd name="f393" fmla="*/ f320 f170 1"/>
              <a:gd name="f394" fmla="*/ f321 f170 1"/>
              <a:gd name="f395" fmla="*/ f323 f171 1"/>
              <a:gd name="f396" fmla="*/ f322 f171 1"/>
              <a:gd name="f397" fmla="*/ f324 f170 1"/>
              <a:gd name="f398" fmla="*/ f325 f171 1"/>
              <a:gd name="f399" fmla="*/ f326 f170 1"/>
              <a:gd name="f400" fmla="*/ f327 f170 1"/>
              <a:gd name="f401" fmla="*/ f328 f171 1"/>
              <a:gd name="f402" fmla="*/ f329 f170 1"/>
              <a:gd name="f403" fmla="*/ f330 f171 1"/>
              <a:gd name="f404" fmla="*/ f331 f170 1"/>
              <a:gd name="f405" fmla="*/ f332 f170 1"/>
              <a:gd name="f406" fmla="*/ f333 f171 1"/>
              <a:gd name="f407" fmla="*/ f334 f170 1"/>
              <a:gd name="f408" fmla="*/ f335 f171 1"/>
              <a:gd name="f409" fmla="*/ f336 f170 1"/>
              <a:gd name="f410" fmla="*/ f337 f170 1"/>
              <a:gd name="f411" fmla="*/ f338 f170 1"/>
              <a:gd name="f412" fmla="*/ f339 f171 1"/>
              <a:gd name="f413" fmla="*/ f340 f170 1"/>
              <a:gd name="f414" fmla="*/ f341 f170 1"/>
              <a:gd name="f415" fmla="*/ f342 f171 1"/>
              <a:gd name="f416" fmla="*/ f343 f170 1"/>
              <a:gd name="f417" fmla="*/ f344 f171 1"/>
              <a:gd name="f418" fmla="*/ f345 f170 1"/>
              <a:gd name="f419" fmla="*/ f346 f170 1"/>
              <a:gd name="f420" fmla="*/ f347 f170 1"/>
              <a:gd name="f421" fmla="*/ f348 f170 1"/>
              <a:gd name="f422" fmla="*/ f349 f171 1"/>
              <a:gd name="f423" fmla="*/ f350 f170 1"/>
              <a:gd name="f424" fmla="*/ f351 f170 1"/>
              <a:gd name="f425" fmla="*/ f352 f170 1"/>
              <a:gd name="f426" fmla="*/ f353 f170 1"/>
              <a:gd name="f427" fmla="*/ f354 f170 1"/>
              <a:gd name="f428" fmla="*/ f355 f170 1"/>
              <a:gd name="f429" fmla="*/ f356 f171 1"/>
              <a:gd name="f430" fmla="*/ f357 f171 1"/>
              <a:gd name="f431" fmla="*/ f358 f170 1"/>
              <a:gd name="f432" fmla="*/ f359 f171 1"/>
              <a:gd name="f433" fmla="*/ f360 f170 1"/>
              <a:gd name="f434" fmla="*/ f361 f170 1"/>
              <a:gd name="f435" fmla="*/ f362 f171 1"/>
              <a:gd name="f436" fmla="*/ f363 f170 1"/>
              <a:gd name="f437" fmla="*/ f364 f171 1"/>
              <a:gd name="f438" fmla="*/ f365 f170 1"/>
              <a:gd name="f439" fmla="*/ f366 f171 1"/>
              <a:gd name="f440" fmla="*/ f367 f170 1"/>
              <a:gd name="f441" fmla="*/ f368 f171 1"/>
              <a:gd name="f442" fmla="*/ f369 f170 1"/>
              <a:gd name="f443" fmla="*/ f370 f171 1"/>
              <a:gd name="f444" fmla="*/ f371 f170 1"/>
              <a:gd name="f445" fmla="*/ f372 f170 1"/>
              <a:gd name="f446" fmla="*/ f373 f170 1"/>
              <a:gd name="f447" fmla="*/ f374 f171 1"/>
              <a:gd name="f448" fmla="*/ f375 f170 1"/>
              <a:gd name="f449" fmla="*/ f376 f171 1"/>
              <a:gd name="f450" fmla="*/ f377 f171 1"/>
              <a:gd name="f451" fmla="*/ f378 f170 1"/>
              <a:gd name="f452" fmla="*/ f379 f171 1"/>
              <a:gd name="f453" fmla="*/ f380 f170 1"/>
              <a:gd name="f454" fmla="*/ f381 f171 1"/>
              <a:gd name="f455" fmla="*/ f382 f170 1"/>
              <a:gd name="f456" fmla="*/ f383 f171 1"/>
              <a:gd name="f457" fmla="*/ f384 f170 1"/>
              <a:gd name="f458" fmla="*/ f385 f170 1"/>
              <a:gd name="f459" fmla="*/ f386 f170 1"/>
              <a:gd name="f460" fmla="*/ f387 f170 1"/>
              <a:gd name="f461" fmla="*/ f388 f171 1"/>
              <a:gd name="f462" fmla="*/ f389 f170 1"/>
              <a:gd name="f463" fmla="*/ f390 f170 1"/>
              <a:gd name="f464" fmla="*/ f391 f170 1"/>
              <a:gd name="f465" fmla="*/ f392 f1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0">
                <a:pos x="f397" y="f398"/>
              </a:cxn>
              <a:cxn ang="f250">
                <a:pos x="f399" y="f398"/>
              </a:cxn>
              <a:cxn ang="f250">
                <a:pos x="f400" y="f401"/>
              </a:cxn>
              <a:cxn ang="f250">
                <a:pos x="f402" y="f403"/>
              </a:cxn>
              <a:cxn ang="f250">
                <a:pos x="f404" y="f403"/>
              </a:cxn>
              <a:cxn ang="f250">
                <a:pos x="f405" y="f406"/>
              </a:cxn>
              <a:cxn ang="f250">
                <a:pos x="f407" y="f408"/>
              </a:cxn>
              <a:cxn ang="f250">
                <a:pos x="f409" y="f408"/>
              </a:cxn>
              <a:cxn ang="f250">
                <a:pos x="f410" y="f408"/>
              </a:cxn>
              <a:cxn ang="f250">
                <a:pos x="f411" y="f412"/>
              </a:cxn>
              <a:cxn ang="f250">
                <a:pos x="f413" y="f412"/>
              </a:cxn>
              <a:cxn ang="f250">
                <a:pos x="f414" y="f415"/>
              </a:cxn>
              <a:cxn ang="f250">
                <a:pos x="f416" y="f417"/>
              </a:cxn>
              <a:cxn ang="f250">
                <a:pos x="f418" y="f408"/>
              </a:cxn>
              <a:cxn ang="f250">
                <a:pos x="f419" y="f408"/>
              </a:cxn>
              <a:cxn ang="f250">
                <a:pos x="f420" y="f417"/>
              </a:cxn>
              <a:cxn ang="f250">
                <a:pos x="f421" y="f422"/>
              </a:cxn>
              <a:cxn ang="f250">
                <a:pos x="f423" y="f412"/>
              </a:cxn>
              <a:cxn ang="f250">
                <a:pos x="f424" y="f412"/>
              </a:cxn>
              <a:cxn ang="f250">
                <a:pos x="f425" y="f408"/>
              </a:cxn>
              <a:cxn ang="f250">
                <a:pos x="f426" y="f408"/>
              </a:cxn>
              <a:cxn ang="f250">
                <a:pos x="f427" y="f406"/>
              </a:cxn>
              <a:cxn ang="f250">
                <a:pos x="f426" y="f403"/>
              </a:cxn>
              <a:cxn ang="f250">
                <a:pos x="f428" y="f403"/>
              </a:cxn>
              <a:cxn ang="f250">
                <a:pos x="f423" y="f429"/>
              </a:cxn>
              <a:cxn ang="f250">
                <a:pos x="f421" y="f430"/>
              </a:cxn>
              <a:cxn ang="f250">
                <a:pos x="f431" y="f430"/>
              </a:cxn>
              <a:cxn ang="f250">
                <a:pos x="f431" y="f432"/>
              </a:cxn>
              <a:cxn ang="f250">
                <a:pos x="f433" y="f432"/>
              </a:cxn>
              <a:cxn ang="f250">
                <a:pos x="f434" y="f435"/>
              </a:cxn>
              <a:cxn ang="f250">
                <a:pos x="f436" y="f437"/>
              </a:cxn>
              <a:cxn ang="f250">
                <a:pos x="f438" y="f439"/>
              </a:cxn>
              <a:cxn ang="f250">
                <a:pos x="f440" y="f441"/>
              </a:cxn>
              <a:cxn ang="f250">
                <a:pos x="f442" y="f443"/>
              </a:cxn>
              <a:cxn ang="f250">
                <a:pos x="f444" y="f437"/>
              </a:cxn>
              <a:cxn ang="f250">
                <a:pos x="f445" y="f435"/>
              </a:cxn>
              <a:cxn ang="f250">
                <a:pos x="f446" y="f447"/>
              </a:cxn>
              <a:cxn ang="f250">
                <a:pos x="f397" y="f447"/>
              </a:cxn>
              <a:cxn ang="f250">
                <a:pos x="f397" y="f398"/>
              </a:cxn>
              <a:cxn ang="f250">
                <a:pos x="f448" y="f449"/>
              </a:cxn>
              <a:cxn ang="f250">
                <a:pos x="f448" y="f450"/>
              </a:cxn>
              <a:cxn ang="f250">
                <a:pos x="f451" y="f452"/>
              </a:cxn>
              <a:cxn ang="f250">
                <a:pos x="f453" y="f454"/>
              </a:cxn>
              <a:cxn ang="f250">
                <a:pos x="f455" y="f456"/>
              </a:cxn>
              <a:cxn ang="f250">
                <a:pos x="f457" y="f456"/>
              </a:cxn>
              <a:cxn ang="f250">
                <a:pos x="f457" y="f449"/>
              </a:cxn>
              <a:cxn ang="f250">
                <a:pos x="f448" y="f449"/>
              </a:cxn>
              <a:cxn ang="f250">
                <a:pos x="f458" y="f403"/>
              </a:cxn>
              <a:cxn ang="f250">
                <a:pos x="f459" y="f403"/>
              </a:cxn>
              <a:cxn ang="f250">
                <a:pos x="f460" y="f461"/>
              </a:cxn>
              <a:cxn ang="f250">
                <a:pos x="f462" y="f430"/>
              </a:cxn>
              <a:cxn ang="f250">
                <a:pos x="f463" y="f430"/>
              </a:cxn>
              <a:cxn ang="f250">
                <a:pos x="f464" y="f465"/>
              </a:cxn>
              <a:cxn ang="f250">
                <a:pos x="f458" y="f403"/>
              </a:cxn>
            </a:cxnLst>
            <a:rect l="f393" t="f396" r="f394" b="f395"/>
            <a:pathLst>
              <a:path w="358" h="450">
                <a:moveTo>
                  <a:pt x="f6" y="f8"/>
                </a:moveTo>
                <a:cubicBezTo>
                  <a:pt x="f9" y="f8"/>
                  <a:pt x="f10" y="f8"/>
                  <a:pt x="f11" y="f8"/>
                </a:cubicBezTo>
                <a:cubicBezTo>
                  <a:pt x="f12" y="f13"/>
                  <a:pt x="f14" y="f6"/>
                  <a:pt x="f15" y="f16"/>
                </a:cubicBezTo>
                <a:cubicBezTo>
                  <a:pt x="f17" y="f18"/>
                  <a:pt x="f19" y="f20"/>
                  <a:pt x="f21" y="f20"/>
                </a:cubicBezTo>
                <a:cubicBezTo>
                  <a:pt x="f22" y="f23"/>
                  <a:pt x="f24" y="f20"/>
                  <a:pt x="f25" y="f20"/>
                </a:cubicBezTo>
                <a:cubicBezTo>
                  <a:pt x="f26" y="f23"/>
                  <a:pt x="f27" y="f28"/>
                  <a:pt x="f27" y="f29"/>
                </a:cubicBezTo>
                <a:cubicBezTo>
                  <a:pt x="f27" y="f30"/>
                  <a:pt x="f26" y="f31"/>
                  <a:pt x="f32" y="f31"/>
                </a:cubicBezTo>
                <a:cubicBezTo>
                  <a:pt x="f33" y="f31"/>
                  <a:pt x="f34" y="f31"/>
                  <a:pt x="f10" y="f31"/>
                </a:cubicBezTo>
                <a:cubicBezTo>
                  <a:pt x="f35" y="f31"/>
                  <a:pt x="f22" y="f31"/>
                  <a:pt x="f36" y="f31"/>
                </a:cubicBezTo>
                <a:cubicBezTo>
                  <a:pt x="f22" y="f37"/>
                  <a:pt x="f38" y="f39"/>
                  <a:pt x="f34" y="f7"/>
                </a:cubicBezTo>
                <a:cubicBezTo>
                  <a:pt x="f40" y="f7"/>
                  <a:pt x="f41" y="f7"/>
                  <a:pt x="f14" y="f7"/>
                </a:cubicBezTo>
                <a:cubicBezTo>
                  <a:pt x="f42" y="f43"/>
                  <a:pt x="f44" y="f45"/>
                  <a:pt x="f44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31"/>
                  <a:pt x="f56" y="f31"/>
                </a:cubicBezTo>
                <a:cubicBezTo>
                  <a:pt x="f57" y="f31"/>
                  <a:pt x="f58" y="f31"/>
                  <a:pt x="f59" y="f31"/>
                </a:cubicBezTo>
                <a:cubicBezTo>
                  <a:pt x="f60" y="f31"/>
                  <a:pt x="f61" y="f54"/>
                  <a:pt x="f62" y="f52"/>
                </a:cubicBezTo>
                <a:cubicBezTo>
                  <a:pt x="f63" y="f50"/>
                  <a:pt x="f64" y="f48"/>
                  <a:pt x="f65" y="f66"/>
                </a:cubicBezTo>
                <a:cubicBezTo>
                  <a:pt x="f67" y="f45"/>
                  <a:pt x="f68" y="f43"/>
                  <a:pt x="f69" y="f7"/>
                </a:cubicBezTo>
                <a:cubicBezTo>
                  <a:pt x="f70" y="f7"/>
                  <a:pt x="f71" y="f7"/>
                  <a:pt x="f72" y="f7"/>
                </a:cubicBezTo>
                <a:cubicBezTo>
                  <a:pt x="f73" y="f39"/>
                  <a:pt x="f74" y="f37"/>
                  <a:pt x="f75" y="f31"/>
                </a:cubicBezTo>
                <a:cubicBezTo>
                  <a:pt x="f76" y="f31"/>
                  <a:pt x="f72" y="f31"/>
                  <a:pt x="f77" y="f31"/>
                </a:cubicBezTo>
                <a:cubicBezTo>
                  <a:pt x="f78" y="f31"/>
                  <a:pt x="f79" y="f30"/>
                  <a:pt x="f79" y="f29"/>
                </a:cubicBezTo>
                <a:cubicBezTo>
                  <a:pt x="f79" y="f28"/>
                  <a:pt x="f78" y="f23"/>
                  <a:pt x="f77" y="f20"/>
                </a:cubicBezTo>
                <a:cubicBezTo>
                  <a:pt x="f80" y="f20"/>
                  <a:pt x="f74" y="f20"/>
                  <a:pt x="f81" y="f20"/>
                </a:cubicBezTo>
                <a:cubicBezTo>
                  <a:pt x="f82" y="f23"/>
                  <a:pt x="f83" y="f84"/>
                  <a:pt x="f69" y="f85"/>
                </a:cubicBezTo>
                <a:cubicBezTo>
                  <a:pt x="f86" y="f87"/>
                  <a:pt x="f88" y="f13"/>
                  <a:pt x="f65" y="f89"/>
                </a:cubicBezTo>
                <a:cubicBezTo>
                  <a:pt x="f90" y="f89"/>
                  <a:pt x="f91" y="f89"/>
                  <a:pt x="f5" y="f89"/>
                </a:cubicBezTo>
                <a:cubicBezTo>
                  <a:pt x="f5" y="f92"/>
                  <a:pt x="f5" y="f93"/>
                  <a:pt x="f5" y="f75"/>
                </a:cubicBezTo>
                <a:cubicBezTo>
                  <a:pt x="f94" y="f75"/>
                  <a:pt x="f63" y="f75"/>
                  <a:pt x="f95" y="f7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0" y="f104"/>
                  <a:pt x="f105" y="f106"/>
                </a:cubicBezTo>
                <a:cubicBezTo>
                  <a:pt x="f58" y="f107"/>
                  <a:pt x="f108" y="f106"/>
                  <a:pt x="f109" y="f110"/>
                </a:cubicBezTo>
                <a:cubicBezTo>
                  <a:pt x="f111" y="f112"/>
                  <a:pt x="f113" y="f79"/>
                  <a:pt x="f2" y="f114"/>
                </a:cubicBezTo>
                <a:cubicBezTo>
                  <a:pt x="f115" y="f99"/>
                  <a:pt x="f116" y="f117"/>
                  <a:pt x="f118" y="f119"/>
                </a:cubicBezTo>
                <a:cubicBezTo>
                  <a:pt x="f120" y="f106"/>
                  <a:pt x="f121" y="f5"/>
                  <a:pt x="f122" y="f106"/>
                </a:cubicBezTo>
                <a:cubicBezTo>
                  <a:pt x="f123" y="f104"/>
                  <a:pt x="f124" y="f110"/>
                  <a:pt x="f123" y="f101"/>
                </a:cubicBezTo>
                <a:cubicBezTo>
                  <a:pt x="f125" y="f99"/>
                  <a:pt x="f126" y="f97"/>
                  <a:pt x="f127" y="f128"/>
                </a:cubicBezTo>
                <a:cubicBezTo>
                  <a:pt x="f49" y="f128"/>
                  <a:pt x="f129" y="f128"/>
                  <a:pt x="f6" y="f128"/>
                </a:cubicBezTo>
                <a:cubicBezTo>
                  <a:pt x="f6" y="f93"/>
                  <a:pt x="f6" y="f92"/>
                  <a:pt x="f6" y="f8"/>
                </a:cubicBezTo>
                <a:close/>
                <a:moveTo>
                  <a:pt x="f112" y="f130"/>
                </a:moveTo>
                <a:cubicBezTo>
                  <a:pt x="f112" y="f131"/>
                  <a:pt x="f112" y="f61"/>
                  <a:pt x="f112" y="f132"/>
                </a:cubicBezTo>
                <a:cubicBezTo>
                  <a:pt x="f133" y="f111"/>
                  <a:pt x="f112" y="f134"/>
                  <a:pt x="f133" y="f34"/>
                </a:cubicBezTo>
                <a:cubicBezTo>
                  <a:pt x="f133" y="f129"/>
                  <a:pt x="f135" y="f136"/>
                  <a:pt x="f137" y="f136"/>
                </a:cubicBezTo>
                <a:cubicBezTo>
                  <a:pt x="f138" y="f139"/>
                  <a:pt x="f140" y="f139"/>
                  <a:pt x="f141" y="f139"/>
                </a:cubicBezTo>
                <a:cubicBezTo>
                  <a:pt x="f142" y="f139"/>
                  <a:pt x="f9" y="f139"/>
                  <a:pt x="f143" y="f139"/>
                </a:cubicBezTo>
                <a:cubicBezTo>
                  <a:pt x="f143" y="f144"/>
                  <a:pt x="f143" y="f145"/>
                  <a:pt x="f143" y="f130"/>
                </a:cubicBezTo>
                <a:cubicBezTo>
                  <a:pt x="f146" y="f130"/>
                  <a:pt x="f147" y="f130"/>
                  <a:pt x="f112" y="f130"/>
                </a:cubicBezTo>
                <a:close/>
                <a:moveTo>
                  <a:pt x="f148" y="f20"/>
                </a:moveTo>
                <a:cubicBezTo>
                  <a:pt x="f149" y="f20"/>
                  <a:pt x="f121" y="f20"/>
                  <a:pt x="f150" y="f20"/>
                </a:cubicBezTo>
                <a:cubicBezTo>
                  <a:pt x="f151" y="f152"/>
                  <a:pt x="f153" y="f154"/>
                  <a:pt x="f155" y="f156"/>
                </a:cubicBezTo>
                <a:cubicBezTo>
                  <a:pt x="f155" y="f157"/>
                  <a:pt x="f158" y="f89"/>
                  <a:pt x="f140" y="f89"/>
                </a:cubicBezTo>
                <a:cubicBezTo>
                  <a:pt x="f120" y="f8"/>
                  <a:pt x="f159" y="f8"/>
                  <a:pt x="f160" y="f89"/>
                </a:cubicBezTo>
                <a:cubicBezTo>
                  <a:pt x="f161" y="f89"/>
                  <a:pt x="f162" y="f163"/>
                  <a:pt x="f164" y="f165"/>
                </a:cubicBezTo>
                <a:cubicBezTo>
                  <a:pt x="f166" y="f167"/>
                  <a:pt x="f168" y="f152"/>
                  <a:pt x="f148" y="f20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1FCEAAEC-D78C-3C50-E156-17E467FB76C3}"/>
              </a:ext>
            </a:extLst>
          </p:cNvPr>
          <p:cNvSpPr/>
          <p:nvPr/>
        </p:nvSpPr>
        <p:spPr>
          <a:xfrm>
            <a:off x="1891966" y="2106640"/>
            <a:ext cx="1155115" cy="144190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3"/>
              <a:gd name="f7" fmla="val 192"/>
              <a:gd name="f8" fmla="val 74"/>
              <a:gd name="f9" fmla="val 72"/>
              <a:gd name="f10" fmla="val 70"/>
              <a:gd name="f11" fmla="val 1"/>
              <a:gd name="f12" fmla="val 69"/>
              <a:gd name="f13" fmla="val 16"/>
              <a:gd name="f14" fmla="val 48"/>
              <a:gd name="f15" fmla="val 32"/>
              <a:gd name="f16" fmla="val 27"/>
              <a:gd name="f17" fmla="val 6"/>
              <a:gd name="f18" fmla="val 50"/>
              <a:gd name="f19" fmla="val 5"/>
              <a:gd name="f20" fmla="val 51"/>
              <a:gd name="f21" fmla="val 3"/>
              <a:gd name="f22" fmla="val 53"/>
              <a:gd name="f23" fmla="val 2"/>
              <a:gd name="f24" fmla="val 55"/>
              <a:gd name="f25" fmla="val 58"/>
              <a:gd name="f26" fmla="val 59"/>
              <a:gd name="f27" fmla="val 61"/>
              <a:gd name="f28" fmla="val 62"/>
              <a:gd name="f29" fmla="val 60"/>
              <a:gd name="f30" fmla="val 15"/>
              <a:gd name="f31" fmla="val 25"/>
              <a:gd name="f32" fmla="val 33"/>
              <a:gd name="f33" fmla="val 46"/>
              <a:gd name="f34" fmla="val 56"/>
              <a:gd name="f35" fmla="val 36"/>
              <a:gd name="f36" fmla="val 79"/>
              <a:gd name="f37" fmla="val 102"/>
              <a:gd name="f38" fmla="val 106"/>
              <a:gd name="f39" fmla="val 24"/>
              <a:gd name="f40" fmla="val 109"/>
              <a:gd name="f41" fmla="val 114"/>
              <a:gd name="f42" fmla="val 30"/>
              <a:gd name="f43" fmla="val 108"/>
              <a:gd name="f44" fmla="val 41"/>
              <a:gd name="f45" fmla="val 96"/>
              <a:gd name="f46" fmla="val 57"/>
              <a:gd name="f47" fmla="val 76"/>
              <a:gd name="f48" fmla="val 88"/>
              <a:gd name="f49" fmla="val 95"/>
              <a:gd name="f50" fmla="val 104"/>
              <a:gd name="f51" fmla="val 18"/>
              <a:gd name="f52" fmla="val 11"/>
              <a:gd name="f53" fmla="val 117"/>
              <a:gd name="f54" fmla="val 8"/>
              <a:gd name="f55" fmla="val 124"/>
              <a:gd name="f56" fmla="val 7"/>
              <a:gd name="f57" fmla="val 128"/>
              <a:gd name="f58" fmla="val 131"/>
              <a:gd name="f59" fmla="val 10"/>
              <a:gd name="f60" fmla="val 133"/>
              <a:gd name="f61" fmla="val 17"/>
              <a:gd name="f62" fmla="val 132"/>
              <a:gd name="f63" fmla="val 21"/>
              <a:gd name="f64" fmla="val 130"/>
              <a:gd name="f65" fmla="val 127"/>
              <a:gd name="f66" fmla="val 45"/>
              <a:gd name="f67" fmla="val 121"/>
              <a:gd name="f68" fmla="val 111"/>
              <a:gd name="f69" fmla="val 78"/>
              <a:gd name="f70" fmla="val 99"/>
              <a:gd name="f71" fmla="val 87"/>
              <a:gd name="f72" fmla="val 120"/>
              <a:gd name="f73" fmla="val 86"/>
              <a:gd name="f74" fmla="val 122"/>
              <a:gd name="f75" fmla="val 85"/>
              <a:gd name="f76" fmla="val 84"/>
              <a:gd name="f77" fmla="val 100"/>
              <a:gd name="f78" fmla="val 116"/>
              <a:gd name="f79" fmla="val 92"/>
              <a:gd name="f80" fmla="val 73"/>
              <a:gd name="f81" fmla="val 140"/>
              <a:gd name="f82" fmla="val 146"/>
              <a:gd name="f83" fmla="val 93"/>
              <a:gd name="f84" fmla="val 129"/>
              <a:gd name="f85" fmla="val 105"/>
              <a:gd name="f86" fmla="val 77"/>
              <a:gd name="f87" fmla="val 175"/>
              <a:gd name="f88" fmla="val 63"/>
              <a:gd name="f89" fmla="val 186"/>
              <a:gd name="f90" fmla="val 190"/>
              <a:gd name="f91" fmla="val 191"/>
              <a:gd name="f92" fmla="val 43"/>
              <a:gd name="f93" fmla="val 188"/>
              <a:gd name="f94" fmla="val 42"/>
              <a:gd name="f95" fmla="val 183"/>
              <a:gd name="f96" fmla="val 52"/>
              <a:gd name="f97" fmla="val 159"/>
              <a:gd name="f98" fmla="val 138"/>
              <a:gd name="f99" fmla="val 71"/>
              <a:gd name="f100" fmla="val 118"/>
              <a:gd name="f101" fmla="val 83"/>
              <a:gd name="f102" fmla="val 68"/>
              <a:gd name="f103" fmla="val 40"/>
              <a:gd name="f104" fmla="val 112"/>
              <a:gd name="f105" fmla="val 31"/>
              <a:gd name="f106" fmla="val 38"/>
              <a:gd name="f107" fmla="val 94"/>
              <a:gd name="f108" fmla="val 75"/>
              <a:gd name="f109" fmla="val 97"/>
              <a:gd name="f110" fmla="val 29"/>
              <a:gd name="f111" fmla="val 20"/>
              <a:gd name="f112" fmla="val 125"/>
              <a:gd name="f113" fmla="val 12"/>
              <a:gd name="f114" fmla="val 14"/>
              <a:gd name="f115" fmla="val 113"/>
              <a:gd name="f116" fmla="val 22"/>
              <a:gd name="f117" fmla="val 91"/>
              <a:gd name="f118" fmla="val 39"/>
              <a:gd name="f119" fmla="val 28"/>
              <a:gd name="f120" fmla="val 49"/>
              <a:gd name="f121" fmla="val 35"/>
              <a:gd name="f122" fmla="+- 0 0 -90"/>
              <a:gd name="f123" fmla="*/ f3 1 153"/>
              <a:gd name="f124" fmla="*/ f4 1 192"/>
              <a:gd name="f125" fmla="val f5"/>
              <a:gd name="f126" fmla="val f6"/>
              <a:gd name="f127" fmla="val f7"/>
              <a:gd name="f128" fmla="*/ f122 f0 1"/>
              <a:gd name="f129" fmla="+- f127 0 f125"/>
              <a:gd name="f130" fmla="+- f126 0 f125"/>
              <a:gd name="f131" fmla="*/ f128 1 f2"/>
              <a:gd name="f132" fmla="*/ f130 1 153"/>
              <a:gd name="f133" fmla="*/ f129 1 192"/>
              <a:gd name="f134" fmla="*/ 0 f130 1"/>
              <a:gd name="f135" fmla="*/ 74 f129 1"/>
              <a:gd name="f136" fmla="*/ 1 f130 1"/>
              <a:gd name="f137" fmla="*/ 69 f129 1"/>
              <a:gd name="f138" fmla="*/ 48 f130 1"/>
              <a:gd name="f139" fmla="*/ 6 f129 1"/>
              <a:gd name="f140" fmla="*/ 53 f130 1"/>
              <a:gd name="f141" fmla="*/ 2 f129 1"/>
              <a:gd name="f142" fmla="*/ 59 f130 1"/>
              <a:gd name="f143" fmla="*/ 1 f129 1"/>
              <a:gd name="f144" fmla="*/ 61 f130 1"/>
              <a:gd name="f145" fmla="*/ 55 f130 1"/>
              <a:gd name="f146" fmla="*/ 33 f129 1"/>
              <a:gd name="f147" fmla="*/ 27 f130 1"/>
              <a:gd name="f148" fmla="*/ 102 f129 1"/>
              <a:gd name="f149" fmla="*/ 24 f130 1"/>
              <a:gd name="f150" fmla="*/ 114 f129 1"/>
              <a:gd name="f151" fmla="*/ 41 f130 1"/>
              <a:gd name="f152" fmla="*/ 96 f129 1"/>
              <a:gd name="f153" fmla="*/ 88 f130 1"/>
              <a:gd name="f154" fmla="*/ 36 f129 1"/>
              <a:gd name="f155" fmla="*/ 114 f130 1"/>
              <a:gd name="f156" fmla="*/ 11 f129 1"/>
              <a:gd name="f157" fmla="*/ 128 f130 1"/>
              <a:gd name="f158" fmla="*/ 8 f129 1"/>
              <a:gd name="f159" fmla="*/ 132 f130 1"/>
              <a:gd name="f160" fmla="*/ 21 f129 1"/>
              <a:gd name="f161" fmla="*/ 121 f130 1"/>
              <a:gd name="f162" fmla="*/ 56 f129 1"/>
              <a:gd name="f163" fmla="*/ 87 f130 1"/>
              <a:gd name="f164" fmla="*/ 120 f129 1"/>
              <a:gd name="f165" fmla="*/ 84 f130 1"/>
              <a:gd name="f166" fmla="*/ 128 f129 1"/>
              <a:gd name="f167" fmla="*/ 73 f129 1"/>
              <a:gd name="f168" fmla="*/ 153 f130 1"/>
              <a:gd name="f169" fmla="*/ 77 f130 1"/>
              <a:gd name="f170" fmla="*/ 175 f129 1"/>
              <a:gd name="f171" fmla="*/ 56 f130 1"/>
              <a:gd name="f172" fmla="*/ 190 f129 1"/>
              <a:gd name="f173" fmla="*/ 45 f130 1"/>
              <a:gd name="f174" fmla="*/ 43 f130 1"/>
              <a:gd name="f175" fmla="*/ 180 f129 1"/>
              <a:gd name="f176" fmla="*/ 71 f130 1"/>
              <a:gd name="f177" fmla="*/ 118 f129 1"/>
              <a:gd name="f178" fmla="*/ 109 f130 1"/>
              <a:gd name="f179" fmla="*/ 43 f129 1"/>
              <a:gd name="f180" fmla="*/ 111 f130 1"/>
              <a:gd name="f181" fmla="*/ 31 f129 1"/>
              <a:gd name="f182" fmla="*/ 94 f130 1"/>
              <a:gd name="f183" fmla="*/ 52 f129 1"/>
              <a:gd name="f184" fmla="*/ 31 f130 1"/>
              <a:gd name="f185" fmla="*/ 29 f130 1"/>
              <a:gd name="f186" fmla="*/ 122 f129 1"/>
              <a:gd name="f187" fmla="*/ 15 f130 1"/>
              <a:gd name="f188" fmla="*/ 127 f129 1"/>
              <a:gd name="f189" fmla="*/ 14 f130 1"/>
              <a:gd name="f190" fmla="*/ 113 f129 1"/>
              <a:gd name="f191" fmla="*/ 39 f130 1"/>
              <a:gd name="f192" fmla="*/ 48 f129 1"/>
              <a:gd name="f193" fmla="*/ 50 f130 1"/>
              <a:gd name="f194" fmla="*/ 17 f129 1"/>
              <a:gd name="f195" fmla="*/ 16 f129 1"/>
              <a:gd name="f196" fmla="*/ 3 f130 1"/>
              <a:gd name="f197" fmla="*/ 75 f129 1"/>
              <a:gd name="f198" fmla="+- f131 0 f1"/>
              <a:gd name="f199" fmla="*/ f134 1 153"/>
              <a:gd name="f200" fmla="*/ f135 1 192"/>
              <a:gd name="f201" fmla="*/ f136 1 153"/>
              <a:gd name="f202" fmla="*/ f137 1 192"/>
              <a:gd name="f203" fmla="*/ f138 1 153"/>
              <a:gd name="f204" fmla="*/ f139 1 192"/>
              <a:gd name="f205" fmla="*/ f140 1 153"/>
              <a:gd name="f206" fmla="*/ f141 1 192"/>
              <a:gd name="f207" fmla="*/ f142 1 153"/>
              <a:gd name="f208" fmla="*/ f143 1 192"/>
              <a:gd name="f209" fmla="*/ f144 1 153"/>
              <a:gd name="f210" fmla="*/ f145 1 153"/>
              <a:gd name="f211" fmla="*/ f146 1 192"/>
              <a:gd name="f212" fmla="*/ f147 1 153"/>
              <a:gd name="f213" fmla="*/ f148 1 192"/>
              <a:gd name="f214" fmla="*/ f149 1 153"/>
              <a:gd name="f215" fmla="*/ f150 1 192"/>
              <a:gd name="f216" fmla="*/ f151 1 153"/>
              <a:gd name="f217" fmla="*/ f152 1 192"/>
              <a:gd name="f218" fmla="*/ f153 1 153"/>
              <a:gd name="f219" fmla="*/ f154 1 192"/>
              <a:gd name="f220" fmla="*/ f155 1 153"/>
              <a:gd name="f221" fmla="*/ f156 1 192"/>
              <a:gd name="f222" fmla="*/ f157 1 153"/>
              <a:gd name="f223" fmla="*/ f158 1 192"/>
              <a:gd name="f224" fmla="*/ f159 1 153"/>
              <a:gd name="f225" fmla="*/ f160 1 192"/>
              <a:gd name="f226" fmla="*/ f161 1 153"/>
              <a:gd name="f227" fmla="*/ f162 1 192"/>
              <a:gd name="f228" fmla="*/ f163 1 153"/>
              <a:gd name="f229" fmla="*/ f164 1 192"/>
              <a:gd name="f230" fmla="*/ f165 1 153"/>
              <a:gd name="f231" fmla="*/ f166 1 192"/>
              <a:gd name="f232" fmla="*/ f167 1 192"/>
              <a:gd name="f233" fmla="*/ f168 1 153"/>
              <a:gd name="f234" fmla="*/ f169 1 153"/>
              <a:gd name="f235" fmla="*/ f170 1 192"/>
              <a:gd name="f236" fmla="*/ f171 1 153"/>
              <a:gd name="f237" fmla="*/ f172 1 192"/>
              <a:gd name="f238" fmla="*/ f173 1 153"/>
              <a:gd name="f239" fmla="*/ f174 1 153"/>
              <a:gd name="f240" fmla="*/ f175 1 192"/>
              <a:gd name="f241" fmla="*/ f176 1 153"/>
              <a:gd name="f242" fmla="*/ f177 1 192"/>
              <a:gd name="f243" fmla="*/ f178 1 153"/>
              <a:gd name="f244" fmla="*/ f179 1 192"/>
              <a:gd name="f245" fmla="*/ f180 1 153"/>
              <a:gd name="f246" fmla="*/ f181 1 192"/>
              <a:gd name="f247" fmla="*/ f182 1 153"/>
              <a:gd name="f248" fmla="*/ f183 1 192"/>
              <a:gd name="f249" fmla="*/ f184 1 153"/>
              <a:gd name="f250" fmla="*/ f185 1 153"/>
              <a:gd name="f251" fmla="*/ f186 1 192"/>
              <a:gd name="f252" fmla="*/ f187 1 153"/>
              <a:gd name="f253" fmla="*/ f188 1 192"/>
              <a:gd name="f254" fmla="*/ f189 1 153"/>
              <a:gd name="f255" fmla="*/ f190 1 192"/>
              <a:gd name="f256" fmla="*/ f191 1 153"/>
              <a:gd name="f257" fmla="*/ f192 1 192"/>
              <a:gd name="f258" fmla="*/ f193 1 153"/>
              <a:gd name="f259" fmla="*/ f194 1 192"/>
              <a:gd name="f260" fmla="*/ f195 1 192"/>
              <a:gd name="f261" fmla="*/ f196 1 153"/>
              <a:gd name="f262" fmla="*/ f197 1 192"/>
              <a:gd name="f263" fmla="*/ 0 1 f132"/>
              <a:gd name="f264" fmla="*/ f126 1 f132"/>
              <a:gd name="f265" fmla="*/ 0 1 f133"/>
              <a:gd name="f266" fmla="*/ f127 1 f133"/>
              <a:gd name="f267" fmla="*/ f199 1 f132"/>
              <a:gd name="f268" fmla="*/ f200 1 f133"/>
              <a:gd name="f269" fmla="*/ f201 1 f132"/>
              <a:gd name="f270" fmla="*/ f202 1 f133"/>
              <a:gd name="f271" fmla="*/ f203 1 f132"/>
              <a:gd name="f272" fmla="*/ f204 1 f133"/>
              <a:gd name="f273" fmla="*/ f205 1 f132"/>
              <a:gd name="f274" fmla="*/ f206 1 f133"/>
              <a:gd name="f275" fmla="*/ f207 1 f132"/>
              <a:gd name="f276" fmla="*/ f208 1 f133"/>
              <a:gd name="f277" fmla="*/ f209 1 f132"/>
              <a:gd name="f278" fmla="*/ f210 1 f132"/>
              <a:gd name="f279" fmla="*/ f211 1 f133"/>
              <a:gd name="f280" fmla="*/ f212 1 f132"/>
              <a:gd name="f281" fmla="*/ f213 1 f133"/>
              <a:gd name="f282" fmla="*/ f214 1 f132"/>
              <a:gd name="f283" fmla="*/ f215 1 f133"/>
              <a:gd name="f284" fmla="*/ f216 1 f132"/>
              <a:gd name="f285" fmla="*/ f217 1 f133"/>
              <a:gd name="f286" fmla="*/ f218 1 f132"/>
              <a:gd name="f287" fmla="*/ f219 1 f133"/>
              <a:gd name="f288" fmla="*/ f220 1 f132"/>
              <a:gd name="f289" fmla="*/ f221 1 f133"/>
              <a:gd name="f290" fmla="*/ f222 1 f132"/>
              <a:gd name="f291" fmla="*/ f223 1 f133"/>
              <a:gd name="f292" fmla="*/ f224 1 f132"/>
              <a:gd name="f293" fmla="*/ f225 1 f133"/>
              <a:gd name="f294" fmla="*/ f226 1 f132"/>
              <a:gd name="f295" fmla="*/ f227 1 f133"/>
              <a:gd name="f296" fmla="*/ f228 1 f132"/>
              <a:gd name="f297" fmla="*/ f229 1 f133"/>
              <a:gd name="f298" fmla="*/ f230 1 f132"/>
              <a:gd name="f299" fmla="*/ f231 1 f133"/>
              <a:gd name="f300" fmla="*/ f232 1 f133"/>
              <a:gd name="f301" fmla="*/ f233 1 f132"/>
              <a:gd name="f302" fmla="*/ f234 1 f132"/>
              <a:gd name="f303" fmla="*/ f235 1 f133"/>
              <a:gd name="f304" fmla="*/ f236 1 f132"/>
              <a:gd name="f305" fmla="*/ f237 1 f133"/>
              <a:gd name="f306" fmla="*/ f238 1 f132"/>
              <a:gd name="f307" fmla="*/ f239 1 f132"/>
              <a:gd name="f308" fmla="*/ f240 1 f133"/>
              <a:gd name="f309" fmla="*/ f241 1 f132"/>
              <a:gd name="f310" fmla="*/ f242 1 f133"/>
              <a:gd name="f311" fmla="*/ f243 1 f132"/>
              <a:gd name="f312" fmla="*/ f244 1 f133"/>
              <a:gd name="f313" fmla="*/ f245 1 f132"/>
              <a:gd name="f314" fmla="*/ f246 1 f133"/>
              <a:gd name="f315" fmla="*/ f247 1 f132"/>
              <a:gd name="f316" fmla="*/ f248 1 f133"/>
              <a:gd name="f317" fmla="*/ f249 1 f132"/>
              <a:gd name="f318" fmla="*/ f250 1 f132"/>
              <a:gd name="f319" fmla="*/ f251 1 f133"/>
              <a:gd name="f320" fmla="*/ f252 1 f132"/>
              <a:gd name="f321" fmla="*/ f253 1 f133"/>
              <a:gd name="f322" fmla="*/ f254 1 f132"/>
              <a:gd name="f323" fmla="*/ f255 1 f133"/>
              <a:gd name="f324" fmla="*/ f256 1 f132"/>
              <a:gd name="f325" fmla="*/ f257 1 f133"/>
              <a:gd name="f326" fmla="*/ f258 1 f132"/>
              <a:gd name="f327" fmla="*/ f259 1 f133"/>
              <a:gd name="f328" fmla="*/ f260 1 f133"/>
              <a:gd name="f329" fmla="*/ f261 1 f132"/>
              <a:gd name="f330" fmla="*/ f262 1 f133"/>
              <a:gd name="f331" fmla="*/ f263 f123 1"/>
              <a:gd name="f332" fmla="*/ f264 f123 1"/>
              <a:gd name="f333" fmla="*/ f266 f124 1"/>
              <a:gd name="f334" fmla="*/ f265 f124 1"/>
              <a:gd name="f335" fmla="*/ f267 f123 1"/>
              <a:gd name="f336" fmla="*/ f268 f124 1"/>
              <a:gd name="f337" fmla="*/ f269 f123 1"/>
              <a:gd name="f338" fmla="*/ f270 f124 1"/>
              <a:gd name="f339" fmla="*/ f271 f123 1"/>
              <a:gd name="f340" fmla="*/ f272 f124 1"/>
              <a:gd name="f341" fmla="*/ f273 f123 1"/>
              <a:gd name="f342" fmla="*/ f274 f124 1"/>
              <a:gd name="f343" fmla="*/ f275 f123 1"/>
              <a:gd name="f344" fmla="*/ f276 f124 1"/>
              <a:gd name="f345" fmla="*/ f277 f123 1"/>
              <a:gd name="f346" fmla="*/ f278 f123 1"/>
              <a:gd name="f347" fmla="*/ f279 f124 1"/>
              <a:gd name="f348" fmla="*/ f280 f123 1"/>
              <a:gd name="f349" fmla="*/ f281 f124 1"/>
              <a:gd name="f350" fmla="*/ f282 f123 1"/>
              <a:gd name="f351" fmla="*/ f283 f124 1"/>
              <a:gd name="f352" fmla="*/ f284 f123 1"/>
              <a:gd name="f353" fmla="*/ f285 f124 1"/>
              <a:gd name="f354" fmla="*/ f286 f123 1"/>
              <a:gd name="f355" fmla="*/ f287 f124 1"/>
              <a:gd name="f356" fmla="*/ f288 f123 1"/>
              <a:gd name="f357" fmla="*/ f289 f124 1"/>
              <a:gd name="f358" fmla="*/ f290 f123 1"/>
              <a:gd name="f359" fmla="*/ f291 f124 1"/>
              <a:gd name="f360" fmla="*/ f292 f123 1"/>
              <a:gd name="f361" fmla="*/ f293 f124 1"/>
              <a:gd name="f362" fmla="*/ f294 f123 1"/>
              <a:gd name="f363" fmla="*/ f295 f124 1"/>
              <a:gd name="f364" fmla="*/ f296 f123 1"/>
              <a:gd name="f365" fmla="*/ f297 f124 1"/>
              <a:gd name="f366" fmla="*/ f298 f123 1"/>
              <a:gd name="f367" fmla="*/ f299 f124 1"/>
              <a:gd name="f368" fmla="*/ f300 f124 1"/>
              <a:gd name="f369" fmla="*/ f301 f123 1"/>
              <a:gd name="f370" fmla="*/ f302 f123 1"/>
              <a:gd name="f371" fmla="*/ f303 f124 1"/>
              <a:gd name="f372" fmla="*/ f304 f123 1"/>
              <a:gd name="f373" fmla="*/ f305 f124 1"/>
              <a:gd name="f374" fmla="*/ f306 f123 1"/>
              <a:gd name="f375" fmla="*/ f307 f123 1"/>
              <a:gd name="f376" fmla="*/ f308 f124 1"/>
              <a:gd name="f377" fmla="*/ f309 f123 1"/>
              <a:gd name="f378" fmla="*/ f310 f124 1"/>
              <a:gd name="f379" fmla="*/ f311 f123 1"/>
              <a:gd name="f380" fmla="*/ f312 f124 1"/>
              <a:gd name="f381" fmla="*/ f313 f123 1"/>
              <a:gd name="f382" fmla="*/ f314 f124 1"/>
              <a:gd name="f383" fmla="*/ f315 f123 1"/>
              <a:gd name="f384" fmla="*/ f316 f124 1"/>
              <a:gd name="f385" fmla="*/ f317 f123 1"/>
              <a:gd name="f386" fmla="*/ f318 f123 1"/>
              <a:gd name="f387" fmla="*/ f319 f124 1"/>
              <a:gd name="f388" fmla="*/ f320 f123 1"/>
              <a:gd name="f389" fmla="*/ f321 f124 1"/>
              <a:gd name="f390" fmla="*/ f322 f123 1"/>
              <a:gd name="f391" fmla="*/ f323 f124 1"/>
              <a:gd name="f392" fmla="*/ f324 f123 1"/>
              <a:gd name="f393" fmla="*/ f325 f124 1"/>
              <a:gd name="f394" fmla="*/ f326 f123 1"/>
              <a:gd name="f395" fmla="*/ f327 f124 1"/>
              <a:gd name="f396" fmla="*/ f328 f124 1"/>
              <a:gd name="f397" fmla="*/ f329 f123 1"/>
              <a:gd name="f398" fmla="*/ f330 f1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8">
                <a:pos x="f335" y="f336"/>
              </a:cxn>
              <a:cxn ang="f198">
                <a:pos x="f337" y="f338"/>
              </a:cxn>
              <a:cxn ang="f198">
                <a:pos x="f339" y="f340"/>
              </a:cxn>
              <a:cxn ang="f198">
                <a:pos x="f341" y="f342"/>
              </a:cxn>
              <a:cxn ang="f198">
                <a:pos x="f343" y="f344"/>
              </a:cxn>
              <a:cxn ang="f198">
                <a:pos x="f345" y="f340"/>
              </a:cxn>
              <a:cxn ang="f198">
                <a:pos x="f346" y="f347"/>
              </a:cxn>
              <a:cxn ang="f198">
                <a:pos x="f348" y="f349"/>
              </a:cxn>
              <a:cxn ang="f198">
                <a:pos x="f350" y="f351"/>
              </a:cxn>
              <a:cxn ang="f198">
                <a:pos x="f352" y="f353"/>
              </a:cxn>
              <a:cxn ang="f198">
                <a:pos x="f354" y="f355"/>
              </a:cxn>
              <a:cxn ang="f198">
                <a:pos x="f356" y="f357"/>
              </a:cxn>
              <a:cxn ang="f198">
                <a:pos x="f358" y="f359"/>
              </a:cxn>
              <a:cxn ang="f198">
                <a:pos x="f360" y="f361"/>
              </a:cxn>
              <a:cxn ang="f198">
                <a:pos x="f362" y="f363"/>
              </a:cxn>
              <a:cxn ang="f198">
                <a:pos x="f364" y="f365"/>
              </a:cxn>
              <a:cxn ang="f198">
                <a:pos x="f366" y="f367"/>
              </a:cxn>
              <a:cxn ang="f198">
                <a:pos x="f360" y="f368"/>
              </a:cxn>
              <a:cxn ang="f198">
                <a:pos x="f369" y="f349"/>
              </a:cxn>
              <a:cxn ang="f198">
                <a:pos x="f370" y="f371"/>
              </a:cxn>
              <a:cxn ang="f198">
                <a:pos x="f372" y="f373"/>
              </a:cxn>
              <a:cxn ang="f198">
                <a:pos x="f374" y="f373"/>
              </a:cxn>
              <a:cxn ang="f198">
                <a:pos x="f375" y="f376"/>
              </a:cxn>
              <a:cxn ang="f198">
                <a:pos x="f377" y="f378"/>
              </a:cxn>
              <a:cxn ang="f198">
                <a:pos x="f379" y="f380"/>
              </a:cxn>
              <a:cxn ang="f198">
                <a:pos x="f381" y="f382"/>
              </a:cxn>
              <a:cxn ang="f198">
                <a:pos x="f383" y="f384"/>
              </a:cxn>
              <a:cxn ang="f198">
                <a:pos x="f385" y="f365"/>
              </a:cxn>
              <a:cxn ang="f198">
                <a:pos x="f386" y="f387"/>
              </a:cxn>
              <a:cxn ang="f198">
                <a:pos x="f388" y="f389"/>
              </a:cxn>
              <a:cxn ang="f198">
                <a:pos x="f390" y="f391"/>
              </a:cxn>
              <a:cxn ang="f198">
                <a:pos x="f392" y="f393"/>
              </a:cxn>
              <a:cxn ang="f198">
                <a:pos x="f394" y="f395"/>
              </a:cxn>
              <a:cxn ang="f198">
                <a:pos x="f339" y="f396"/>
              </a:cxn>
              <a:cxn ang="f198">
                <a:pos x="f397" y="f398"/>
              </a:cxn>
              <a:cxn ang="f198">
                <a:pos x="f335" y="f336"/>
              </a:cxn>
            </a:cxnLst>
            <a:rect l="f331" t="f334" r="f332" b="f333"/>
            <a:pathLst>
              <a:path w="153" h="192">
                <a:moveTo>
                  <a:pt x="f5" y="f8"/>
                </a:moveTo>
                <a:cubicBezTo>
                  <a:pt x="f5" y="f9"/>
                  <a:pt x="f5" y="f10"/>
                  <a:pt x="f11" y="f12"/>
                </a:cubicBezTo>
                <a:cubicBezTo>
                  <a:pt x="f13" y="f14"/>
                  <a:pt x="f15" y="f16"/>
                  <a:pt x="f14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11"/>
                  <a:pt x="f25" y="f5"/>
                  <a:pt x="f26" y="f11"/>
                </a:cubicBezTo>
                <a:cubicBezTo>
                  <a:pt x="f27" y="f11"/>
                  <a:pt x="f28" y="f19"/>
                  <a:pt x="f27" y="f17"/>
                </a:cubicBezTo>
                <a:cubicBezTo>
                  <a:pt x="f29" y="f30"/>
                  <a:pt x="f25" y="f31"/>
                  <a:pt x="f24" y="f32"/>
                </a:cubicBezTo>
                <a:cubicBezTo>
                  <a:pt x="f33" y="f34"/>
                  <a:pt x="f35" y="f36"/>
                  <a:pt x="f16" y="f37"/>
                </a:cubicBezTo>
                <a:cubicBezTo>
                  <a:pt x="f31" y="f38"/>
                  <a:pt x="f39" y="f40"/>
                  <a:pt x="f39" y="f41"/>
                </a:cubicBezTo>
                <a:cubicBezTo>
                  <a:pt x="f42" y="f43"/>
                  <a:pt x="f35" y="f37"/>
                  <a:pt x="f44" y="f45"/>
                </a:cubicBezTo>
                <a:cubicBezTo>
                  <a:pt x="f46" y="f47"/>
                  <a:pt x="f9" y="f24"/>
                  <a:pt x="f48" y="f35"/>
                </a:cubicBezTo>
                <a:cubicBezTo>
                  <a:pt x="f49" y="f16"/>
                  <a:pt x="f50" y="f51"/>
                  <a:pt x="f41" y="f52"/>
                </a:cubicBezTo>
                <a:cubicBezTo>
                  <a:pt x="f53" y="f54"/>
                  <a:pt x="f55" y="f56"/>
                  <a:pt x="f57" y="f54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32"/>
                  <a:pt x="f65" y="f66"/>
                  <a:pt x="f67" y="f34"/>
                </a:cubicBezTo>
                <a:cubicBezTo>
                  <a:pt x="f68" y="f69"/>
                  <a:pt x="f70" y="f70"/>
                  <a:pt x="f71" y="f72"/>
                </a:cubicBezTo>
                <a:cubicBezTo>
                  <a:pt x="f73" y="f74"/>
                  <a:pt x="f75" y="f55"/>
                  <a:pt x="f76" y="f57"/>
                </a:cubicBezTo>
                <a:cubicBezTo>
                  <a:pt x="f77" y="f40"/>
                  <a:pt x="f78" y="f79"/>
                  <a:pt x="f62" y="f80"/>
                </a:cubicBezTo>
                <a:cubicBezTo>
                  <a:pt x="f81" y="f76"/>
                  <a:pt x="f82" y="f83"/>
                  <a:pt x="f6" y="f37"/>
                </a:cubicBezTo>
                <a:cubicBezTo>
                  <a:pt x="f64" y="f84"/>
                  <a:pt x="f85" y="f6"/>
                  <a:pt x="f86" y="f87"/>
                </a:cubicBezTo>
                <a:cubicBezTo>
                  <a:pt x="f10" y="f2"/>
                  <a:pt x="f88" y="f89"/>
                  <a:pt x="f34" y="f90"/>
                </a:cubicBezTo>
                <a:cubicBezTo>
                  <a:pt x="f22" y="f91"/>
                  <a:pt x="f14" y="f7"/>
                  <a:pt x="f66" y="f90"/>
                </a:cubicBezTo>
                <a:cubicBezTo>
                  <a:pt x="f92" y="f93"/>
                  <a:pt x="f94" y="f95"/>
                  <a:pt x="f92" y="f2"/>
                </a:cubicBezTo>
                <a:cubicBezTo>
                  <a:pt x="f96" y="f97"/>
                  <a:pt x="f27" y="f98"/>
                  <a:pt x="f99" y="f100"/>
                </a:cubicBezTo>
                <a:cubicBezTo>
                  <a:pt x="f101" y="f83"/>
                  <a:pt x="f45" y="f102"/>
                  <a:pt x="f40" y="f92"/>
                </a:cubicBezTo>
                <a:cubicBezTo>
                  <a:pt x="f68" y="f103"/>
                  <a:pt x="f104" y="f35"/>
                  <a:pt x="f68" y="f105"/>
                </a:cubicBezTo>
                <a:cubicBezTo>
                  <a:pt x="f38" y="f106"/>
                  <a:pt x="f77" y="f66"/>
                  <a:pt x="f107" y="f96"/>
                </a:cubicBezTo>
                <a:cubicBezTo>
                  <a:pt x="f80" y="f108"/>
                  <a:pt x="f96" y="f109"/>
                  <a:pt x="f105" y="f72"/>
                </a:cubicBezTo>
                <a:cubicBezTo>
                  <a:pt x="f105" y="f67"/>
                  <a:pt x="f42" y="f74"/>
                  <a:pt x="f110" y="f74"/>
                </a:cubicBezTo>
                <a:cubicBezTo>
                  <a:pt x="f31" y="f55"/>
                  <a:pt x="f111" y="f112"/>
                  <a:pt x="f30" y="f65"/>
                </a:cubicBezTo>
                <a:cubicBezTo>
                  <a:pt x="f30" y="f74"/>
                  <a:pt x="f113" y="f53"/>
                  <a:pt x="f114" y="f115"/>
                </a:cubicBezTo>
                <a:cubicBezTo>
                  <a:pt x="f116" y="f117"/>
                  <a:pt x="f42" y="f10"/>
                  <a:pt x="f118" y="f14"/>
                </a:cubicBezTo>
                <a:cubicBezTo>
                  <a:pt x="f92" y="f106"/>
                  <a:pt x="f33" y="f119"/>
                  <a:pt x="f18" y="f61"/>
                </a:cubicBezTo>
                <a:cubicBezTo>
                  <a:pt x="f120" y="f61"/>
                  <a:pt x="f120" y="f13"/>
                  <a:pt x="f14" y="f13"/>
                </a:cubicBezTo>
                <a:cubicBezTo>
                  <a:pt x="f32" y="f121"/>
                  <a:pt x="f51" y="f24"/>
                  <a:pt x="f21" y="f108"/>
                </a:cubicBezTo>
                <a:cubicBezTo>
                  <a:pt x="f23" y="f8"/>
                  <a:pt x="f11" y="f8"/>
                  <a:pt x="f5" y="f8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4;p42">
            <a:extLst>
              <a:ext uri="{FF2B5EF4-FFF2-40B4-BE49-F238E27FC236}">
                <a16:creationId xmlns:a16="http://schemas.microsoft.com/office/drawing/2014/main" id="{26162E97-B67F-4C15-F136-0C5738094A1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400">
                <a:solidFill>
                  <a:srgbClr val="FFC000"/>
                </a:solidFill>
              </a:rPr>
              <a:t>About my projects</a:t>
            </a:r>
          </a:p>
        </p:txBody>
      </p:sp>
      <p:sp>
        <p:nvSpPr>
          <p:cNvPr id="3" name="Google Shape;765;p42">
            <a:extLst>
              <a:ext uri="{FF2B5EF4-FFF2-40B4-BE49-F238E27FC236}">
                <a16:creationId xmlns:a16="http://schemas.microsoft.com/office/drawing/2014/main" id="{54DD9995-C306-6B41-A5DB-CC8899F67D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9998" y="1362327"/>
            <a:ext cx="3755998" cy="2709001"/>
          </a:xfrm>
        </p:spPr>
        <p:txBody>
          <a:bodyPr anchor="ctr"/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1400">
                <a:solidFill>
                  <a:srgbClr val="A6A6A6"/>
                </a:solidFill>
              </a:rPr>
              <a:t>Do you know what helps you make your point clear?</a:t>
            </a:r>
          </a:p>
          <a:p>
            <a:pPr marL="0" lvl="0" indent="0">
              <a:spcBef>
                <a:spcPts val="1000"/>
              </a:spcBef>
              <a:buNone/>
            </a:pPr>
            <a:r>
              <a:rPr lang="en-US" sz="1400">
                <a:solidFill>
                  <a:srgbClr val="A6A6A6"/>
                </a:solidFill>
              </a:rPr>
              <a:t>Lists like this one:</a:t>
            </a:r>
          </a:p>
          <a:p>
            <a:pPr lvl="0" indent="-317497">
              <a:spcBef>
                <a:spcPts val="0"/>
              </a:spcBef>
              <a:buClr>
                <a:srgbClr val="000000"/>
              </a:buClr>
              <a:buSzPts val="1400"/>
              <a:buFont typeface="Overpass"/>
              <a:buChar char="●"/>
            </a:pPr>
            <a:r>
              <a:rPr lang="en-US" sz="1400">
                <a:solidFill>
                  <a:srgbClr val="A6A6A6"/>
                </a:solidFill>
              </a:rPr>
              <a:t>They’re simple </a:t>
            </a:r>
          </a:p>
          <a:p>
            <a:pPr lvl="0" indent="-317497">
              <a:spcBef>
                <a:spcPts val="0"/>
              </a:spcBef>
              <a:buClr>
                <a:srgbClr val="000000"/>
              </a:buClr>
              <a:buSzPts val="1400"/>
              <a:buFont typeface="Overpass"/>
              <a:buChar char="●"/>
            </a:pPr>
            <a:r>
              <a:rPr lang="en-US" sz="1400">
                <a:solidFill>
                  <a:srgbClr val="A6A6A6"/>
                </a:solidFill>
              </a:rPr>
              <a:t>You can organize your ideas clearly</a:t>
            </a:r>
          </a:p>
          <a:p>
            <a:pPr lvl="0" indent="-317497">
              <a:spcBef>
                <a:spcPts val="0"/>
              </a:spcBef>
              <a:buClr>
                <a:srgbClr val="000000"/>
              </a:buClr>
              <a:buSzPts val="1400"/>
              <a:buFont typeface="Overpass"/>
              <a:buChar char="●"/>
            </a:pPr>
            <a:r>
              <a:rPr lang="en-US" sz="1400">
                <a:solidFill>
                  <a:srgbClr val="A6A6A6"/>
                </a:solidFill>
              </a:rPr>
              <a:t>You’ll never forget to buy milk!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en-US" sz="1400">
                <a:solidFill>
                  <a:srgbClr val="A6A6A6"/>
                </a:solidFill>
              </a:rPr>
              <a:t>And the most important thing: the audience won’t miss the point of your presentation</a:t>
            </a:r>
          </a:p>
        </p:txBody>
      </p:sp>
      <p:sp>
        <p:nvSpPr>
          <p:cNvPr id="4" name="Google Shape;819;p42">
            <a:extLst>
              <a:ext uri="{FF2B5EF4-FFF2-40B4-BE49-F238E27FC236}">
                <a16:creationId xmlns:a16="http://schemas.microsoft.com/office/drawing/2014/main" id="{4EFC2A5D-EBAA-2F26-721F-254411FC78FB}"/>
              </a:ext>
            </a:extLst>
          </p:cNvPr>
          <p:cNvSpPr/>
          <p:nvPr/>
        </p:nvSpPr>
        <p:spPr>
          <a:xfrm>
            <a:off x="1988435" y="4557479"/>
            <a:ext cx="45354" cy="45546"/>
          </a:xfrm>
          <a:custGeom>
            <a:avLst/>
            <a:gdLst>
              <a:gd name="f0" fmla="val w"/>
              <a:gd name="f1" fmla="val h"/>
              <a:gd name="f2" fmla="val 0"/>
              <a:gd name="f3" fmla="val 1813"/>
              <a:gd name="f4" fmla="val 1822"/>
              <a:gd name="f5" fmla="val 911"/>
              <a:gd name="f6" fmla="val 1"/>
              <a:gd name="f7" fmla="val 407"/>
              <a:gd name="f8" fmla="val 1415"/>
              <a:gd name="f9" fmla="val 1407"/>
              <a:gd name="f10" fmla="val 1814"/>
              <a:gd name="f11" fmla="*/ f0 1 1813"/>
              <a:gd name="f12" fmla="*/ f1 1 1822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1813"/>
              <a:gd name="f19" fmla="*/ f16 1 1822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1813" h="1822">
                <a:moveTo>
                  <a:pt x="f5" y="f6"/>
                </a:moveTo>
                <a:cubicBezTo>
                  <a:pt x="f7" y="f6"/>
                  <a:pt x="f6" y="f7"/>
                  <a:pt x="f6" y="f5"/>
                </a:cubicBezTo>
                <a:cubicBezTo>
                  <a:pt x="f6" y="f8"/>
                  <a:pt x="f7" y="f4"/>
                  <a:pt x="f5" y="f4"/>
                </a:cubicBezTo>
                <a:cubicBezTo>
                  <a:pt x="f9" y="f4"/>
                  <a:pt x="f10" y="f8"/>
                  <a:pt x="f10" y="f5"/>
                </a:cubicBezTo>
                <a:cubicBezTo>
                  <a:pt x="f10" y="f7"/>
                  <a:pt x="f9" y="f6"/>
                  <a:pt x="f5" y="f6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5" name="Grupo 1">
            <a:extLst>
              <a:ext uri="{FF2B5EF4-FFF2-40B4-BE49-F238E27FC236}">
                <a16:creationId xmlns:a16="http://schemas.microsoft.com/office/drawing/2014/main" id="{E51540C2-CB5E-9D8A-DC49-42469C411326}"/>
              </a:ext>
            </a:extLst>
          </p:cNvPr>
          <p:cNvGrpSpPr/>
          <p:nvPr/>
        </p:nvGrpSpPr>
        <p:grpSpPr>
          <a:xfrm>
            <a:off x="5445123" y="1006480"/>
            <a:ext cx="2622554" cy="3730624"/>
            <a:chOff x="5445123" y="1006480"/>
            <a:chExt cx="2622554" cy="373062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32592B7-FC36-33F1-CA94-FDB0B83B212C}"/>
                </a:ext>
              </a:extLst>
            </p:cNvPr>
            <p:cNvSpPr/>
            <p:nvPr/>
          </p:nvSpPr>
          <p:spPr>
            <a:xfrm>
              <a:off x="5445123" y="2916241"/>
              <a:ext cx="2268534" cy="11763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7"/>
                <a:gd name="f7" fmla="val 206"/>
                <a:gd name="f8" fmla="val 311"/>
                <a:gd name="f9" fmla="val 342"/>
                <a:gd name="f10" fmla="val 13"/>
                <a:gd name="f11" fmla="val 371"/>
                <a:gd name="f12" fmla="val 28"/>
                <a:gd name="f13" fmla="val 48"/>
                <a:gd name="f14" fmla="val 392"/>
                <a:gd name="f15" fmla="val 52"/>
                <a:gd name="f16" fmla="val 387"/>
                <a:gd name="f17" fmla="val 55"/>
                <a:gd name="f18" fmla="val 382"/>
                <a:gd name="f19" fmla="val 59"/>
                <a:gd name="f20" fmla="val 365"/>
                <a:gd name="f21" fmla="val 72"/>
                <a:gd name="f22" fmla="val 347"/>
                <a:gd name="f23" fmla="val 86"/>
                <a:gd name="f24" fmla="val 330"/>
                <a:gd name="f25" fmla="val 100"/>
                <a:gd name="f26" fmla="val 293"/>
                <a:gd name="f27" fmla="val 132"/>
                <a:gd name="f28" fmla="val 257"/>
                <a:gd name="f29" fmla="val 166"/>
                <a:gd name="f30" fmla="val 223"/>
                <a:gd name="f31" fmla="val 203"/>
                <a:gd name="f32" fmla="val 221"/>
                <a:gd name="f33" fmla="val 205"/>
                <a:gd name="f34" fmla="val 219"/>
                <a:gd name="f35" fmla="val 216"/>
                <a:gd name="f36" fmla="val 178"/>
                <a:gd name="f37" fmla="val 139"/>
                <a:gd name="f38" fmla="val 204"/>
                <a:gd name="f39" fmla="val 200"/>
                <a:gd name="f40" fmla="val 75"/>
                <a:gd name="f41" fmla="val 198"/>
                <a:gd name="f42" fmla="val 49"/>
                <a:gd name="f43" fmla="val 195"/>
                <a:gd name="f44" fmla="val 25"/>
                <a:gd name="f45" fmla="val 188"/>
                <a:gd name="f46" fmla="val 18"/>
                <a:gd name="f47" fmla="val 187"/>
                <a:gd name="f48" fmla="val 12"/>
                <a:gd name="f49" fmla="val 184"/>
                <a:gd name="f50" fmla="val 7"/>
                <a:gd name="f51" fmla="val 2"/>
                <a:gd name="f52" fmla="val 176"/>
                <a:gd name="f53" fmla="val 171"/>
                <a:gd name="f54" fmla="val 165"/>
                <a:gd name="f55" fmla="val 1"/>
                <a:gd name="f56" fmla="val 124"/>
                <a:gd name="f57" fmla="val 15"/>
                <a:gd name="f58" fmla="val 90"/>
                <a:gd name="f59" fmla="val 45"/>
                <a:gd name="f60" fmla="val 62"/>
                <a:gd name="f61" fmla="val 66"/>
                <a:gd name="f62" fmla="val 43"/>
                <a:gd name="f63" fmla="val 27"/>
                <a:gd name="f64" fmla="val 116"/>
                <a:gd name="f65" fmla="val 126"/>
                <a:gd name="f66" fmla="val 10"/>
                <a:gd name="f67" fmla="val 136"/>
                <a:gd name="f68" fmla="val 6"/>
                <a:gd name="f69" fmla="val 145"/>
                <a:gd name="f70" fmla="val 147"/>
                <a:gd name="f71" fmla="val 149"/>
                <a:gd name="f72" fmla="val 150"/>
                <a:gd name="f73" fmla="val 168"/>
                <a:gd name="f74" fmla="val 23"/>
                <a:gd name="f75" fmla="val 190"/>
                <a:gd name="f76" fmla="val 36"/>
                <a:gd name="f77" fmla="val 217"/>
                <a:gd name="f78" fmla="val 39"/>
                <a:gd name="f79" fmla="val 251"/>
                <a:gd name="f80" fmla="val 44"/>
                <a:gd name="f81" fmla="val 280"/>
                <a:gd name="f82" fmla="val 31"/>
                <a:gd name="f83" fmla="val 304"/>
                <a:gd name="f84" fmla="val 306"/>
                <a:gd name="f85" fmla="val 5"/>
                <a:gd name="f86" fmla="val 309"/>
                <a:gd name="f87" fmla="val 3"/>
                <a:gd name="f88" fmla="+- 0 0 -90"/>
                <a:gd name="f89" fmla="*/ f3 1 397"/>
                <a:gd name="f90" fmla="*/ f4 1 206"/>
                <a:gd name="f91" fmla="val f5"/>
                <a:gd name="f92" fmla="val f6"/>
                <a:gd name="f93" fmla="val f7"/>
                <a:gd name="f94" fmla="*/ f88 f0 1"/>
                <a:gd name="f95" fmla="+- f93 0 f91"/>
                <a:gd name="f96" fmla="+- f92 0 f91"/>
                <a:gd name="f97" fmla="*/ f94 1 f2"/>
                <a:gd name="f98" fmla="*/ f96 1 397"/>
                <a:gd name="f99" fmla="*/ f95 1 206"/>
                <a:gd name="f100" fmla="*/ 311 f96 1"/>
                <a:gd name="f101" fmla="*/ 0 f95 1"/>
                <a:gd name="f102" fmla="*/ 397 f96 1"/>
                <a:gd name="f103" fmla="*/ 48 f95 1"/>
                <a:gd name="f104" fmla="*/ 382 f96 1"/>
                <a:gd name="f105" fmla="*/ 59 f95 1"/>
                <a:gd name="f106" fmla="*/ 330 f96 1"/>
                <a:gd name="f107" fmla="*/ 100 f95 1"/>
                <a:gd name="f108" fmla="*/ 223 f96 1"/>
                <a:gd name="f109" fmla="*/ 203 f95 1"/>
                <a:gd name="f110" fmla="*/ 216 f96 1"/>
                <a:gd name="f111" fmla="*/ 206 f95 1"/>
                <a:gd name="f112" fmla="*/ 100 f96 1"/>
                <a:gd name="f113" fmla="*/ 200 f95 1"/>
                <a:gd name="f114" fmla="*/ 25 f96 1"/>
                <a:gd name="f115" fmla="*/ 188 f95 1"/>
                <a:gd name="f116" fmla="*/ 7 f96 1"/>
                <a:gd name="f117" fmla="*/ 180 f95 1"/>
                <a:gd name="f118" fmla="*/ 0 f96 1"/>
                <a:gd name="f119" fmla="*/ 165 f95 1"/>
                <a:gd name="f120" fmla="*/ 45 f96 1"/>
                <a:gd name="f121" fmla="*/ 62 f95 1"/>
                <a:gd name="f122" fmla="*/ 116 f96 1"/>
                <a:gd name="f123" fmla="*/ 15 f95 1"/>
                <a:gd name="f124" fmla="*/ 145 f96 1"/>
                <a:gd name="f125" fmla="*/ 1 f95 1"/>
                <a:gd name="f126" fmla="*/ 150 f96 1"/>
                <a:gd name="f127" fmla="*/ 2 f95 1"/>
                <a:gd name="f128" fmla="*/ 217 f96 1"/>
                <a:gd name="f129" fmla="*/ 39 f95 1"/>
                <a:gd name="f130" fmla="*/ 304 f96 1"/>
                <a:gd name="f131" fmla="*/ 7 f95 1"/>
                <a:gd name="f132" fmla="+- f97 0 f1"/>
                <a:gd name="f133" fmla="*/ f100 1 397"/>
                <a:gd name="f134" fmla="*/ f101 1 206"/>
                <a:gd name="f135" fmla="*/ f102 1 397"/>
                <a:gd name="f136" fmla="*/ f103 1 206"/>
                <a:gd name="f137" fmla="*/ f104 1 397"/>
                <a:gd name="f138" fmla="*/ f105 1 206"/>
                <a:gd name="f139" fmla="*/ f106 1 397"/>
                <a:gd name="f140" fmla="*/ f107 1 206"/>
                <a:gd name="f141" fmla="*/ f108 1 397"/>
                <a:gd name="f142" fmla="*/ f109 1 206"/>
                <a:gd name="f143" fmla="*/ f110 1 397"/>
                <a:gd name="f144" fmla="*/ f111 1 206"/>
                <a:gd name="f145" fmla="*/ f112 1 397"/>
                <a:gd name="f146" fmla="*/ f113 1 206"/>
                <a:gd name="f147" fmla="*/ f114 1 397"/>
                <a:gd name="f148" fmla="*/ f115 1 206"/>
                <a:gd name="f149" fmla="*/ f116 1 397"/>
                <a:gd name="f150" fmla="*/ f117 1 206"/>
                <a:gd name="f151" fmla="*/ f118 1 397"/>
                <a:gd name="f152" fmla="*/ f119 1 206"/>
                <a:gd name="f153" fmla="*/ f120 1 397"/>
                <a:gd name="f154" fmla="*/ f121 1 206"/>
                <a:gd name="f155" fmla="*/ f122 1 397"/>
                <a:gd name="f156" fmla="*/ f123 1 206"/>
                <a:gd name="f157" fmla="*/ f124 1 397"/>
                <a:gd name="f158" fmla="*/ f125 1 206"/>
                <a:gd name="f159" fmla="*/ f126 1 397"/>
                <a:gd name="f160" fmla="*/ f127 1 206"/>
                <a:gd name="f161" fmla="*/ f128 1 397"/>
                <a:gd name="f162" fmla="*/ f129 1 206"/>
                <a:gd name="f163" fmla="*/ f130 1 397"/>
                <a:gd name="f164" fmla="*/ f131 1 206"/>
                <a:gd name="f165" fmla="*/ 0 1 f98"/>
                <a:gd name="f166" fmla="*/ f92 1 f98"/>
                <a:gd name="f167" fmla="*/ 0 1 f99"/>
                <a:gd name="f168" fmla="*/ f93 1 f99"/>
                <a:gd name="f169" fmla="*/ f133 1 f98"/>
                <a:gd name="f170" fmla="*/ f134 1 f99"/>
                <a:gd name="f171" fmla="*/ f135 1 f98"/>
                <a:gd name="f172" fmla="*/ f136 1 f99"/>
                <a:gd name="f173" fmla="*/ f137 1 f98"/>
                <a:gd name="f174" fmla="*/ f138 1 f99"/>
                <a:gd name="f175" fmla="*/ f139 1 f98"/>
                <a:gd name="f176" fmla="*/ f140 1 f99"/>
                <a:gd name="f177" fmla="*/ f141 1 f98"/>
                <a:gd name="f178" fmla="*/ f142 1 f99"/>
                <a:gd name="f179" fmla="*/ f143 1 f98"/>
                <a:gd name="f180" fmla="*/ f144 1 f99"/>
                <a:gd name="f181" fmla="*/ f145 1 f98"/>
                <a:gd name="f182" fmla="*/ f146 1 f99"/>
                <a:gd name="f183" fmla="*/ f147 1 f98"/>
                <a:gd name="f184" fmla="*/ f148 1 f99"/>
                <a:gd name="f185" fmla="*/ f149 1 f98"/>
                <a:gd name="f186" fmla="*/ f150 1 f99"/>
                <a:gd name="f187" fmla="*/ f151 1 f98"/>
                <a:gd name="f188" fmla="*/ f152 1 f99"/>
                <a:gd name="f189" fmla="*/ f153 1 f98"/>
                <a:gd name="f190" fmla="*/ f154 1 f99"/>
                <a:gd name="f191" fmla="*/ f155 1 f98"/>
                <a:gd name="f192" fmla="*/ f156 1 f99"/>
                <a:gd name="f193" fmla="*/ f157 1 f98"/>
                <a:gd name="f194" fmla="*/ f158 1 f99"/>
                <a:gd name="f195" fmla="*/ f159 1 f98"/>
                <a:gd name="f196" fmla="*/ f160 1 f99"/>
                <a:gd name="f197" fmla="*/ f161 1 f98"/>
                <a:gd name="f198" fmla="*/ f162 1 f99"/>
                <a:gd name="f199" fmla="*/ f163 1 f98"/>
                <a:gd name="f200" fmla="*/ f164 1 f99"/>
                <a:gd name="f201" fmla="*/ f165 f89 1"/>
                <a:gd name="f202" fmla="*/ f166 f89 1"/>
                <a:gd name="f203" fmla="*/ f168 f90 1"/>
                <a:gd name="f204" fmla="*/ f167 f90 1"/>
                <a:gd name="f205" fmla="*/ f169 f89 1"/>
                <a:gd name="f206" fmla="*/ f170 f90 1"/>
                <a:gd name="f207" fmla="*/ f171 f89 1"/>
                <a:gd name="f208" fmla="*/ f172 f90 1"/>
                <a:gd name="f209" fmla="*/ f173 f89 1"/>
                <a:gd name="f210" fmla="*/ f174 f90 1"/>
                <a:gd name="f211" fmla="*/ f175 f89 1"/>
                <a:gd name="f212" fmla="*/ f176 f90 1"/>
                <a:gd name="f213" fmla="*/ f177 f89 1"/>
                <a:gd name="f214" fmla="*/ f178 f90 1"/>
                <a:gd name="f215" fmla="*/ f179 f89 1"/>
                <a:gd name="f216" fmla="*/ f180 f90 1"/>
                <a:gd name="f217" fmla="*/ f181 f89 1"/>
                <a:gd name="f218" fmla="*/ f182 f90 1"/>
                <a:gd name="f219" fmla="*/ f183 f89 1"/>
                <a:gd name="f220" fmla="*/ f184 f90 1"/>
                <a:gd name="f221" fmla="*/ f185 f89 1"/>
                <a:gd name="f222" fmla="*/ f186 f90 1"/>
                <a:gd name="f223" fmla="*/ f187 f89 1"/>
                <a:gd name="f224" fmla="*/ f188 f90 1"/>
                <a:gd name="f225" fmla="*/ f189 f89 1"/>
                <a:gd name="f226" fmla="*/ f190 f90 1"/>
                <a:gd name="f227" fmla="*/ f191 f89 1"/>
                <a:gd name="f228" fmla="*/ f192 f90 1"/>
                <a:gd name="f229" fmla="*/ f193 f89 1"/>
                <a:gd name="f230" fmla="*/ f194 f90 1"/>
                <a:gd name="f231" fmla="*/ f195 f89 1"/>
                <a:gd name="f232" fmla="*/ f196 f90 1"/>
                <a:gd name="f233" fmla="*/ f197 f89 1"/>
                <a:gd name="f234" fmla="*/ f198 f90 1"/>
                <a:gd name="f235" fmla="*/ f199 f89 1"/>
                <a:gd name="f236" fmla="*/ f200 f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2">
                  <a:pos x="f205" y="f206"/>
                </a:cxn>
                <a:cxn ang="f132">
                  <a:pos x="f207" y="f208"/>
                </a:cxn>
                <a:cxn ang="f132">
                  <a:pos x="f209" y="f210"/>
                </a:cxn>
                <a:cxn ang="f132">
                  <a:pos x="f211" y="f212"/>
                </a:cxn>
                <a:cxn ang="f132">
                  <a:pos x="f213" y="f214"/>
                </a:cxn>
                <a:cxn ang="f132">
                  <a:pos x="f215" y="f216"/>
                </a:cxn>
                <a:cxn ang="f132">
                  <a:pos x="f217" y="f218"/>
                </a:cxn>
                <a:cxn ang="f132">
                  <a:pos x="f219" y="f220"/>
                </a:cxn>
                <a:cxn ang="f132">
                  <a:pos x="f221" y="f222"/>
                </a:cxn>
                <a:cxn ang="f132">
                  <a:pos x="f223" y="f224"/>
                </a:cxn>
                <a:cxn ang="f132">
                  <a:pos x="f225" y="f226"/>
                </a:cxn>
                <a:cxn ang="f132">
                  <a:pos x="f227" y="f228"/>
                </a:cxn>
                <a:cxn ang="f132">
                  <a:pos x="f229" y="f230"/>
                </a:cxn>
                <a:cxn ang="f132">
                  <a:pos x="f231" y="f232"/>
                </a:cxn>
                <a:cxn ang="f132">
                  <a:pos x="f233" y="f234"/>
                </a:cxn>
                <a:cxn ang="f132">
                  <a:pos x="f235" y="f236"/>
                </a:cxn>
                <a:cxn ang="f132">
                  <a:pos x="f205" y="f206"/>
                </a:cxn>
              </a:cxnLst>
              <a:rect l="f201" t="f204" r="f202" b="f203"/>
              <a:pathLst>
                <a:path w="397" h="206">
                  <a:moveTo>
                    <a:pt x="f8" y="f5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7"/>
                    <a:pt x="f35" y="f7"/>
                  </a:cubicBezTo>
                  <a:cubicBezTo>
                    <a:pt x="f36" y="f33"/>
                    <a:pt x="f37" y="f38"/>
                    <a:pt x="f25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2"/>
                  </a:cubicBezTo>
                  <a:cubicBezTo>
                    <a:pt x="f51" y="f52"/>
                    <a:pt x="f5" y="f53"/>
                    <a:pt x="f5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58" y="f63"/>
                    <a:pt x="f64" y="f57"/>
                  </a:cubicBezTo>
                  <a:cubicBezTo>
                    <a:pt x="f65" y="f66"/>
                    <a:pt x="f67" y="f68"/>
                    <a:pt x="f69" y="f55"/>
                  </a:cubicBezTo>
                  <a:cubicBezTo>
                    <a:pt x="f70" y="f5"/>
                    <a:pt x="f71" y="f5"/>
                    <a:pt x="f72" y="f51"/>
                  </a:cubicBezTo>
                  <a:cubicBezTo>
                    <a:pt x="f73" y="f74"/>
                    <a:pt x="f75" y="f76"/>
                    <a:pt x="f77" y="f78"/>
                  </a:cubicBezTo>
                  <a:cubicBezTo>
                    <a:pt x="f79" y="f80"/>
                    <a:pt x="f81" y="f82"/>
                    <a:pt x="f83" y="f50"/>
                  </a:cubicBezTo>
                  <a:cubicBezTo>
                    <a:pt x="f84" y="f85"/>
                    <a:pt x="f86" y="f87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3B98404-3B96-6470-2FEB-BF80427C07BC}"/>
                </a:ext>
              </a:extLst>
            </p:cNvPr>
            <p:cNvSpPr/>
            <p:nvPr/>
          </p:nvSpPr>
          <p:spPr>
            <a:xfrm>
              <a:off x="6164263" y="1855783"/>
              <a:ext cx="1171575" cy="10604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5"/>
                <a:gd name="f7" fmla="val 186"/>
                <a:gd name="f8" fmla="val 55"/>
                <a:gd name="f9" fmla="val 204"/>
                <a:gd name="f10" fmla="val 93"/>
                <a:gd name="f11" fmla="val 195"/>
                <a:gd name="f12" fmla="val 126"/>
                <a:gd name="f13" fmla="val 171"/>
                <a:gd name="f14" fmla="val 153"/>
                <a:gd name="f15" fmla="val 174"/>
                <a:gd name="f16" fmla="val 130"/>
                <a:gd name="f17" fmla="val 101"/>
                <a:gd name="f18" fmla="val 185"/>
                <a:gd name="f19" fmla="val 81"/>
                <a:gd name="f20" fmla="val 64"/>
                <a:gd name="f21" fmla="val 178"/>
                <a:gd name="f22" fmla="val 49"/>
                <a:gd name="f23" fmla="val 165"/>
                <a:gd name="f24" fmla="val 32"/>
                <a:gd name="f25" fmla="val 151"/>
                <a:gd name="f26" fmla="val 20"/>
                <a:gd name="f27" fmla="val 133"/>
                <a:gd name="f28" fmla="val 12"/>
                <a:gd name="f29" fmla="val 113"/>
                <a:gd name="f30" fmla="val 3"/>
                <a:gd name="f31" fmla="val 88"/>
                <a:gd name="f32" fmla="val 62"/>
                <a:gd name="f33" fmla="val 4"/>
                <a:gd name="f34" fmla="val 35"/>
                <a:gd name="f35" fmla="val 5"/>
                <a:gd name="f36" fmla="val 30"/>
                <a:gd name="f37" fmla="val 8"/>
                <a:gd name="f38" fmla="val 29"/>
                <a:gd name="f39" fmla="val 38"/>
                <a:gd name="f40" fmla="val 9"/>
                <a:gd name="f41" fmla="val 72"/>
                <a:gd name="f42" fmla="val 108"/>
                <a:gd name="f43" fmla="val 134"/>
                <a:gd name="f44" fmla="val 1"/>
                <a:gd name="f45" fmla="val 159"/>
                <a:gd name="f46" fmla="val 7"/>
                <a:gd name="f47" fmla="val 182"/>
                <a:gd name="f48" fmla="val 18"/>
                <a:gd name="f49" fmla="val 189"/>
                <a:gd name="f50" fmla="val 21"/>
                <a:gd name="f51" fmla="val 26"/>
                <a:gd name="f52" fmla="val 202"/>
                <a:gd name="f53" fmla="val 31"/>
                <a:gd name="f54" fmla="val 203"/>
                <a:gd name="f55" fmla="val 33"/>
                <a:gd name="f56" fmla="val 34"/>
                <a:gd name="f57" fmla="val 42"/>
                <a:gd name="f58" fmla="val 50"/>
                <a:gd name="f59" fmla="+- 0 0 -90"/>
                <a:gd name="f60" fmla="*/ f3 1 205"/>
                <a:gd name="f61" fmla="*/ f4 1 186"/>
                <a:gd name="f62" fmla="val f5"/>
                <a:gd name="f63" fmla="val f6"/>
                <a:gd name="f64" fmla="val f7"/>
                <a:gd name="f65" fmla="*/ f59 f0 1"/>
                <a:gd name="f66" fmla="+- f64 0 f62"/>
                <a:gd name="f67" fmla="+- f63 0 f62"/>
                <a:gd name="f68" fmla="*/ f65 1 f2"/>
                <a:gd name="f69" fmla="*/ f67 1 205"/>
                <a:gd name="f70" fmla="*/ f66 1 186"/>
                <a:gd name="f71" fmla="*/ 205 f67 1"/>
                <a:gd name="f72" fmla="*/ 55 f66 1"/>
                <a:gd name="f73" fmla="*/ 171 f67 1"/>
                <a:gd name="f74" fmla="*/ 153 f66 1"/>
                <a:gd name="f75" fmla="*/ 101 f67 1"/>
                <a:gd name="f76" fmla="*/ 185 f66 1"/>
                <a:gd name="f77" fmla="*/ 49 f67 1"/>
                <a:gd name="f78" fmla="*/ 165 f66 1"/>
                <a:gd name="f79" fmla="*/ 12 f67 1"/>
                <a:gd name="f80" fmla="*/ 113 f66 1"/>
                <a:gd name="f81" fmla="*/ 4 f67 1"/>
                <a:gd name="f82" fmla="*/ 35 f66 1"/>
                <a:gd name="f83" fmla="*/ 8 f67 1"/>
                <a:gd name="f84" fmla="*/ 29 f66 1"/>
                <a:gd name="f85" fmla="*/ 108 f67 1"/>
                <a:gd name="f86" fmla="*/ 0 f66 1"/>
                <a:gd name="f87" fmla="*/ 182 f67 1"/>
                <a:gd name="f88" fmla="*/ 18 f66 1"/>
                <a:gd name="f89" fmla="*/ 202 f67 1"/>
                <a:gd name="f90" fmla="*/ 30 f66 1"/>
                <a:gd name="f91" fmla="*/ 203 f67 1"/>
                <a:gd name="f92" fmla="*/ 34 f66 1"/>
                <a:gd name="f93" fmla="+- f68 0 f1"/>
                <a:gd name="f94" fmla="*/ f71 1 205"/>
                <a:gd name="f95" fmla="*/ f72 1 186"/>
                <a:gd name="f96" fmla="*/ f73 1 205"/>
                <a:gd name="f97" fmla="*/ f74 1 186"/>
                <a:gd name="f98" fmla="*/ f75 1 205"/>
                <a:gd name="f99" fmla="*/ f76 1 186"/>
                <a:gd name="f100" fmla="*/ f77 1 205"/>
                <a:gd name="f101" fmla="*/ f78 1 186"/>
                <a:gd name="f102" fmla="*/ f79 1 205"/>
                <a:gd name="f103" fmla="*/ f80 1 186"/>
                <a:gd name="f104" fmla="*/ f81 1 205"/>
                <a:gd name="f105" fmla="*/ f82 1 186"/>
                <a:gd name="f106" fmla="*/ f83 1 205"/>
                <a:gd name="f107" fmla="*/ f84 1 186"/>
                <a:gd name="f108" fmla="*/ f85 1 205"/>
                <a:gd name="f109" fmla="*/ f86 1 186"/>
                <a:gd name="f110" fmla="*/ f87 1 205"/>
                <a:gd name="f111" fmla="*/ f88 1 186"/>
                <a:gd name="f112" fmla="*/ f89 1 205"/>
                <a:gd name="f113" fmla="*/ f90 1 186"/>
                <a:gd name="f114" fmla="*/ f91 1 205"/>
                <a:gd name="f115" fmla="*/ f92 1 186"/>
                <a:gd name="f116" fmla="*/ 0 1 f69"/>
                <a:gd name="f117" fmla="*/ f63 1 f69"/>
                <a:gd name="f118" fmla="*/ 0 1 f70"/>
                <a:gd name="f119" fmla="*/ f64 1 f70"/>
                <a:gd name="f120" fmla="*/ f94 1 f69"/>
                <a:gd name="f121" fmla="*/ f95 1 f70"/>
                <a:gd name="f122" fmla="*/ f96 1 f69"/>
                <a:gd name="f123" fmla="*/ f97 1 f70"/>
                <a:gd name="f124" fmla="*/ f98 1 f69"/>
                <a:gd name="f125" fmla="*/ f99 1 f70"/>
                <a:gd name="f126" fmla="*/ f100 1 f69"/>
                <a:gd name="f127" fmla="*/ f101 1 f70"/>
                <a:gd name="f128" fmla="*/ f102 1 f69"/>
                <a:gd name="f129" fmla="*/ f103 1 f70"/>
                <a:gd name="f130" fmla="*/ f104 1 f69"/>
                <a:gd name="f131" fmla="*/ f105 1 f70"/>
                <a:gd name="f132" fmla="*/ f106 1 f69"/>
                <a:gd name="f133" fmla="*/ f107 1 f70"/>
                <a:gd name="f134" fmla="*/ f108 1 f69"/>
                <a:gd name="f135" fmla="*/ f109 1 f70"/>
                <a:gd name="f136" fmla="*/ f110 1 f69"/>
                <a:gd name="f137" fmla="*/ f111 1 f70"/>
                <a:gd name="f138" fmla="*/ f112 1 f69"/>
                <a:gd name="f139" fmla="*/ f113 1 f70"/>
                <a:gd name="f140" fmla="*/ f114 1 f69"/>
                <a:gd name="f141" fmla="*/ f115 1 f70"/>
                <a:gd name="f142" fmla="*/ f116 f60 1"/>
                <a:gd name="f143" fmla="*/ f117 f60 1"/>
                <a:gd name="f144" fmla="*/ f119 f61 1"/>
                <a:gd name="f145" fmla="*/ f118 f61 1"/>
                <a:gd name="f146" fmla="*/ f120 f60 1"/>
                <a:gd name="f147" fmla="*/ f121 f61 1"/>
                <a:gd name="f148" fmla="*/ f122 f60 1"/>
                <a:gd name="f149" fmla="*/ f123 f61 1"/>
                <a:gd name="f150" fmla="*/ f124 f60 1"/>
                <a:gd name="f151" fmla="*/ f125 f61 1"/>
                <a:gd name="f152" fmla="*/ f126 f60 1"/>
                <a:gd name="f153" fmla="*/ f127 f61 1"/>
                <a:gd name="f154" fmla="*/ f128 f60 1"/>
                <a:gd name="f155" fmla="*/ f129 f61 1"/>
                <a:gd name="f156" fmla="*/ f130 f60 1"/>
                <a:gd name="f157" fmla="*/ f131 f61 1"/>
                <a:gd name="f158" fmla="*/ f132 f60 1"/>
                <a:gd name="f159" fmla="*/ f133 f61 1"/>
                <a:gd name="f160" fmla="*/ f134 f60 1"/>
                <a:gd name="f161" fmla="*/ f135 f61 1"/>
                <a:gd name="f162" fmla="*/ f136 f60 1"/>
                <a:gd name="f163" fmla="*/ f137 f61 1"/>
                <a:gd name="f164" fmla="*/ f138 f60 1"/>
                <a:gd name="f165" fmla="*/ f139 f61 1"/>
                <a:gd name="f166" fmla="*/ f140 f60 1"/>
                <a:gd name="f167" fmla="*/ f14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3">
                  <a:pos x="f146" y="f147"/>
                </a:cxn>
                <a:cxn ang="f93">
                  <a:pos x="f148" y="f149"/>
                </a:cxn>
                <a:cxn ang="f93">
                  <a:pos x="f150" y="f151"/>
                </a:cxn>
                <a:cxn ang="f93">
                  <a:pos x="f152" y="f153"/>
                </a:cxn>
                <a:cxn ang="f93">
                  <a:pos x="f154" y="f155"/>
                </a:cxn>
                <a:cxn ang="f93">
                  <a:pos x="f156" y="f157"/>
                </a:cxn>
                <a:cxn ang="f93">
                  <a:pos x="f158" y="f159"/>
                </a:cxn>
                <a:cxn ang="f93">
                  <a:pos x="f160" y="f161"/>
                </a:cxn>
                <a:cxn ang="f93">
                  <a:pos x="f162" y="f163"/>
                </a:cxn>
                <a:cxn ang="f93">
                  <a:pos x="f164" y="f165"/>
                </a:cxn>
                <a:cxn ang="f93">
                  <a:pos x="f166" y="f167"/>
                </a:cxn>
                <a:cxn ang="f93">
                  <a:pos x="f146" y="f147"/>
                </a:cxn>
              </a:cxnLst>
              <a:rect l="f142" t="f145" r="f143" b="f144"/>
              <a:pathLst>
                <a:path w="205" h="186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4" y="f15"/>
                    <a:pt x="f16" y="f7"/>
                    <a:pt x="f17" y="f18"/>
                  </a:cubicBezTo>
                  <a:cubicBezTo>
                    <a:pt x="f19" y="f18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5" y="f32"/>
                    <a:pt x="f33" y="f34"/>
                  </a:cubicBezTo>
                  <a:cubicBezTo>
                    <a:pt x="f33" y="f24"/>
                    <a:pt x="f35" y="f36"/>
                    <a:pt x="f37" y="f38"/>
                  </a:cubicBezTo>
                  <a:cubicBezTo>
                    <a:pt x="f39" y="f40"/>
                    <a:pt x="f41" y="f5"/>
                    <a:pt x="f42" y="f5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11" y="f51"/>
                    <a:pt x="f52" y="f36"/>
                  </a:cubicBezTo>
                  <a:cubicBezTo>
                    <a:pt x="f52" y="f53"/>
                    <a:pt x="f54" y="f55"/>
                    <a:pt x="f54" y="f56"/>
                  </a:cubicBezTo>
                  <a:cubicBezTo>
                    <a:pt x="f9" y="f57"/>
                    <a:pt x="f6" y="f58"/>
                    <a:pt x="f6" y="f8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035554-BED2-7EC6-AEAE-C4B85CA0C4A2}"/>
                </a:ext>
              </a:extLst>
            </p:cNvPr>
            <p:cNvSpPr/>
            <p:nvPr/>
          </p:nvSpPr>
          <p:spPr>
            <a:xfrm>
              <a:off x="6022979" y="1006480"/>
              <a:ext cx="1479554" cy="93503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9"/>
                <a:gd name="f7" fmla="val 164"/>
                <a:gd name="f8" fmla="val 124"/>
                <a:gd name="f9" fmla="val 74"/>
                <a:gd name="f10" fmla="val 122"/>
                <a:gd name="f11" fmla="val 62"/>
                <a:gd name="f12" fmla="val 119"/>
                <a:gd name="f13" fmla="val 52"/>
                <a:gd name="f14" fmla="val 108"/>
                <a:gd name="f15" fmla="val 45"/>
                <a:gd name="f16" fmla="val 102"/>
                <a:gd name="f17" fmla="val 40"/>
                <a:gd name="f18" fmla="val 95"/>
                <a:gd name="f19" fmla="val 37"/>
                <a:gd name="f20" fmla="val 88"/>
                <a:gd name="f21" fmla="val 36"/>
                <a:gd name="f22" fmla="val 81"/>
                <a:gd name="f23" fmla="val 34"/>
                <a:gd name="f24" fmla="val 75"/>
                <a:gd name="f25" fmla="val 30"/>
                <a:gd name="f26" fmla="val 73"/>
                <a:gd name="f27" fmla="val 23"/>
                <a:gd name="f28" fmla="val 71"/>
                <a:gd name="f29" fmla="val 16"/>
                <a:gd name="f30" fmla="val 10"/>
                <a:gd name="f31" fmla="val 79"/>
                <a:gd name="f32" fmla="val 5"/>
                <a:gd name="f33" fmla="val 84"/>
                <a:gd name="f34" fmla="val 93"/>
                <a:gd name="f35" fmla="val 99"/>
                <a:gd name="f36" fmla="val 4"/>
                <a:gd name="f37" fmla="val 104"/>
                <a:gd name="f38" fmla="val 9"/>
                <a:gd name="f39" fmla="val 109"/>
                <a:gd name="f40" fmla="val 13"/>
                <a:gd name="f41" fmla="val 114"/>
                <a:gd name="f42" fmla="val 19"/>
                <a:gd name="f43" fmla="val 123"/>
                <a:gd name="f44" fmla="val 29"/>
                <a:gd name="f45" fmla="val 130"/>
                <a:gd name="f46" fmla="val 42"/>
                <a:gd name="f47" fmla="val 132"/>
                <a:gd name="f48" fmla="val 56"/>
                <a:gd name="f49" fmla="val 133"/>
                <a:gd name="f50" fmla="val 134"/>
                <a:gd name="f51" fmla="val 68"/>
                <a:gd name="f52" fmla="val 141"/>
                <a:gd name="f53" fmla="val 147"/>
                <a:gd name="f54" fmla="val 154"/>
                <a:gd name="f55" fmla="val 76"/>
                <a:gd name="f56" fmla="val 179"/>
                <a:gd name="f57" fmla="val 203"/>
                <a:gd name="f58" fmla="val 85"/>
                <a:gd name="f59" fmla="val 225"/>
                <a:gd name="f60" fmla="val 98"/>
                <a:gd name="f61" fmla="val 235"/>
                <a:gd name="f62" fmla="val 244"/>
                <a:gd name="f63" fmla="val 111"/>
                <a:gd name="f64" fmla="val 250"/>
                <a:gd name="f65" fmla="val 252"/>
                <a:gd name="f66" fmla="val 125"/>
                <a:gd name="f67" fmla="val 254"/>
                <a:gd name="f68" fmla="val 129"/>
                <a:gd name="f69" fmla="val 255"/>
                <a:gd name="f70" fmla="val 146"/>
                <a:gd name="f71" fmla="val 253"/>
                <a:gd name="f72" fmla="val 157"/>
                <a:gd name="f73" fmla="val 240"/>
                <a:gd name="f74" fmla="val 162"/>
                <a:gd name="f75" fmla="val 236"/>
                <a:gd name="f76" fmla="val 233"/>
                <a:gd name="f77" fmla="val 230"/>
                <a:gd name="f78" fmla="val 161"/>
                <a:gd name="f79" fmla="val 209"/>
                <a:gd name="f80" fmla="val 185"/>
                <a:gd name="f81" fmla="val 139"/>
                <a:gd name="f82" fmla="val 160"/>
                <a:gd name="f83" fmla="val 135"/>
                <a:gd name="f84" fmla="val 131"/>
                <a:gd name="f85" fmla="val 142"/>
                <a:gd name="f86" fmla="val 53"/>
                <a:gd name="f87" fmla="val 39"/>
                <a:gd name="f88" fmla="val 25"/>
                <a:gd name="f89" fmla="val 163"/>
                <a:gd name="f90" fmla="val 24"/>
                <a:gd name="f91" fmla="val 22"/>
                <a:gd name="f92" fmla="val 20"/>
                <a:gd name="f93" fmla="val 11"/>
                <a:gd name="f94" fmla="val 3"/>
                <a:gd name="f95" fmla="val 155"/>
                <a:gd name="f96" fmla="val 1"/>
                <a:gd name="f97" fmla="val 144"/>
                <a:gd name="f98" fmla="val 136"/>
                <a:gd name="f99" fmla="val 6"/>
                <a:gd name="f100" fmla="val 103"/>
                <a:gd name="f101" fmla="val 35"/>
                <a:gd name="f102" fmla="val 97"/>
                <a:gd name="f103" fmla="val 80"/>
                <a:gd name="f104" fmla="val 105"/>
                <a:gd name="f105" fmla="val 117"/>
                <a:gd name="f106" fmla="+- 0 0 -90"/>
                <a:gd name="f107" fmla="*/ f3 1 259"/>
                <a:gd name="f108" fmla="*/ f4 1 164"/>
                <a:gd name="f109" fmla="val f5"/>
                <a:gd name="f110" fmla="val f6"/>
                <a:gd name="f111" fmla="val f7"/>
                <a:gd name="f112" fmla="*/ f106 f0 1"/>
                <a:gd name="f113" fmla="+- f111 0 f109"/>
                <a:gd name="f114" fmla="+- f110 0 f109"/>
                <a:gd name="f115" fmla="*/ f112 1 f2"/>
                <a:gd name="f116" fmla="*/ f114 1 259"/>
                <a:gd name="f117" fmla="*/ f113 1 164"/>
                <a:gd name="f118" fmla="*/ 124 f114 1"/>
                <a:gd name="f119" fmla="*/ 74 f113 1"/>
                <a:gd name="f120" fmla="*/ 108 f114 1"/>
                <a:gd name="f121" fmla="*/ 45 f113 1"/>
                <a:gd name="f122" fmla="*/ 88 f114 1"/>
                <a:gd name="f123" fmla="*/ 36 f113 1"/>
                <a:gd name="f124" fmla="*/ 73 f114 1"/>
                <a:gd name="f125" fmla="*/ 23 f113 1"/>
                <a:gd name="f126" fmla="*/ 79 f114 1"/>
                <a:gd name="f127" fmla="*/ 5 f113 1"/>
                <a:gd name="f128" fmla="*/ 99 f114 1"/>
                <a:gd name="f129" fmla="*/ 4 f113 1"/>
                <a:gd name="f130" fmla="*/ 114 f114 1"/>
                <a:gd name="f131" fmla="*/ 19 f113 1"/>
                <a:gd name="f132" fmla="*/ 132 f114 1"/>
                <a:gd name="f133" fmla="*/ 56 f113 1"/>
                <a:gd name="f134" fmla="*/ 134 f114 1"/>
                <a:gd name="f135" fmla="*/ 154 f114 1"/>
                <a:gd name="f136" fmla="*/ 76 f113 1"/>
                <a:gd name="f137" fmla="*/ 225 f114 1"/>
                <a:gd name="f138" fmla="*/ 98 f113 1"/>
                <a:gd name="f139" fmla="*/ 250 f114 1"/>
                <a:gd name="f140" fmla="*/ 122 f113 1"/>
                <a:gd name="f141" fmla="*/ 255 f114 1"/>
                <a:gd name="f142" fmla="*/ 132 f113 1"/>
                <a:gd name="f143" fmla="*/ 240 f114 1"/>
                <a:gd name="f144" fmla="*/ 162 f113 1"/>
                <a:gd name="f145" fmla="*/ 230 f114 1"/>
                <a:gd name="f146" fmla="*/ 161 f113 1"/>
                <a:gd name="f147" fmla="*/ 160 f114 1"/>
                <a:gd name="f148" fmla="*/ 135 f113 1"/>
                <a:gd name="f149" fmla="*/ 68 f114 1"/>
                <a:gd name="f150" fmla="*/ 142 f113 1"/>
                <a:gd name="f151" fmla="*/ 25 f114 1"/>
                <a:gd name="f152" fmla="*/ 163 f113 1"/>
                <a:gd name="f153" fmla="*/ 20 f114 1"/>
                <a:gd name="f154" fmla="*/ 1 f114 1"/>
                <a:gd name="f155" fmla="*/ 144 f113 1"/>
                <a:gd name="f156" fmla="*/ 6 f114 1"/>
                <a:gd name="f157" fmla="*/ 123 f113 1"/>
                <a:gd name="f158" fmla="*/ 35 f114 1"/>
                <a:gd name="f159" fmla="*/ 97 f113 1"/>
                <a:gd name="f160" fmla="*/ 105 f114 1"/>
                <a:gd name="f161" fmla="+- f115 0 f1"/>
                <a:gd name="f162" fmla="*/ f118 1 259"/>
                <a:gd name="f163" fmla="*/ f119 1 164"/>
                <a:gd name="f164" fmla="*/ f120 1 259"/>
                <a:gd name="f165" fmla="*/ f121 1 164"/>
                <a:gd name="f166" fmla="*/ f122 1 259"/>
                <a:gd name="f167" fmla="*/ f123 1 164"/>
                <a:gd name="f168" fmla="*/ f124 1 259"/>
                <a:gd name="f169" fmla="*/ f125 1 164"/>
                <a:gd name="f170" fmla="*/ f126 1 259"/>
                <a:gd name="f171" fmla="*/ f127 1 164"/>
                <a:gd name="f172" fmla="*/ f128 1 259"/>
                <a:gd name="f173" fmla="*/ f129 1 164"/>
                <a:gd name="f174" fmla="*/ f130 1 259"/>
                <a:gd name="f175" fmla="*/ f131 1 164"/>
                <a:gd name="f176" fmla="*/ f132 1 259"/>
                <a:gd name="f177" fmla="*/ f133 1 164"/>
                <a:gd name="f178" fmla="*/ f134 1 259"/>
                <a:gd name="f179" fmla="*/ f135 1 259"/>
                <a:gd name="f180" fmla="*/ f136 1 164"/>
                <a:gd name="f181" fmla="*/ f137 1 259"/>
                <a:gd name="f182" fmla="*/ f138 1 164"/>
                <a:gd name="f183" fmla="*/ f139 1 259"/>
                <a:gd name="f184" fmla="*/ f140 1 164"/>
                <a:gd name="f185" fmla="*/ f141 1 259"/>
                <a:gd name="f186" fmla="*/ f142 1 164"/>
                <a:gd name="f187" fmla="*/ f143 1 259"/>
                <a:gd name="f188" fmla="*/ f144 1 164"/>
                <a:gd name="f189" fmla="*/ f145 1 259"/>
                <a:gd name="f190" fmla="*/ f146 1 164"/>
                <a:gd name="f191" fmla="*/ f147 1 259"/>
                <a:gd name="f192" fmla="*/ f148 1 164"/>
                <a:gd name="f193" fmla="*/ f149 1 259"/>
                <a:gd name="f194" fmla="*/ f150 1 164"/>
                <a:gd name="f195" fmla="*/ f151 1 259"/>
                <a:gd name="f196" fmla="*/ f152 1 164"/>
                <a:gd name="f197" fmla="*/ f153 1 259"/>
                <a:gd name="f198" fmla="*/ f154 1 259"/>
                <a:gd name="f199" fmla="*/ f155 1 164"/>
                <a:gd name="f200" fmla="*/ f156 1 259"/>
                <a:gd name="f201" fmla="*/ f157 1 164"/>
                <a:gd name="f202" fmla="*/ f158 1 259"/>
                <a:gd name="f203" fmla="*/ f159 1 164"/>
                <a:gd name="f204" fmla="*/ f160 1 259"/>
                <a:gd name="f205" fmla="*/ 0 1 f116"/>
                <a:gd name="f206" fmla="*/ f110 1 f116"/>
                <a:gd name="f207" fmla="*/ 0 1 f117"/>
                <a:gd name="f208" fmla="*/ f111 1 f117"/>
                <a:gd name="f209" fmla="*/ f162 1 f116"/>
                <a:gd name="f210" fmla="*/ f163 1 f117"/>
                <a:gd name="f211" fmla="*/ f164 1 f116"/>
                <a:gd name="f212" fmla="*/ f165 1 f117"/>
                <a:gd name="f213" fmla="*/ f166 1 f116"/>
                <a:gd name="f214" fmla="*/ f167 1 f117"/>
                <a:gd name="f215" fmla="*/ f168 1 f116"/>
                <a:gd name="f216" fmla="*/ f169 1 f117"/>
                <a:gd name="f217" fmla="*/ f170 1 f116"/>
                <a:gd name="f218" fmla="*/ f171 1 f117"/>
                <a:gd name="f219" fmla="*/ f172 1 f116"/>
                <a:gd name="f220" fmla="*/ f173 1 f117"/>
                <a:gd name="f221" fmla="*/ f174 1 f116"/>
                <a:gd name="f222" fmla="*/ f175 1 f117"/>
                <a:gd name="f223" fmla="*/ f176 1 f116"/>
                <a:gd name="f224" fmla="*/ f177 1 f117"/>
                <a:gd name="f225" fmla="*/ f178 1 f116"/>
                <a:gd name="f226" fmla="*/ f179 1 f116"/>
                <a:gd name="f227" fmla="*/ f180 1 f117"/>
                <a:gd name="f228" fmla="*/ f181 1 f116"/>
                <a:gd name="f229" fmla="*/ f182 1 f117"/>
                <a:gd name="f230" fmla="*/ f183 1 f116"/>
                <a:gd name="f231" fmla="*/ f184 1 f117"/>
                <a:gd name="f232" fmla="*/ f185 1 f116"/>
                <a:gd name="f233" fmla="*/ f186 1 f117"/>
                <a:gd name="f234" fmla="*/ f187 1 f116"/>
                <a:gd name="f235" fmla="*/ f188 1 f117"/>
                <a:gd name="f236" fmla="*/ f189 1 f116"/>
                <a:gd name="f237" fmla="*/ f190 1 f117"/>
                <a:gd name="f238" fmla="*/ f191 1 f116"/>
                <a:gd name="f239" fmla="*/ f192 1 f117"/>
                <a:gd name="f240" fmla="*/ f193 1 f116"/>
                <a:gd name="f241" fmla="*/ f194 1 f117"/>
                <a:gd name="f242" fmla="*/ f195 1 f116"/>
                <a:gd name="f243" fmla="*/ f196 1 f117"/>
                <a:gd name="f244" fmla="*/ f197 1 f116"/>
                <a:gd name="f245" fmla="*/ f198 1 f116"/>
                <a:gd name="f246" fmla="*/ f199 1 f117"/>
                <a:gd name="f247" fmla="*/ f200 1 f116"/>
                <a:gd name="f248" fmla="*/ f201 1 f117"/>
                <a:gd name="f249" fmla="*/ f202 1 f116"/>
                <a:gd name="f250" fmla="*/ f203 1 f117"/>
                <a:gd name="f251" fmla="*/ f204 1 f116"/>
                <a:gd name="f252" fmla="*/ f205 f107 1"/>
                <a:gd name="f253" fmla="*/ f206 f107 1"/>
                <a:gd name="f254" fmla="*/ f208 f108 1"/>
                <a:gd name="f255" fmla="*/ f207 f108 1"/>
                <a:gd name="f256" fmla="*/ f209 f107 1"/>
                <a:gd name="f257" fmla="*/ f210 f108 1"/>
                <a:gd name="f258" fmla="*/ f211 f107 1"/>
                <a:gd name="f259" fmla="*/ f212 f108 1"/>
                <a:gd name="f260" fmla="*/ f213 f107 1"/>
                <a:gd name="f261" fmla="*/ f214 f108 1"/>
                <a:gd name="f262" fmla="*/ f215 f107 1"/>
                <a:gd name="f263" fmla="*/ f216 f108 1"/>
                <a:gd name="f264" fmla="*/ f217 f107 1"/>
                <a:gd name="f265" fmla="*/ f218 f108 1"/>
                <a:gd name="f266" fmla="*/ f219 f107 1"/>
                <a:gd name="f267" fmla="*/ f220 f108 1"/>
                <a:gd name="f268" fmla="*/ f221 f107 1"/>
                <a:gd name="f269" fmla="*/ f222 f108 1"/>
                <a:gd name="f270" fmla="*/ f223 f107 1"/>
                <a:gd name="f271" fmla="*/ f224 f108 1"/>
                <a:gd name="f272" fmla="*/ f225 f107 1"/>
                <a:gd name="f273" fmla="*/ f226 f107 1"/>
                <a:gd name="f274" fmla="*/ f227 f108 1"/>
                <a:gd name="f275" fmla="*/ f228 f107 1"/>
                <a:gd name="f276" fmla="*/ f229 f108 1"/>
                <a:gd name="f277" fmla="*/ f230 f107 1"/>
                <a:gd name="f278" fmla="*/ f231 f108 1"/>
                <a:gd name="f279" fmla="*/ f232 f107 1"/>
                <a:gd name="f280" fmla="*/ f233 f108 1"/>
                <a:gd name="f281" fmla="*/ f234 f107 1"/>
                <a:gd name="f282" fmla="*/ f235 f108 1"/>
                <a:gd name="f283" fmla="*/ f236 f107 1"/>
                <a:gd name="f284" fmla="*/ f237 f108 1"/>
                <a:gd name="f285" fmla="*/ f238 f107 1"/>
                <a:gd name="f286" fmla="*/ f239 f108 1"/>
                <a:gd name="f287" fmla="*/ f240 f107 1"/>
                <a:gd name="f288" fmla="*/ f241 f108 1"/>
                <a:gd name="f289" fmla="*/ f242 f107 1"/>
                <a:gd name="f290" fmla="*/ f243 f108 1"/>
                <a:gd name="f291" fmla="*/ f244 f107 1"/>
                <a:gd name="f292" fmla="*/ f245 f107 1"/>
                <a:gd name="f293" fmla="*/ f246 f108 1"/>
                <a:gd name="f294" fmla="*/ f247 f107 1"/>
                <a:gd name="f295" fmla="*/ f248 f108 1"/>
                <a:gd name="f296" fmla="*/ f249 f107 1"/>
                <a:gd name="f297" fmla="*/ f250 f108 1"/>
                <a:gd name="f298" fmla="*/ f251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1">
                  <a:pos x="f256" y="f257"/>
                </a:cxn>
                <a:cxn ang="f161">
                  <a:pos x="f258" y="f259"/>
                </a:cxn>
                <a:cxn ang="f161">
                  <a:pos x="f260" y="f261"/>
                </a:cxn>
                <a:cxn ang="f161">
                  <a:pos x="f262" y="f263"/>
                </a:cxn>
                <a:cxn ang="f161">
                  <a:pos x="f264" y="f265"/>
                </a:cxn>
                <a:cxn ang="f161">
                  <a:pos x="f266" y="f267"/>
                </a:cxn>
                <a:cxn ang="f161">
                  <a:pos x="f268" y="f269"/>
                </a:cxn>
                <a:cxn ang="f161">
                  <a:pos x="f270" y="f271"/>
                </a:cxn>
                <a:cxn ang="f161">
                  <a:pos x="f272" y="f257"/>
                </a:cxn>
                <a:cxn ang="f161">
                  <a:pos x="f273" y="f274"/>
                </a:cxn>
                <a:cxn ang="f161">
                  <a:pos x="f275" y="f276"/>
                </a:cxn>
                <a:cxn ang="f161">
                  <a:pos x="f277" y="f278"/>
                </a:cxn>
                <a:cxn ang="f161">
                  <a:pos x="f279" y="f280"/>
                </a:cxn>
                <a:cxn ang="f161">
                  <a:pos x="f281" y="f282"/>
                </a:cxn>
                <a:cxn ang="f161">
                  <a:pos x="f283" y="f284"/>
                </a:cxn>
                <a:cxn ang="f161">
                  <a:pos x="f285" y="f286"/>
                </a:cxn>
                <a:cxn ang="f161">
                  <a:pos x="f287" y="f288"/>
                </a:cxn>
                <a:cxn ang="f161">
                  <a:pos x="f289" y="f290"/>
                </a:cxn>
                <a:cxn ang="f161">
                  <a:pos x="f291" y="f290"/>
                </a:cxn>
                <a:cxn ang="f161">
                  <a:pos x="f292" y="f293"/>
                </a:cxn>
                <a:cxn ang="f161">
                  <a:pos x="f294" y="f295"/>
                </a:cxn>
                <a:cxn ang="f161">
                  <a:pos x="f296" y="f297"/>
                </a:cxn>
                <a:cxn ang="f161">
                  <a:pos x="f298" y="f274"/>
                </a:cxn>
                <a:cxn ang="f161">
                  <a:pos x="f256" y="f257"/>
                </a:cxn>
              </a:cxnLst>
              <a:rect l="f252" t="f255" r="f253" b="f254"/>
              <a:pathLst>
                <a:path w="259" h="16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9" y="f30"/>
                    <a:pt x="f31" y="f32"/>
                  </a:cubicBezTo>
                  <a:cubicBezTo>
                    <a:pt x="f33" y="f5"/>
                    <a:pt x="f34" y="f5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11"/>
                    <a:pt x="f50" y="f51"/>
                    <a:pt x="f50" y="f9"/>
                  </a:cubicBezTo>
                  <a:cubicBezTo>
                    <a:pt x="f52" y="f24"/>
                    <a:pt x="f53" y="f24"/>
                    <a:pt x="f54" y="f55"/>
                  </a:cubicBezTo>
                  <a:cubicBezTo>
                    <a:pt x="f56" y="f31"/>
                    <a:pt x="f57" y="f58"/>
                    <a:pt x="f59" y="f60"/>
                  </a:cubicBezTo>
                  <a:cubicBezTo>
                    <a:pt x="f61" y="f37"/>
                    <a:pt x="f62" y="f63"/>
                    <a:pt x="f64" y="f10"/>
                  </a:cubicBezTo>
                  <a:cubicBezTo>
                    <a:pt x="f65" y="f66"/>
                    <a:pt x="f67" y="f68"/>
                    <a:pt x="f69" y="f47"/>
                  </a:cubicBezTo>
                  <a:cubicBezTo>
                    <a:pt x="f6" y="f70"/>
                    <a:pt x="f71" y="f72"/>
                    <a:pt x="f73" y="f74"/>
                  </a:cubicBezTo>
                  <a:cubicBezTo>
                    <a:pt x="f75" y="f7"/>
                    <a:pt x="f76" y="f7"/>
                    <a:pt x="f77" y="f78"/>
                  </a:cubicBezTo>
                  <a:cubicBezTo>
                    <a:pt x="f79" y="f70"/>
                    <a:pt x="f80" y="f81"/>
                    <a:pt x="f82" y="f83"/>
                  </a:cubicBezTo>
                  <a:cubicBezTo>
                    <a:pt x="f68" y="f84"/>
                    <a:pt x="f60" y="f47"/>
                    <a:pt x="f51" y="f85"/>
                  </a:cubicBezTo>
                  <a:cubicBezTo>
                    <a:pt x="f86" y="f53"/>
                    <a:pt x="f87" y="f54"/>
                    <a:pt x="f88" y="f89"/>
                  </a:cubicBezTo>
                  <a:cubicBezTo>
                    <a:pt x="f90" y="f7"/>
                    <a:pt x="f91" y="f7"/>
                    <a:pt x="f92" y="f89"/>
                  </a:cubicBezTo>
                  <a:cubicBezTo>
                    <a:pt x="f93" y="f82"/>
                    <a:pt x="f94" y="f95"/>
                    <a:pt x="f96" y="f97"/>
                  </a:cubicBezTo>
                  <a:cubicBezTo>
                    <a:pt x="f5" y="f98"/>
                    <a:pt x="f94" y="f68"/>
                    <a:pt x="f99" y="f43"/>
                  </a:cubicBezTo>
                  <a:cubicBezTo>
                    <a:pt x="f40" y="f63"/>
                    <a:pt x="f27" y="f100"/>
                    <a:pt x="f101" y="f102"/>
                  </a:cubicBezTo>
                  <a:cubicBezTo>
                    <a:pt x="f48" y="f33"/>
                    <a:pt x="f103" y="f31"/>
                    <a:pt x="f104" y="f55"/>
                  </a:cubicBezTo>
                  <a:cubicBezTo>
                    <a:pt x="f63" y="f24"/>
                    <a:pt x="f105" y="f24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8351972-9D19-F1F3-3F20-248903F5727F}"/>
                </a:ext>
              </a:extLst>
            </p:cNvPr>
            <p:cNvSpPr/>
            <p:nvPr/>
          </p:nvSpPr>
          <p:spPr>
            <a:xfrm>
              <a:off x="6742108" y="3236911"/>
              <a:ext cx="1160465" cy="11572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3"/>
                <a:gd name="f7" fmla="val 33"/>
                <a:gd name="f8" fmla="val 31"/>
                <a:gd name="f9" fmla="val 201"/>
                <a:gd name="f10" fmla="val 28"/>
                <a:gd name="f11" fmla="val 200"/>
                <a:gd name="f12" fmla="val 26"/>
                <a:gd name="f13" fmla="val 198"/>
                <a:gd name="f14" fmla="val 18"/>
                <a:gd name="f15" fmla="val 192"/>
                <a:gd name="f16" fmla="val 12"/>
                <a:gd name="f17" fmla="val 185"/>
                <a:gd name="f18" fmla="val 5"/>
                <a:gd name="f19" fmla="val 178"/>
                <a:gd name="f20" fmla="val 1"/>
                <a:gd name="f21" fmla="val 173"/>
                <a:gd name="f22" fmla="val 168"/>
                <a:gd name="f23" fmla="val 3"/>
                <a:gd name="f24" fmla="val 163"/>
                <a:gd name="f25" fmla="val 160"/>
                <a:gd name="f26" fmla="val 7"/>
                <a:gd name="f27" fmla="val 157"/>
                <a:gd name="f28" fmla="val 10"/>
                <a:gd name="f29" fmla="val 154"/>
                <a:gd name="f30" fmla="val 41"/>
                <a:gd name="f31" fmla="val 124"/>
                <a:gd name="f32" fmla="val 72"/>
                <a:gd name="f33" fmla="val 94"/>
                <a:gd name="f34" fmla="val 103"/>
                <a:gd name="f35" fmla="val 65"/>
                <a:gd name="f36" fmla="val 46"/>
                <a:gd name="f37" fmla="val 146"/>
                <a:gd name="f38" fmla="val 27"/>
                <a:gd name="f39" fmla="val 171"/>
                <a:gd name="f40" fmla="val 11"/>
                <a:gd name="f41" fmla="val 177"/>
                <a:gd name="f42" fmla="val 4"/>
                <a:gd name="f43" fmla="val 193"/>
                <a:gd name="f44" fmla="val 195"/>
                <a:gd name="f45" fmla="val 197"/>
                <a:gd name="f46" fmla="val 2"/>
                <a:gd name="f47" fmla="val 6"/>
                <a:gd name="f48" fmla="val 202"/>
                <a:gd name="f49" fmla="val 13"/>
                <a:gd name="f50" fmla="val 16"/>
                <a:gd name="f51" fmla="val 29"/>
                <a:gd name="f52" fmla="val 186"/>
                <a:gd name="f53" fmla="val 40"/>
                <a:gd name="f54" fmla="val 51"/>
                <a:gd name="f55" fmla="val 92"/>
                <a:gd name="f56" fmla="val 111"/>
                <a:gd name="f57" fmla="val 129"/>
                <a:gd name="f58" fmla="val 76"/>
                <a:gd name="f59" fmla="val 166"/>
                <a:gd name="f60" fmla="val 66"/>
                <a:gd name="f61" fmla="val 175"/>
                <a:gd name="f62" fmla="val 57"/>
                <a:gd name="f63" fmla="val 47"/>
                <a:gd name="f64" fmla="val 43"/>
                <a:gd name="f65" fmla="val 39"/>
                <a:gd name="f66" fmla="+- 0 0 -90"/>
                <a:gd name="f67" fmla="*/ f3 1 203"/>
                <a:gd name="f68" fmla="*/ f4 1 203"/>
                <a:gd name="f69" fmla="val f5"/>
                <a:gd name="f70" fmla="val f6"/>
                <a:gd name="f71" fmla="*/ f66 f0 1"/>
                <a:gd name="f72" fmla="+- f70 0 f69"/>
                <a:gd name="f73" fmla="*/ f71 1 f2"/>
                <a:gd name="f74" fmla="*/ f72 1 203"/>
                <a:gd name="f75" fmla="*/ 33 f72 1"/>
                <a:gd name="f76" fmla="*/ 203 f72 1"/>
                <a:gd name="f77" fmla="*/ 26 f72 1"/>
                <a:gd name="f78" fmla="*/ 198 f72 1"/>
                <a:gd name="f79" fmla="*/ 5 f72 1"/>
                <a:gd name="f80" fmla="*/ 178 f72 1"/>
                <a:gd name="f81" fmla="*/ 3 f72 1"/>
                <a:gd name="f82" fmla="*/ 163 f72 1"/>
                <a:gd name="f83" fmla="*/ 10 f72 1"/>
                <a:gd name="f84" fmla="*/ 154 f72 1"/>
                <a:gd name="f85" fmla="*/ 103 f72 1"/>
                <a:gd name="f86" fmla="*/ 65 f72 1"/>
                <a:gd name="f87" fmla="*/ 171 f72 1"/>
                <a:gd name="f88" fmla="*/ 11 f72 1"/>
                <a:gd name="f89" fmla="*/ 192 f72 1"/>
                <a:gd name="f90" fmla="*/ 1 f72 1"/>
                <a:gd name="f91" fmla="*/ 197 f72 1"/>
                <a:gd name="f92" fmla="*/ 0 f72 1"/>
                <a:gd name="f93" fmla="*/ 6 f72 1"/>
                <a:gd name="f94" fmla="*/ 200 f72 1"/>
                <a:gd name="f95" fmla="*/ 16 f72 1"/>
                <a:gd name="f96" fmla="*/ 51 f72 1"/>
                <a:gd name="f97" fmla="*/ 76 f72 1"/>
                <a:gd name="f98" fmla="*/ 166 f72 1"/>
                <a:gd name="f99" fmla="*/ 47 f72 1"/>
                <a:gd name="f100" fmla="*/ 195 f72 1"/>
                <a:gd name="f101" fmla="+- f73 0 f1"/>
                <a:gd name="f102" fmla="*/ f75 1 203"/>
                <a:gd name="f103" fmla="*/ f76 1 203"/>
                <a:gd name="f104" fmla="*/ f77 1 203"/>
                <a:gd name="f105" fmla="*/ f78 1 203"/>
                <a:gd name="f106" fmla="*/ f79 1 203"/>
                <a:gd name="f107" fmla="*/ f80 1 203"/>
                <a:gd name="f108" fmla="*/ f81 1 203"/>
                <a:gd name="f109" fmla="*/ f82 1 203"/>
                <a:gd name="f110" fmla="*/ f83 1 203"/>
                <a:gd name="f111" fmla="*/ f84 1 203"/>
                <a:gd name="f112" fmla="*/ f85 1 203"/>
                <a:gd name="f113" fmla="*/ f86 1 203"/>
                <a:gd name="f114" fmla="*/ f87 1 203"/>
                <a:gd name="f115" fmla="*/ f88 1 203"/>
                <a:gd name="f116" fmla="*/ f89 1 203"/>
                <a:gd name="f117" fmla="*/ f90 1 203"/>
                <a:gd name="f118" fmla="*/ f91 1 203"/>
                <a:gd name="f119" fmla="*/ f92 1 203"/>
                <a:gd name="f120" fmla="*/ f93 1 203"/>
                <a:gd name="f121" fmla="*/ f94 1 203"/>
                <a:gd name="f122" fmla="*/ f95 1 203"/>
                <a:gd name="f123" fmla="*/ f96 1 203"/>
                <a:gd name="f124" fmla="*/ f97 1 203"/>
                <a:gd name="f125" fmla="*/ f98 1 203"/>
                <a:gd name="f126" fmla="*/ f99 1 203"/>
                <a:gd name="f127" fmla="*/ f100 1 203"/>
                <a:gd name="f128" fmla="*/ 0 1 f74"/>
                <a:gd name="f129" fmla="*/ f70 1 f74"/>
                <a:gd name="f130" fmla="*/ f102 1 f74"/>
                <a:gd name="f131" fmla="*/ f103 1 f74"/>
                <a:gd name="f132" fmla="*/ f104 1 f74"/>
                <a:gd name="f133" fmla="*/ f105 1 f74"/>
                <a:gd name="f134" fmla="*/ f106 1 f74"/>
                <a:gd name="f135" fmla="*/ f107 1 f74"/>
                <a:gd name="f136" fmla="*/ f108 1 f74"/>
                <a:gd name="f137" fmla="*/ f109 1 f74"/>
                <a:gd name="f138" fmla="*/ f110 1 f74"/>
                <a:gd name="f139" fmla="*/ f111 1 f74"/>
                <a:gd name="f140" fmla="*/ f112 1 f74"/>
                <a:gd name="f141" fmla="*/ f113 1 f74"/>
                <a:gd name="f142" fmla="*/ f114 1 f74"/>
                <a:gd name="f143" fmla="*/ f115 1 f74"/>
                <a:gd name="f144" fmla="*/ f116 1 f74"/>
                <a:gd name="f145" fmla="*/ f117 1 f74"/>
                <a:gd name="f146" fmla="*/ f118 1 f74"/>
                <a:gd name="f147" fmla="*/ f119 1 f74"/>
                <a:gd name="f148" fmla="*/ f120 1 f74"/>
                <a:gd name="f149" fmla="*/ f121 1 f74"/>
                <a:gd name="f150" fmla="*/ f122 1 f74"/>
                <a:gd name="f151" fmla="*/ f123 1 f74"/>
                <a:gd name="f152" fmla="*/ f124 1 f74"/>
                <a:gd name="f153" fmla="*/ f125 1 f74"/>
                <a:gd name="f154" fmla="*/ f126 1 f74"/>
                <a:gd name="f155" fmla="*/ f127 1 f74"/>
                <a:gd name="f156" fmla="*/ f128 f67 1"/>
                <a:gd name="f157" fmla="*/ f129 f67 1"/>
                <a:gd name="f158" fmla="*/ f129 f68 1"/>
                <a:gd name="f159" fmla="*/ f128 f68 1"/>
                <a:gd name="f160" fmla="*/ f130 f67 1"/>
                <a:gd name="f161" fmla="*/ f131 f68 1"/>
                <a:gd name="f162" fmla="*/ f132 f67 1"/>
                <a:gd name="f163" fmla="*/ f133 f68 1"/>
                <a:gd name="f164" fmla="*/ f134 f67 1"/>
                <a:gd name="f165" fmla="*/ f135 f68 1"/>
                <a:gd name="f166" fmla="*/ f136 f67 1"/>
                <a:gd name="f167" fmla="*/ f137 f68 1"/>
                <a:gd name="f168" fmla="*/ f138 f67 1"/>
                <a:gd name="f169" fmla="*/ f139 f68 1"/>
                <a:gd name="f170" fmla="*/ f140 f67 1"/>
                <a:gd name="f171" fmla="*/ f141 f68 1"/>
                <a:gd name="f172" fmla="*/ f142 f67 1"/>
                <a:gd name="f173" fmla="*/ f143 f68 1"/>
                <a:gd name="f174" fmla="*/ f144 f67 1"/>
                <a:gd name="f175" fmla="*/ f145 f68 1"/>
                <a:gd name="f176" fmla="*/ f146 f67 1"/>
                <a:gd name="f177" fmla="*/ f147 f68 1"/>
                <a:gd name="f178" fmla="*/ f131 f67 1"/>
                <a:gd name="f179" fmla="*/ f148 f68 1"/>
                <a:gd name="f180" fmla="*/ f149 f67 1"/>
                <a:gd name="f181" fmla="*/ f150 f68 1"/>
                <a:gd name="f182" fmla="*/ f135 f67 1"/>
                <a:gd name="f183" fmla="*/ f151 f68 1"/>
                <a:gd name="f184" fmla="*/ f152 f67 1"/>
                <a:gd name="f185" fmla="*/ f153 f68 1"/>
                <a:gd name="f186" fmla="*/ f154 f67 1"/>
                <a:gd name="f187" fmla="*/ f155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1">
                  <a:pos x="f160" y="f161"/>
                </a:cxn>
                <a:cxn ang="f101">
                  <a:pos x="f162" y="f163"/>
                </a:cxn>
                <a:cxn ang="f101">
                  <a:pos x="f164" y="f165"/>
                </a:cxn>
                <a:cxn ang="f101">
                  <a:pos x="f166" y="f167"/>
                </a:cxn>
                <a:cxn ang="f101">
                  <a:pos x="f168" y="f169"/>
                </a:cxn>
                <a:cxn ang="f101">
                  <a:pos x="f170" y="f171"/>
                </a:cxn>
                <a:cxn ang="f101">
                  <a:pos x="f172" y="f173"/>
                </a:cxn>
                <a:cxn ang="f101">
                  <a:pos x="f174" y="f175"/>
                </a:cxn>
                <a:cxn ang="f101">
                  <a:pos x="f176" y="f177"/>
                </a:cxn>
                <a:cxn ang="f101">
                  <a:pos x="f178" y="f179"/>
                </a:cxn>
                <a:cxn ang="f101">
                  <a:pos x="f180" y="f181"/>
                </a:cxn>
                <a:cxn ang="f101">
                  <a:pos x="f182" y="f183"/>
                </a:cxn>
                <a:cxn ang="f101">
                  <a:pos x="f184" y="f185"/>
                </a:cxn>
                <a:cxn ang="f101">
                  <a:pos x="f186" y="f187"/>
                </a:cxn>
                <a:cxn ang="f101">
                  <a:pos x="f160" y="f161"/>
                </a:cxn>
              </a:cxnLst>
              <a:rect l="f156" t="f159" r="f157" b="f158"/>
              <a:pathLst>
                <a:path w="203" h="203">
                  <a:moveTo>
                    <a:pt x="f7" y="f6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5" y="f22"/>
                    <a:pt x="f23" y="f24"/>
                  </a:cubicBezTo>
                  <a:cubicBezTo>
                    <a:pt x="f18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1" y="f36"/>
                    <a:pt x="f37" y="f38"/>
                    <a:pt x="f39" y="f40"/>
                  </a:cubicBezTo>
                  <a:cubicBezTo>
                    <a:pt x="f41" y="f26"/>
                    <a:pt x="f17" y="f42"/>
                    <a:pt x="f15" y="f20"/>
                  </a:cubicBezTo>
                  <a:cubicBezTo>
                    <a:pt x="f43" y="f5"/>
                    <a:pt x="f44" y="f5"/>
                    <a:pt x="f45" y="f5"/>
                  </a:cubicBezTo>
                  <a:cubicBezTo>
                    <a:pt x="f9" y="f5"/>
                    <a:pt x="f6" y="f46"/>
                    <a:pt x="f6" y="f47"/>
                  </a:cubicBezTo>
                  <a:cubicBezTo>
                    <a:pt x="f6" y="f28"/>
                    <a:pt x="f48" y="f49"/>
                    <a:pt x="f11" y="f50"/>
                  </a:cubicBezTo>
                  <a:cubicBezTo>
                    <a:pt x="f44" y="f51"/>
                    <a:pt x="f52" y="f53"/>
                    <a:pt x="f19" y="f54"/>
                  </a:cubicBezTo>
                  <a:cubicBezTo>
                    <a:pt x="f37" y="f55"/>
                    <a:pt x="f56" y="f57"/>
                    <a:pt x="f58" y="f59"/>
                  </a:cubicBezTo>
                  <a:cubicBezTo>
                    <a:pt x="f60" y="f61"/>
                    <a:pt x="f62" y="f17"/>
                    <a:pt x="f63" y="f44"/>
                  </a:cubicBezTo>
                  <a:cubicBezTo>
                    <a:pt x="f64" y="f13"/>
                    <a:pt x="f65" y="f48"/>
                    <a:pt x="f7" y="f6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BB1AD1F-DA7A-5758-2660-3709FB7329F6}"/>
                </a:ext>
              </a:extLst>
            </p:cNvPr>
            <p:cNvSpPr/>
            <p:nvPr/>
          </p:nvSpPr>
          <p:spPr>
            <a:xfrm>
              <a:off x="7416798" y="3424235"/>
              <a:ext cx="650879" cy="6397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4"/>
                <a:gd name="f7" fmla="val 112"/>
                <a:gd name="f8" fmla="val 33"/>
                <a:gd name="f9" fmla="val 77"/>
                <a:gd name="f10" fmla="val 65"/>
                <a:gd name="f11" fmla="val 41"/>
                <a:gd name="f12" fmla="val 92"/>
                <a:gd name="f13" fmla="val 98"/>
                <a:gd name="f14" fmla="val 10"/>
                <a:gd name="f15" fmla="val 103"/>
                <a:gd name="f16" fmla="val 20"/>
                <a:gd name="f17" fmla="val 107"/>
                <a:gd name="f18" fmla="val 30"/>
                <a:gd name="f19" fmla="val 111"/>
                <a:gd name="f20" fmla="val 44"/>
                <a:gd name="f21" fmla="val 113"/>
                <a:gd name="f22" fmla="val 59"/>
                <a:gd name="f23" fmla="val 74"/>
                <a:gd name="f24" fmla="val 84"/>
                <a:gd name="f25" fmla="val 110"/>
                <a:gd name="f26" fmla="val 96"/>
                <a:gd name="f27" fmla="val 88"/>
                <a:gd name="f28" fmla="val 100"/>
                <a:gd name="f29" fmla="val 78"/>
                <a:gd name="f30" fmla="val 102"/>
                <a:gd name="f31" fmla="val 68"/>
                <a:gd name="f32" fmla="val 104"/>
                <a:gd name="f33" fmla="val 47"/>
                <a:gd name="f34" fmla="val 26"/>
                <a:gd name="f35" fmla="val 109"/>
                <a:gd name="f36" fmla="val 5"/>
                <a:gd name="f37" fmla="val 3"/>
                <a:gd name="f38" fmla="val 2"/>
                <a:gd name="f39" fmla="+- 0 0 -90"/>
                <a:gd name="f40" fmla="*/ f3 1 114"/>
                <a:gd name="f41" fmla="*/ f4 1 112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14"/>
                <a:gd name="f50" fmla="*/ f46 1 112"/>
                <a:gd name="f51" fmla="*/ 0 f47 1"/>
                <a:gd name="f52" fmla="*/ 112 f46 1"/>
                <a:gd name="f53" fmla="*/ 92 f47 1"/>
                <a:gd name="f54" fmla="*/ 0 f46 1"/>
                <a:gd name="f55" fmla="*/ 107 f47 1"/>
                <a:gd name="f56" fmla="*/ 30 f46 1"/>
                <a:gd name="f57" fmla="*/ 114 f47 1"/>
                <a:gd name="f58" fmla="*/ 74 f46 1"/>
                <a:gd name="f59" fmla="*/ 98 f47 1"/>
                <a:gd name="f60" fmla="*/ 96 f46 1"/>
                <a:gd name="f61" fmla="*/ 68 f47 1"/>
                <a:gd name="f62" fmla="*/ 104 f46 1"/>
                <a:gd name="f63" fmla="*/ 5 f47 1"/>
                <a:gd name="f64" fmla="+- f48 0 f1"/>
                <a:gd name="f65" fmla="*/ f51 1 114"/>
                <a:gd name="f66" fmla="*/ f52 1 112"/>
                <a:gd name="f67" fmla="*/ f53 1 114"/>
                <a:gd name="f68" fmla="*/ f54 1 112"/>
                <a:gd name="f69" fmla="*/ f55 1 114"/>
                <a:gd name="f70" fmla="*/ f56 1 112"/>
                <a:gd name="f71" fmla="*/ f57 1 114"/>
                <a:gd name="f72" fmla="*/ f58 1 112"/>
                <a:gd name="f73" fmla="*/ f59 1 114"/>
                <a:gd name="f74" fmla="*/ f60 1 112"/>
                <a:gd name="f75" fmla="*/ f61 1 114"/>
                <a:gd name="f76" fmla="*/ f62 1 112"/>
                <a:gd name="f77" fmla="*/ f63 1 114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49"/>
                <a:gd name="f91" fmla="*/ f74 1 f50"/>
                <a:gd name="f92" fmla="*/ f75 1 f49"/>
                <a:gd name="f93" fmla="*/ f76 1 f50"/>
                <a:gd name="f94" fmla="*/ f77 1 f49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0 1"/>
                <a:gd name="f108" fmla="*/ f91 f41 1"/>
                <a:gd name="f109" fmla="*/ f92 f40 1"/>
                <a:gd name="f110" fmla="*/ f93 f41 1"/>
                <a:gd name="f111" fmla="*/ f94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7" y="f108"/>
                </a:cxn>
                <a:cxn ang="f64">
                  <a:pos x="f109" y="f110"/>
                </a:cxn>
                <a:cxn ang="f64">
                  <a:pos x="f111" y="f100"/>
                </a:cxn>
                <a:cxn ang="f64">
                  <a:pos x="f99" y="f100"/>
                </a:cxn>
              </a:cxnLst>
              <a:rect l="f95" t="f98" r="f96" b="f97"/>
              <a:pathLst>
                <a:path w="114" h="112">
                  <a:moveTo>
                    <a:pt x="f5" y="f7"/>
                  </a:moveTo>
                  <a:cubicBezTo>
                    <a:pt x="f8" y="f9"/>
                    <a:pt x="f10" y="f11"/>
                    <a:pt x="f12" y="f5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6" y="f23"/>
                  </a:cubicBezTo>
                  <a:cubicBezTo>
                    <a:pt x="f6" y="f24"/>
                    <a:pt x="f25" y="f12"/>
                    <a:pt x="f13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17"/>
                    <a:pt x="f34" y="f35"/>
                    <a:pt x="f36" y="f7"/>
                  </a:cubicBezTo>
                  <a:cubicBezTo>
                    <a:pt x="f37" y="f7"/>
                    <a:pt x="f38" y="f7"/>
                    <a:pt x="f5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2A9A3E2-03EC-A7F3-49EA-FDED8C0CD32A}"/>
                </a:ext>
              </a:extLst>
            </p:cNvPr>
            <p:cNvSpPr/>
            <p:nvPr/>
          </p:nvSpPr>
          <p:spPr>
            <a:xfrm>
              <a:off x="6324603" y="4257675"/>
              <a:ext cx="566735" cy="4794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9"/>
                <a:gd name="f7" fmla="val 84"/>
                <a:gd name="f8" fmla="val 6"/>
                <a:gd name="f9" fmla="val 80"/>
                <a:gd name="f10" fmla="val 12"/>
                <a:gd name="f11" fmla="val 77"/>
                <a:gd name="f12" fmla="val 17"/>
                <a:gd name="f13" fmla="val 72"/>
                <a:gd name="f14" fmla="val 24"/>
                <a:gd name="f15" fmla="val 65"/>
                <a:gd name="f16" fmla="val 28"/>
                <a:gd name="f17" fmla="val 56"/>
                <a:gd name="f18" fmla="val 32"/>
                <a:gd name="f19" fmla="val 47"/>
                <a:gd name="f20" fmla="val 36"/>
                <a:gd name="f21" fmla="val 37"/>
                <a:gd name="f22" fmla="val 40"/>
                <a:gd name="f23" fmla="val 27"/>
                <a:gd name="f24" fmla="val 46"/>
                <a:gd name="f25" fmla="val 18"/>
                <a:gd name="f26" fmla="val 51"/>
                <a:gd name="f27" fmla="val 9"/>
                <a:gd name="f28" fmla="val 60"/>
                <a:gd name="f29" fmla="val 3"/>
                <a:gd name="f30" fmla="val 71"/>
                <a:gd name="f31" fmla="val 74"/>
                <a:gd name="f32" fmla="val 1"/>
                <a:gd name="f33" fmla="val 82"/>
                <a:gd name="f34" fmla="val 90"/>
                <a:gd name="f35" fmla="val 16"/>
                <a:gd name="f36" fmla="val 97"/>
                <a:gd name="f37" fmla="val 98"/>
                <a:gd name="f38" fmla="val 25"/>
                <a:gd name="f39" fmla="val 95"/>
                <a:gd name="f40" fmla="val 59"/>
                <a:gd name="f41" fmla="val 68"/>
                <a:gd name="f42" fmla="val 79"/>
                <a:gd name="f43" fmla="val 83"/>
                <a:gd name="f44" fmla="+- 0 0 -90"/>
                <a:gd name="f45" fmla="*/ f3 1 99"/>
                <a:gd name="f46" fmla="*/ f4 1 84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99"/>
                <a:gd name="f55" fmla="*/ f51 1 84"/>
                <a:gd name="f56" fmla="*/ 0 f52 1"/>
                <a:gd name="f57" fmla="*/ 84 f51 1"/>
                <a:gd name="f58" fmla="*/ 17 f52 1"/>
                <a:gd name="f59" fmla="*/ 72 f51 1"/>
                <a:gd name="f60" fmla="*/ 32 f52 1"/>
                <a:gd name="f61" fmla="*/ 47 f51 1"/>
                <a:gd name="f62" fmla="*/ 46 f52 1"/>
                <a:gd name="f63" fmla="*/ 18 f51 1"/>
                <a:gd name="f64" fmla="*/ 71 f52 1"/>
                <a:gd name="f65" fmla="*/ 0 f51 1"/>
                <a:gd name="f66" fmla="*/ 74 f52 1"/>
                <a:gd name="f67" fmla="*/ 1 f51 1"/>
                <a:gd name="f68" fmla="*/ 97 f52 1"/>
                <a:gd name="f69" fmla="*/ 24 f51 1"/>
                <a:gd name="f70" fmla="*/ 99 f52 1"/>
                <a:gd name="f71" fmla="*/ 28 f51 1"/>
                <a:gd name="f72" fmla="*/ 68 f52 1"/>
                <a:gd name="f73" fmla="*/ 68 f51 1"/>
                <a:gd name="f74" fmla="+- f53 0 f1"/>
                <a:gd name="f75" fmla="*/ f56 1 99"/>
                <a:gd name="f76" fmla="*/ f57 1 84"/>
                <a:gd name="f77" fmla="*/ f58 1 99"/>
                <a:gd name="f78" fmla="*/ f59 1 84"/>
                <a:gd name="f79" fmla="*/ f60 1 99"/>
                <a:gd name="f80" fmla="*/ f61 1 84"/>
                <a:gd name="f81" fmla="*/ f62 1 99"/>
                <a:gd name="f82" fmla="*/ f63 1 84"/>
                <a:gd name="f83" fmla="*/ f64 1 99"/>
                <a:gd name="f84" fmla="*/ f65 1 84"/>
                <a:gd name="f85" fmla="*/ f66 1 99"/>
                <a:gd name="f86" fmla="*/ f67 1 84"/>
                <a:gd name="f87" fmla="*/ f68 1 99"/>
                <a:gd name="f88" fmla="*/ f69 1 84"/>
                <a:gd name="f89" fmla="*/ f70 1 99"/>
                <a:gd name="f90" fmla="*/ f71 1 84"/>
                <a:gd name="f91" fmla="*/ f72 1 99"/>
                <a:gd name="f92" fmla="*/ f73 1 84"/>
                <a:gd name="f93" fmla="*/ 0 1 f54"/>
                <a:gd name="f94" fmla="*/ f48 1 f54"/>
                <a:gd name="f95" fmla="*/ 0 1 f55"/>
                <a:gd name="f96" fmla="*/ f49 1 f55"/>
                <a:gd name="f97" fmla="*/ f75 1 f54"/>
                <a:gd name="f98" fmla="*/ f76 1 f55"/>
                <a:gd name="f99" fmla="*/ f77 1 f54"/>
                <a:gd name="f100" fmla="*/ f78 1 f55"/>
                <a:gd name="f101" fmla="*/ f79 1 f54"/>
                <a:gd name="f102" fmla="*/ f80 1 f55"/>
                <a:gd name="f103" fmla="*/ f81 1 f54"/>
                <a:gd name="f104" fmla="*/ f82 1 f55"/>
                <a:gd name="f105" fmla="*/ f83 1 f54"/>
                <a:gd name="f106" fmla="*/ f84 1 f55"/>
                <a:gd name="f107" fmla="*/ f85 1 f54"/>
                <a:gd name="f108" fmla="*/ f86 1 f55"/>
                <a:gd name="f109" fmla="*/ f87 1 f54"/>
                <a:gd name="f110" fmla="*/ f88 1 f55"/>
                <a:gd name="f111" fmla="*/ f89 1 f54"/>
                <a:gd name="f112" fmla="*/ f90 1 f55"/>
                <a:gd name="f113" fmla="*/ f91 1 f54"/>
                <a:gd name="f114" fmla="*/ f92 1 f55"/>
                <a:gd name="f115" fmla="*/ f93 f45 1"/>
                <a:gd name="f116" fmla="*/ f94 f45 1"/>
                <a:gd name="f117" fmla="*/ f96 f46 1"/>
                <a:gd name="f118" fmla="*/ f95 f46 1"/>
                <a:gd name="f119" fmla="*/ f97 f45 1"/>
                <a:gd name="f120" fmla="*/ f98 f46 1"/>
                <a:gd name="f121" fmla="*/ f99 f45 1"/>
                <a:gd name="f122" fmla="*/ f100 f46 1"/>
                <a:gd name="f123" fmla="*/ f101 f45 1"/>
                <a:gd name="f124" fmla="*/ f102 f46 1"/>
                <a:gd name="f125" fmla="*/ f103 f45 1"/>
                <a:gd name="f126" fmla="*/ f104 f46 1"/>
                <a:gd name="f127" fmla="*/ f105 f45 1"/>
                <a:gd name="f128" fmla="*/ f106 f46 1"/>
                <a:gd name="f129" fmla="*/ f107 f45 1"/>
                <a:gd name="f130" fmla="*/ f108 f46 1"/>
                <a:gd name="f131" fmla="*/ f109 f45 1"/>
                <a:gd name="f132" fmla="*/ f110 f46 1"/>
                <a:gd name="f133" fmla="*/ f111 f45 1"/>
                <a:gd name="f134" fmla="*/ f112 f46 1"/>
                <a:gd name="f135" fmla="*/ f113 f45 1"/>
                <a:gd name="f136" fmla="*/ f114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19" y="f120"/>
                </a:cxn>
                <a:cxn ang="f74">
                  <a:pos x="f121" y="f122"/>
                </a:cxn>
                <a:cxn ang="f74">
                  <a:pos x="f123" y="f124"/>
                </a:cxn>
                <a:cxn ang="f74">
                  <a:pos x="f125" y="f126"/>
                </a:cxn>
                <a:cxn ang="f74">
                  <a:pos x="f127" y="f128"/>
                </a:cxn>
                <a:cxn ang="f74">
                  <a:pos x="f129" y="f130"/>
                </a:cxn>
                <a:cxn ang="f74">
                  <a:pos x="f131" y="f132"/>
                </a:cxn>
                <a:cxn ang="f74">
                  <a:pos x="f133" y="f134"/>
                </a:cxn>
                <a:cxn ang="f74">
                  <a:pos x="f135" y="f136"/>
                </a:cxn>
                <a:cxn ang="f74">
                  <a:pos x="f119" y="f120"/>
                </a:cxn>
                <a:cxn ang="f74">
                  <a:pos x="f119" y="f120"/>
                </a:cxn>
              </a:cxnLst>
              <a:rect l="f115" t="f118" r="f116" b="f117"/>
              <a:pathLst>
                <a:path w="99" h="84">
                  <a:moveTo>
                    <a:pt x="f5" y="f7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5"/>
                  </a:cubicBezTo>
                  <a:cubicBezTo>
                    <a:pt x="f13" y="f5"/>
                    <a:pt x="f31" y="f5"/>
                    <a:pt x="f31" y="f32"/>
                  </a:cubicBezTo>
                  <a:cubicBezTo>
                    <a:pt x="f33" y="f27"/>
                    <a:pt x="f34" y="f35"/>
                    <a:pt x="f36" y="f14"/>
                  </a:cubicBezTo>
                  <a:cubicBezTo>
                    <a:pt x="f37" y="f38"/>
                    <a:pt x="f6" y="f23"/>
                    <a:pt x="f6" y="f16"/>
                  </a:cubicBezTo>
                  <a:cubicBezTo>
                    <a:pt x="f39" y="f19"/>
                    <a:pt x="f7" y="f40"/>
                    <a:pt x="f41" y="f41"/>
                  </a:cubicBezTo>
                  <a:cubicBezTo>
                    <a:pt x="f19" y="f42"/>
                    <a:pt x="f14" y="f43"/>
                    <a:pt x="f5" y="f7"/>
                  </a:cubicBezTo>
                  <a:cubicBezTo>
                    <a:pt x="f5" y="f7"/>
                    <a:pt x="f5" y="f7"/>
                    <a:pt x="f5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posición de imagen 18" descr="Imagen que contiene tabla, sostener, hombre, mujer&#10;&#10;Descripción generada automáticamente">
            <a:extLst>
              <a:ext uri="{FF2B5EF4-FFF2-40B4-BE49-F238E27FC236}">
                <a16:creationId xmlns:a16="http://schemas.microsoft.com/office/drawing/2014/main" id="{1123FA56-535B-702C-48D4-4E59FB54DCB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t="15294" b="15294"/>
          <a:stretch>
            <a:fillRect/>
          </a:stretch>
        </p:blipFill>
        <p:spPr>
          <a:xfrm>
            <a:off x="620923" y="1128771"/>
            <a:ext cx="3007882" cy="3007882"/>
          </a:xfrm>
          <a:solidFill>
            <a:srgbClr val="F2F2F2"/>
          </a:solidFill>
        </p:spPr>
      </p:pic>
      <p:sp>
        <p:nvSpPr>
          <p:cNvPr id="3" name="Marcador de texto 8">
            <a:extLst>
              <a:ext uri="{FF2B5EF4-FFF2-40B4-BE49-F238E27FC236}">
                <a16:creationId xmlns:a16="http://schemas.microsoft.com/office/drawing/2014/main" id="{20CDB874-5AF0-0AC1-9F69-20EDA48AEE04}"/>
              </a:ext>
            </a:extLst>
          </p:cNvPr>
          <p:cNvSpPr txBox="1"/>
          <p:nvPr/>
        </p:nvSpPr>
        <p:spPr>
          <a:xfrm>
            <a:off x="496491" y="429164"/>
            <a:ext cx="4075508" cy="6996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11430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3200" b="0" i="0" u="none" strike="noStrike" kern="0" cap="none" spc="0" baseline="0">
                <a:solidFill>
                  <a:srgbClr val="FFC000"/>
                </a:solidFill>
                <a:uFillTx/>
                <a:latin typeface="Cinzel Decorative"/>
                <a:ea typeface="Arial"/>
                <a:cs typeface="Arial"/>
              </a:rPr>
              <a:t>Project History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4143D9C2-C511-EF3F-E8A5-AD3DC5FDF0B6}"/>
              </a:ext>
            </a:extLst>
          </p:cNvPr>
          <p:cNvCxnSpPr/>
          <p:nvPr/>
        </p:nvCxnSpPr>
        <p:spPr>
          <a:xfrm>
            <a:off x="4959733" y="585819"/>
            <a:ext cx="0" cy="4324344"/>
          </a:xfrm>
          <a:prstGeom prst="straightConnector1">
            <a:avLst/>
          </a:prstGeom>
          <a:noFill/>
          <a:ln w="28575" cap="flat">
            <a:solidFill>
              <a:srgbClr val="8BAB42"/>
            </a:solidFill>
            <a:prstDash val="solid"/>
          </a:ln>
        </p:spPr>
      </p:cxnSp>
      <p:sp>
        <p:nvSpPr>
          <p:cNvPr id="5" name="Elipse 4">
            <a:extLst>
              <a:ext uri="{FF2B5EF4-FFF2-40B4-BE49-F238E27FC236}">
                <a16:creationId xmlns:a16="http://schemas.microsoft.com/office/drawing/2014/main" id="{8E8577A9-7BC1-50E7-4771-54B765178C43}"/>
              </a:ext>
            </a:extLst>
          </p:cNvPr>
          <p:cNvSpPr/>
          <p:nvPr/>
        </p:nvSpPr>
        <p:spPr>
          <a:xfrm>
            <a:off x="4894069" y="1144261"/>
            <a:ext cx="131326" cy="13132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CDD1EC-217B-EE51-B15B-C6FCF2D47E03}"/>
              </a:ext>
            </a:extLst>
          </p:cNvPr>
          <p:cNvSpPr txBox="1"/>
          <p:nvPr/>
        </p:nvSpPr>
        <p:spPr>
          <a:xfrm>
            <a:off x="5144588" y="1054998"/>
            <a:ext cx="3597386" cy="7070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1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2017</a:t>
            </a:r>
            <a:endParaRPr lang="es-ES" sz="1800" b="1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Began background research.</a:t>
            </a:r>
            <a:endParaRPr lang="es-ES" sz="12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7028EFE-68FF-4D41-D196-342302B526F1}"/>
              </a:ext>
            </a:extLst>
          </p:cNvPr>
          <p:cNvSpPr/>
          <p:nvPr/>
        </p:nvSpPr>
        <p:spPr>
          <a:xfrm>
            <a:off x="4894069" y="1803425"/>
            <a:ext cx="131326" cy="13132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18C0920-76CA-2BE0-476C-509463CDADC9}"/>
              </a:ext>
            </a:extLst>
          </p:cNvPr>
          <p:cNvSpPr txBox="1"/>
          <p:nvPr/>
        </p:nvSpPr>
        <p:spPr>
          <a:xfrm>
            <a:off x="5144588" y="1714161"/>
            <a:ext cx="3597386" cy="7070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1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2018</a:t>
            </a:r>
            <a:endParaRPr lang="es-ES" sz="1800" b="1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[Your Topic] picked as topic of focus</a:t>
            </a:r>
            <a:r>
              <a:rPr lang="es-E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.</a:t>
            </a:r>
            <a:endParaRPr lang="en-US" sz="12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1834F57-E001-3F11-49C4-8F2395A364A9}"/>
              </a:ext>
            </a:extLst>
          </p:cNvPr>
          <p:cNvSpPr/>
          <p:nvPr/>
        </p:nvSpPr>
        <p:spPr>
          <a:xfrm>
            <a:off x="4894069" y="2462588"/>
            <a:ext cx="131326" cy="13132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21EC81B-5C34-50F9-EFBC-6FB797C3DDEE}"/>
              </a:ext>
            </a:extLst>
          </p:cNvPr>
          <p:cNvSpPr txBox="1"/>
          <p:nvPr/>
        </p:nvSpPr>
        <p:spPr>
          <a:xfrm>
            <a:off x="5144588" y="2373325"/>
            <a:ext cx="3597386" cy="19176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1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2019</a:t>
            </a:r>
            <a:endParaRPr lang="es-ES" sz="1800" b="1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  <a:p>
            <a:pPr marL="128592" marR="0" lvl="0" indent="-128592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Started efforts to work with Research Group #1</a:t>
            </a:r>
          </a:p>
          <a:p>
            <a:pPr marL="128592" marR="0" lvl="0" indent="-128592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Started efforts to work with Research Group #2</a:t>
            </a:r>
          </a:p>
          <a:p>
            <a:pPr marL="128592" marR="0" lvl="0" indent="-128592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Started efforts to work with Research Group #3</a:t>
            </a:r>
          </a:p>
          <a:p>
            <a:pPr marL="128592" marR="0" lvl="0" indent="-128592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Started efforts to work with Research Group #4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FECDFA0-398B-7077-80F9-ABAAAB7BC695}"/>
              </a:ext>
            </a:extLst>
          </p:cNvPr>
          <p:cNvSpPr/>
          <p:nvPr/>
        </p:nvSpPr>
        <p:spPr>
          <a:xfrm>
            <a:off x="4894069" y="3914775"/>
            <a:ext cx="131326" cy="13132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2100" b="0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F39B33-D9A9-B334-872A-C3C5ED12450D}"/>
              </a:ext>
            </a:extLst>
          </p:cNvPr>
          <p:cNvSpPr txBox="1"/>
          <p:nvPr/>
        </p:nvSpPr>
        <p:spPr>
          <a:xfrm>
            <a:off x="5144588" y="3825511"/>
            <a:ext cx="3597386" cy="7070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500" b="1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2021</a:t>
            </a:r>
            <a:endParaRPr lang="es-ES" sz="1800" b="1" i="0" u="none" strike="noStrike" kern="0" cap="none" spc="0" baseline="0">
              <a:solidFill>
                <a:srgbClr val="5B6356"/>
              </a:solidFill>
              <a:uFillTx/>
              <a:latin typeface="Arial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5B6356"/>
                </a:solidFill>
                <a:uFillTx/>
                <a:latin typeface="Arial"/>
                <a:ea typeface="Arial"/>
                <a:cs typeface="Arial"/>
              </a:rPr>
              <a:t>Completed research project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28;p70">
            <a:extLst>
              <a:ext uri="{FF2B5EF4-FFF2-40B4-BE49-F238E27FC236}">
                <a16:creationId xmlns:a16="http://schemas.microsoft.com/office/drawing/2014/main" id="{2CC7068C-D803-B648-82ED-F6C5730B24AA}"/>
              </a:ext>
            </a:extLst>
          </p:cNvPr>
          <p:cNvSpPr txBox="1"/>
          <p:nvPr/>
        </p:nvSpPr>
        <p:spPr>
          <a:xfrm>
            <a:off x="707014" y="156179"/>
            <a:ext cx="7843842" cy="60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5B6356"/>
                </a:solidFill>
                <a:uFillTx/>
                <a:latin typeface="Cinzel Decorative"/>
                <a:ea typeface="Arial"/>
                <a:cs typeface="Arial"/>
              </a:rPr>
              <a:t>Perhaps You Need More Infographics!</a:t>
            </a:r>
          </a:p>
        </p:txBody>
      </p:sp>
      <p:cxnSp>
        <p:nvCxnSpPr>
          <p:cNvPr id="3" name="Google Shape;1534;p70">
            <a:extLst>
              <a:ext uri="{FF2B5EF4-FFF2-40B4-BE49-F238E27FC236}">
                <a16:creationId xmlns:a16="http://schemas.microsoft.com/office/drawing/2014/main" id="{7301AB95-AB0C-6A34-A688-B121A047E767}"/>
              </a:ext>
            </a:extLst>
          </p:cNvPr>
          <p:cNvCxnSpPr>
            <a:stCxn id="4" idx="3"/>
          </p:cNvCxnSpPr>
          <p:nvPr/>
        </p:nvCxnSpPr>
        <p:spPr>
          <a:xfrm flipH="1" flipV="1">
            <a:off x="6927915" y="3738753"/>
            <a:ext cx="1368454" cy="184278"/>
          </a:xfrm>
          <a:prstGeom prst="curvedConnector5">
            <a:avLst>
              <a:gd name="adj1" fmla="val -16705"/>
              <a:gd name="adj2" fmla="val -241633"/>
              <a:gd name="adj3" fmla="val 92765"/>
            </a:avLst>
          </a:prstGeom>
          <a:noFill/>
          <a:ln w="19046" cap="flat">
            <a:solidFill>
              <a:srgbClr val="FFFFFF"/>
            </a:solidFill>
            <a:prstDash val="solid"/>
            <a:round/>
            <a:headEnd type="arrow"/>
          </a:ln>
        </p:spPr>
      </p:cxnSp>
      <p:sp>
        <p:nvSpPr>
          <p:cNvPr id="4" name="Google Shape;1535;p70">
            <a:extLst>
              <a:ext uri="{FF2B5EF4-FFF2-40B4-BE49-F238E27FC236}">
                <a16:creationId xmlns:a16="http://schemas.microsoft.com/office/drawing/2014/main" id="{2F9E46C4-C3D3-8CDF-CE8F-42ABC712BD41}"/>
              </a:ext>
            </a:extLst>
          </p:cNvPr>
          <p:cNvSpPr txBox="1"/>
          <p:nvPr/>
        </p:nvSpPr>
        <p:spPr>
          <a:xfrm>
            <a:off x="7125919" y="3706355"/>
            <a:ext cx="1170450" cy="4333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350" b="0" i="0" u="none" strike="noStrike" kern="1200" cap="none" spc="0" baseline="0">
                <a:solidFill>
                  <a:srgbClr val="5B6356"/>
                </a:solidFill>
                <a:uFillTx/>
                <a:latin typeface="Cinzel Decorative"/>
                <a:ea typeface="Arial"/>
                <a:cs typeface="Arial"/>
              </a:rPr>
              <a:t>MARS</a:t>
            </a:r>
          </a:p>
        </p:txBody>
      </p:sp>
      <p:sp>
        <p:nvSpPr>
          <p:cNvPr id="5" name="Google Shape;1536;p70">
            <a:extLst>
              <a:ext uri="{FF2B5EF4-FFF2-40B4-BE49-F238E27FC236}">
                <a16:creationId xmlns:a16="http://schemas.microsoft.com/office/drawing/2014/main" id="{4F77D51F-B9E4-6412-85ED-A3ECA3F1D43D}"/>
              </a:ext>
            </a:extLst>
          </p:cNvPr>
          <p:cNvSpPr txBox="1"/>
          <p:nvPr/>
        </p:nvSpPr>
        <p:spPr>
          <a:xfrm>
            <a:off x="7125919" y="3953883"/>
            <a:ext cx="1367997" cy="6565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Despite being red, Mars is actually a cold place</a:t>
            </a:r>
          </a:p>
        </p:txBody>
      </p:sp>
      <p:sp>
        <p:nvSpPr>
          <p:cNvPr id="6" name="Google Shape;1537;p70">
            <a:extLst>
              <a:ext uri="{FF2B5EF4-FFF2-40B4-BE49-F238E27FC236}">
                <a16:creationId xmlns:a16="http://schemas.microsoft.com/office/drawing/2014/main" id="{DD61AB69-6939-C3EE-379D-E9A0BE26E548}"/>
              </a:ext>
            </a:extLst>
          </p:cNvPr>
          <p:cNvSpPr txBox="1"/>
          <p:nvPr/>
        </p:nvSpPr>
        <p:spPr>
          <a:xfrm>
            <a:off x="904561" y="3794814"/>
            <a:ext cx="1170450" cy="4333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350" b="0" i="0" u="none" strike="noStrike" kern="1200" cap="none" spc="0" baseline="0">
                <a:solidFill>
                  <a:srgbClr val="5B6356"/>
                </a:solidFill>
                <a:uFillTx/>
                <a:latin typeface="Cinzel Decorative"/>
                <a:ea typeface="Arial"/>
                <a:cs typeface="Arial"/>
              </a:rPr>
              <a:t>JUPITER</a:t>
            </a:r>
          </a:p>
        </p:txBody>
      </p:sp>
      <p:sp>
        <p:nvSpPr>
          <p:cNvPr id="7" name="Google Shape;1538;p70">
            <a:extLst>
              <a:ext uri="{FF2B5EF4-FFF2-40B4-BE49-F238E27FC236}">
                <a16:creationId xmlns:a16="http://schemas.microsoft.com/office/drawing/2014/main" id="{82742881-A4EE-ED1D-E0E4-3FAB3580435B}"/>
              </a:ext>
            </a:extLst>
          </p:cNvPr>
          <p:cNvSpPr txBox="1"/>
          <p:nvPr/>
        </p:nvSpPr>
        <p:spPr>
          <a:xfrm>
            <a:off x="707014" y="4046540"/>
            <a:ext cx="1367997" cy="6565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It’s the biggest planet in the Solar System</a:t>
            </a:r>
          </a:p>
        </p:txBody>
      </p:sp>
      <p:sp>
        <p:nvSpPr>
          <p:cNvPr id="8" name="Google Shape;1533;p70">
            <a:extLst>
              <a:ext uri="{FF2B5EF4-FFF2-40B4-BE49-F238E27FC236}">
                <a16:creationId xmlns:a16="http://schemas.microsoft.com/office/drawing/2014/main" id="{1950E408-D004-C81D-C91E-D2B64F353201}"/>
              </a:ext>
            </a:extLst>
          </p:cNvPr>
          <p:cNvSpPr txBox="1"/>
          <p:nvPr/>
        </p:nvSpPr>
        <p:spPr>
          <a:xfrm>
            <a:off x="7076285" y="1565928"/>
            <a:ext cx="1170450" cy="3429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350" b="0" i="0" u="none" strike="noStrike" kern="1200" cap="none" spc="0" baseline="0">
                <a:solidFill>
                  <a:srgbClr val="5B6356"/>
                </a:solidFill>
                <a:uFillTx/>
                <a:latin typeface="Cinzel Decorative"/>
                <a:ea typeface="Arial"/>
                <a:cs typeface="Arial"/>
              </a:rPr>
              <a:t>SATURN</a:t>
            </a:r>
          </a:p>
        </p:txBody>
      </p:sp>
      <p:sp>
        <p:nvSpPr>
          <p:cNvPr id="9" name="Google Shape;1539;p70">
            <a:extLst>
              <a:ext uri="{FF2B5EF4-FFF2-40B4-BE49-F238E27FC236}">
                <a16:creationId xmlns:a16="http://schemas.microsoft.com/office/drawing/2014/main" id="{461E0430-D3FE-7D2A-948C-185206511469}"/>
              </a:ext>
            </a:extLst>
          </p:cNvPr>
          <p:cNvSpPr txBox="1"/>
          <p:nvPr/>
        </p:nvSpPr>
        <p:spPr>
          <a:xfrm>
            <a:off x="7076194" y="1807969"/>
            <a:ext cx="1417722" cy="6565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Saturn is composed mostly of hydrogen and helium</a:t>
            </a:r>
          </a:p>
        </p:txBody>
      </p:sp>
      <p:sp>
        <p:nvSpPr>
          <p:cNvPr id="10" name="Google Shape;1530;p70">
            <a:extLst>
              <a:ext uri="{FF2B5EF4-FFF2-40B4-BE49-F238E27FC236}">
                <a16:creationId xmlns:a16="http://schemas.microsoft.com/office/drawing/2014/main" id="{FFCD8ACA-3281-4C3B-2C59-245B642A1C55}"/>
              </a:ext>
            </a:extLst>
          </p:cNvPr>
          <p:cNvSpPr txBox="1"/>
          <p:nvPr/>
        </p:nvSpPr>
        <p:spPr>
          <a:xfrm>
            <a:off x="725420" y="1702338"/>
            <a:ext cx="1367997" cy="3429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350" b="0" i="0" u="none" strike="noStrike" kern="1200" cap="none" spc="0" baseline="0">
                <a:solidFill>
                  <a:srgbClr val="5B6356"/>
                </a:solidFill>
                <a:uFillTx/>
                <a:latin typeface="Cinzel Decorative"/>
                <a:ea typeface="Arial"/>
                <a:cs typeface="Arial"/>
              </a:rPr>
              <a:t>NEPTUNE</a:t>
            </a:r>
          </a:p>
        </p:txBody>
      </p:sp>
      <p:sp>
        <p:nvSpPr>
          <p:cNvPr id="11" name="Google Shape;1540;p70">
            <a:extLst>
              <a:ext uri="{FF2B5EF4-FFF2-40B4-BE49-F238E27FC236}">
                <a16:creationId xmlns:a16="http://schemas.microsoft.com/office/drawing/2014/main" id="{151C88C9-05CA-730A-F286-0B8209D9EB7B}"/>
              </a:ext>
            </a:extLst>
          </p:cNvPr>
          <p:cNvSpPr txBox="1"/>
          <p:nvPr/>
        </p:nvSpPr>
        <p:spPr>
          <a:xfrm>
            <a:off x="777185" y="1944489"/>
            <a:ext cx="1316251" cy="6565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68570" rIns="68570" bIns="6857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Neptune is the farthest planet from the Sun</a:t>
            </a:r>
          </a:p>
        </p:txBody>
      </p:sp>
      <p:cxnSp>
        <p:nvCxnSpPr>
          <p:cNvPr id="12" name="Conector recto de flecha 13">
            <a:extLst>
              <a:ext uri="{FF2B5EF4-FFF2-40B4-BE49-F238E27FC236}">
                <a16:creationId xmlns:a16="http://schemas.microsoft.com/office/drawing/2014/main" id="{4A074C99-0DC5-3C24-C93D-219A91D5E618}"/>
              </a:ext>
            </a:extLst>
          </p:cNvPr>
          <p:cNvCxnSpPr/>
          <p:nvPr/>
        </p:nvCxnSpPr>
        <p:spPr>
          <a:xfrm flipH="1">
            <a:off x="6157917" y="1807969"/>
            <a:ext cx="769998" cy="464799"/>
          </a:xfrm>
          <a:prstGeom prst="straightConnector1">
            <a:avLst/>
          </a:prstGeom>
          <a:noFill/>
          <a:ln w="57150" cap="flat">
            <a:solidFill>
              <a:srgbClr val="FFC000"/>
            </a:solidFill>
            <a:prstDash val="solid"/>
            <a:tailEnd type="arrow"/>
          </a:ln>
        </p:spPr>
      </p:cxnSp>
      <p:cxnSp>
        <p:nvCxnSpPr>
          <p:cNvPr id="13" name="Conector recto de flecha 15">
            <a:extLst>
              <a:ext uri="{FF2B5EF4-FFF2-40B4-BE49-F238E27FC236}">
                <a16:creationId xmlns:a16="http://schemas.microsoft.com/office/drawing/2014/main" id="{6A0ADAA2-A370-B89B-33B7-23970D2B9FAF}"/>
              </a:ext>
            </a:extLst>
          </p:cNvPr>
          <p:cNvCxnSpPr/>
          <p:nvPr/>
        </p:nvCxnSpPr>
        <p:spPr>
          <a:xfrm>
            <a:off x="2113406" y="1807969"/>
            <a:ext cx="772668" cy="656549"/>
          </a:xfrm>
          <a:prstGeom prst="straightConnector1">
            <a:avLst/>
          </a:prstGeom>
          <a:noFill/>
          <a:ln w="57150" cap="flat">
            <a:solidFill>
              <a:srgbClr val="FFC000"/>
            </a:solidFill>
            <a:prstDash val="solid"/>
            <a:tailEnd type="arrow"/>
          </a:ln>
        </p:spPr>
      </p:cxnSp>
      <p:cxnSp>
        <p:nvCxnSpPr>
          <p:cNvPr id="14" name="Conector recto de flecha 17">
            <a:extLst>
              <a:ext uri="{FF2B5EF4-FFF2-40B4-BE49-F238E27FC236}">
                <a16:creationId xmlns:a16="http://schemas.microsoft.com/office/drawing/2014/main" id="{2429EC77-CCA2-A9CA-650D-918754834E2F}"/>
              </a:ext>
            </a:extLst>
          </p:cNvPr>
          <p:cNvCxnSpPr/>
          <p:nvPr/>
        </p:nvCxnSpPr>
        <p:spPr>
          <a:xfrm flipV="1">
            <a:off x="2145182" y="4228167"/>
            <a:ext cx="840910" cy="146642"/>
          </a:xfrm>
          <a:prstGeom prst="straightConnector1">
            <a:avLst/>
          </a:prstGeom>
          <a:noFill/>
          <a:ln w="57150" cap="flat">
            <a:solidFill>
              <a:srgbClr val="FFC000"/>
            </a:solidFill>
            <a:prstDash val="solid"/>
            <a:tailEnd type="arrow"/>
          </a:ln>
        </p:spPr>
      </p:cxnSp>
      <p:cxnSp>
        <p:nvCxnSpPr>
          <p:cNvPr id="15" name="Conector recto de flecha 19">
            <a:extLst>
              <a:ext uri="{FF2B5EF4-FFF2-40B4-BE49-F238E27FC236}">
                <a16:creationId xmlns:a16="http://schemas.microsoft.com/office/drawing/2014/main" id="{08E00B79-6ADD-BE8D-3B53-200DA3F2134D}"/>
              </a:ext>
            </a:extLst>
          </p:cNvPr>
          <p:cNvCxnSpPr/>
          <p:nvPr/>
        </p:nvCxnSpPr>
        <p:spPr>
          <a:xfrm flipH="1" flipV="1">
            <a:off x="6493739" y="3794814"/>
            <a:ext cx="434176" cy="579995"/>
          </a:xfrm>
          <a:prstGeom prst="straightConnector1">
            <a:avLst/>
          </a:prstGeom>
          <a:noFill/>
          <a:ln w="57150" cap="flat">
            <a:solidFill>
              <a:srgbClr val="FFC000"/>
            </a:solidFill>
            <a:prstDash val="solid"/>
            <a:tailEnd type="arrow"/>
          </a:ln>
        </p:spPr>
      </p:cxnSp>
      <p:grpSp>
        <p:nvGrpSpPr>
          <p:cNvPr id="16" name="Grupo 4">
            <a:extLst>
              <a:ext uri="{FF2B5EF4-FFF2-40B4-BE49-F238E27FC236}">
                <a16:creationId xmlns:a16="http://schemas.microsoft.com/office/drawing/2014/main" id="{C938DDA8-1FEC-D7E0-0F6F-2BDFA92A03A1}"/>
              </a:ext>
            </a:extLst>
          </p:cNvPr>
          <p:cNvGrpSpPr/>
          <p:nvPr/>
        </p:nvGrpSpPr>
        <p:grpSpPr>
          <a:xfrm>
            <a:off x="3359148" y="1908179"/>
            <a:ext cx="2606681" cy="2560629"/>
            <a:chOff x="3359148" y="1908179"/>
            <a:chExt cx="2606681" cy="2560629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7910D97-EDF1-3FC5-D425-41DD6416F641}"/>
                </a:ext>
              </a:extLst>
            </p:cNvPr>
            <p:cNvSpPr/>
            <p:nvPr/>
          </p:nvSpPr>
          <p:spPr>
            <a:xfrm>
              <a:off x="4654552" y="3273423"/>
              <a:ext cx="1262064" cy="11953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2"/>
                <a:gd name="f7" fmla="val 438"/>
                <a:gd name="f8" fmla="val 259"/>
                <a:gd name="f9" fmla="val 274"/>
                <a:gd name="f10" fmla="val 48"/>
                <a:gd name="f11" fmla="val 290"/>
                <a:gd name="f12" fmla="val 96"/>
                <a:gd name="f13" fmla="val 305"/>
                <a:gd name="f14" fmla="val 144"/>
                <a:gd name="f15" fmla="val 298"/>
                <a:gd name="f16" fmla="val 148"/>
                <a:gd name="f17" fmla="val 292"/>
                <a:gd name="f18" fmla="val 151"/>
                <a:gd name="f19" fmla="val 286"/>
                <a:gd name="f20" fmla="val 155"/>
                <a:gd name="f21" fmla="val 281"/>
                <a:gd name="f22" fmla="val 158"/>
                <a:gd name="f23" fmla="val 277"/>
                <a:gd name="f24" fmla="val 162"/>
                <a:gd name="f25" fmla="val 273"/>
                <a:gd name="f26" fmla="val 166"/>
                <a:gd name="f27" fmla="val 267"/>
                <a:gd name="f28" fmla="val 173"/>
                <a:gd name="f29" fmla="val 266"/>
                <a:gd name="f30" fmla="val 181"/>
                <a:gd name="f31" fmla="val 269"/>
                <a:gd name="f32" fmla="val 190"/>
                <a:gd name="f33" fmla="val 199"/>
                <a:gd name="f34" fmla="val 280"/>
                <a:gd name="f35" fmla="val 202"/>
                <a:gd name="f36" fmla="val 289"/>
                <a:gd name="f37" fmla="val 203"/>
                <a:gd name="f38" fmla="val 204"/>
                <a:gd name="f39" fmla="val 319"/>
                <a:gd name="f40" fmla="val 334"/>
                <a:gd name="f41" fmla="val 194"/>
                <a:gd name="f42" fmla="val 358"/>
                <a:gd name="f43" fmla="val 186"/>
                <a:gd name="f44" fmla="val 382"/>
                <a:gd name="f45" fmla="val 176"/>
                <a:gd name="f46" fmla="val 407"/>
                <a:gd name="f47" fmla="val 171"/>
                <a:gd name="f48" fmla="val 416"/>
                <a:gd name="f49" fmla="val 170"/>
                <a:gd name="f50" fmla="val 425"/>
                <a:gd name="f51" fmla="val 434"/>
                <a:gd name="f52" fmla="val 172"/>
                <a:gd name="f53" fmla="val 449"/>
                <a:gd name="f54" fmla="val 458"/>
                <a:gd name="f55" fmla="val 188"/>
                <a:gd name="f56" fmla="val 459"/>
                <a:gd name="f57" fmla="val 206"/>
                <a:gd name="f58" fmla="val 240"/>
                <a:gd name="f59" fmla="val 455"/>
                <a:gd name="f60" fmla="val 272"/>
                <a:gd name="f61" fmla="val 441"/>
                <a:gd name="f62" fmla="val 302"/>
                <a:gd name="f63" fmla="val 426"/>
                <a:gd name="f64" fmla="val 338"/>
                <a:gd name="f65" fmla="val 402"/>
                <a:gd name="f66" fmla="val 366"/>
                <a:gd name="f67" fmla="val 371"/>
                <a:gd name="f68" fmla="val 389"/>
                <a:gd name="f69" fmla="val 335"/>
                <a:gd name="f70" fmla="val 295"/>
                <a:gd name="f71" fmla="val 431"/>
                <a:gd name="f72" fmla="val 251"/>
                <a:gd name="f73" fmla="val 196"/>
                <a:gd name="f74" fmla="val 429"/>
                <a:gd name="f75" fmla="val 399"/>
                <a:gd name="f76" fmla="val 80"/>
                <a:gd name="f77" fmla="val 67"/>
                <a:gd name="f78" fmla="val 376"/>
                <a:gd name="f79" fmla="val 54"/>
                <a:gd name="f80" fmla="val 362"/>
                <a:gd name="f81" fmla="val 27"/>
                <a:gd name="f82" fmla="val 333"/>
                <a:gd name="f83" fmla="val 12"/>
                <a:gd name="f84" fmla="val 297"/>
                <a:gd name="f85" fmla="val 6"/>
                <a:gd name="f86" fmla="val 257"/>
                <a:gd name="f87" fmla="val 224"/>
                <a:gd name="f88" fmla="val 191"/>
                <a:gd name="f89" fmla="val 11"/>
                <a:gd name="f90" fmla="val 20"/>
                <a:gd name="f91" fmla="val 135"/>
                <a:gd name="f92" fmla="val 33"/>
                <a:gd name="f93" fmla="val 114"/>
                <a:gd name="f94" fmla="val 50"/>
                <a:gd name="f95" fmla="val 77"/>
                <a:gd name="f96" fmla="val 68"/>
                <a:gd name="f97" fmla="val 109"/>
                <a:gd name="f98" fmla="val 47"/>
                <a:gd name="f99" fmla="val 145"/>
                <a:gd name="f100" fmla="val 31"/>
                <a:gd name="f101" fmla="val 16"/>
                <a:gd name="f102" fmla="val 216"/>
                <a:gd name="f103" fmla="val 5"/>
                <a:gd name="f104" fmla="val 254"/>
                <a:gd name="f105" fmla="val 256"/>
                <a:gd name="f106" fmla="val 182"/>
                <a:gd name="f107" fmla="val 340"/>
                <a:gd name="f108" fmla="val 201"/>
                <a:gd name="f109" fmla="val 337"/>
                <a:gd name="f110" fmla="val 211"/>
                <a:gd name="f111" fmla="val 330"/>
                <a:gd name="f112" fmla="val 231"/>
                <a:gd name="f113" fmla="val 316"/>
                <a:gd name="f114" fmla="val 232"/>
                <a:gd name="f115" fmla="val 291"/>
                <a:gd name="f116" fmla="val 214"/>
                <a:gd name="f117" fmla="val 275"/>
                <a:gd name="f118" fmla="val 258"/>
                <a:gd name="f119" fmla="val 142"/>
                <a:gd name="f120" fmla="val 276"/>
                <a:gd name="f121" fmla="val 127"/>
                <a:gd name="f122" fmla="val 314"/>
                <a:gd name="f123" fmla="val 143"/>
                <a:gd name="f124" fmla="val 327"/>
                <a:gd name="f125" fmla="val 153"/>
                <a:gd name="f126" fmla="val 336"/>
                <a:gd name="f127" fmla="val 165"/>
                <a:gd name="f128" fmla="val 141"/>
                <a:gd name="f129" fmla="val 213"/>
                <a:gd name="f130" fmla="val 160"/>
                <a:gd name="f131" fmla="val 177"/>
                <a:gd name="f132" fmla="val 197"/>
                <a:gd name="f133" fmla="val 157"/>
                <a:gd name="f134" fmla="val 161"/>
                <a:gd name="f135" fmla="val 140"/>
                <a:gd name="f136" fmla="val 120"/>
                <a:gd name="f137" fmla="val 104"/>
                <a:gd name="f138" fmla="val 178"/>
                <a:gd name="f139" fmla="val 121"/>
                <a:gd name="f140" fmla="val 300"/>
                <a:gd name="f141" fmla="val 263"/>
                <a:gd name="f142" fmla="val 265"/>
                <a:gd name="f143" fmla="val 278"/>
                <a:gd name="f144" fmla="val 299"/>
                <a:gd name="f145" fmla="val 264"/>
                <a:gd name="f146" fmla="val 320"/>
                <a:gd name="f147" fmla="val 282"/>
                <a:gd name="f148" fmla="val 322"/>
                <a:gd name="f149" fmla="val 318"/>
                <a:gd name="f150" fmla="+- 0 0 -90"/>
                <a:gd name="f151" fmla="*/ f3 1 462"/>
                <a:gd name="f152" fmla="*/ f4 1 438"/>
                <a:gd name="f153" fmla="val f5"/>
                <a:gd name="f154" fmla="val f6"/>
                <a:gd name="f155" fmla="val f7"/>
                <a:gd name="f156" fmla="*/ f150 f0 1"/>
                <a:gd name="f157" fmla="+- f155 0 f153"/>
                <a:gd name="f158" fmla="+- f154 0 f153"/>
                <a:gd name="f159" fmla="*/ f156 1 f2"/>
                <a:gd name="f160" fmla="*/ f158 1 462"/>
                <a:gd name="f161" fmla="*/ f157 1 438"/>
                <a:gd name="f162" fmla="*/ 259 f158 1"/>
                <a:gd name="f163" fmla="*/ 0 f157 1"/>
                <a:gd name="f164" fmla="*/ 305 f158 1"/>
                <a:gd name="f165" fmla="*/ 144 f157 1"/>
                <a:gd name="f166" fmla="*/ 286 f158 1"/>
                <a:gd name="f167" fmla="*/ 155 f157 1"/>
                <a:gd name="f168" fmla="*/ 273 f158 1"/>
                <a:gd name="f169" fmla="*/ 166 f157 1"/>
                <a:gd name="f170" fmla="*/ 269 f158 1"/>
                <a:gd name="f171" fmla="*/ 190 f157 1"/>
                <a:gd name="f172" fmla="*/ 289 f158 1"/>
                <a:gd name="f173" fmla="*/ 203 f157 1"/>
                <a:gd name="f174" fmla="*/ 334 f158 1"/>
                <a:gd name="f175" fmla="*/ 194 f157 1"/>
                <a:gd name="f176" fmla="*/ 407 f158 1"/>
                <a:gd name="f177" fmla="*/ 171 f157 1"/>
                <a:gd name="f178" fmla="*/ 434 f158 1"/>
                <a:gd name="f179" fmla="*/ 172 f157 1"/>
                <a:gd name="f180" fmla="*/ 459 f158 1"/>
                <a:gd name="f181" fmla="*/ 206 f157 1"/>
                <a:gd name="f182" fmla="*/ 441 f158 1"/>
                <a:gd name="f183" fmla="*/ 302 f157 1"/>
                <a:gd name="f184" fmla="*/ 371 f158 1"/>
                <a:gd name="f185" fmla="*/ 389 f157 1"/>
                <a:gd name="f186" fmla="*/ 251 f158 1"/>
                <a:gd name="f187" fmla="*/ 434 f157 1"/>
                <a:gd name="f188" fmla="*/ 96 f158 1"/>
                <a:gd name="f189" fmla="*/ 399 f157 1"/>
                <a:gd name="f190" fmla="*/ 54 f158 1"/>
                <a:gd name="f191" fmla="*/ 362 f157 1"/>
                <a:gd name="f192" fmla="*/ 6 f158 1"/>
                <a:gd name="f193" fmla="*/ 257 f157 1"/>
                <a:gd name="f194" fmla="*/ 11 f158 1"/>
                <a:gd name="f195" fmla="*/ 158 f157 1"/>
                <a:gd name="f196" fmla="*/ 50 f158 1"/>
                <a:gd name="f197" fmla="*/ 96 f157 1"/>
                <a:gd name="f198" fmla="*/ 145 f158 1"/>
                <a:gd name="f199" fmla="*/ 31 f157 1"/>
                <a:gd name="f200" fmla="*/ 254 f158 1"/>
                <a:gd name="f201" fmla="*/ 182 f158 1"/>
                <a:gd name="f202" fmla="*/ 340 f157 1"/>
                <a:gd name="f203" fmla="*/ 211 f158 1"/>
                <a:gd name="f204" fmla="*/ 330 f157 1"/>
                <a:gd name="f205" fmla="*/ 214 f158 1"/>
                <a:gd name="f206" fmla="*/ 275 f157 1"/>
                <a:gd name="f207" fmla="*/ 142 f158 1"/>
                <a:gd name="f208" fmla="*/ 276 f157 1"/>
                <a:gd name="f209" fmla="*/ 143 f158 1"/>
                <a:gd name="f210" fmla="*/ 327 f157 1"/>
                <a:gd name="f211" fmla="*/ 141 f158 1"/>
                <a:gd name="f212" fmla="*/ 213 f157 1"/>
                <a:gd name="f213" fmla="*/ 177 f158 1"/>
                <a:gd name="f214" fmla="*/ 177 f157 1"/>
                <a:gd name="f215" fmla="*/ 140 f158 1"/>
                <a:gd name="f216" fmla="*/ 141 f157 1"/>
                <a:gd name="f217" fmla="*/ 104 f158 1"/>
                <a:gd name="f218" fmla="*/ 178 f157 1"/>
                <a:gd name="f219" fmla="*/ 300 f158 1"/>
                <a:gd name="f220" fmla="*/ 263 f157 1"/>
                <a:gd name="f221" fmla="*/ 265 f158 1"/>
                <a:gd name="f222" fmla="*/ 299 f157 1"/>
                <a:gd name="f223" fmla="*/ 302 f158 1"/>
                <a:gd name="f224" fmla="*/ 335 f157 1"/>
                <a:gd name="f225" fmla="*/ 337 f158 1"/>
                <a:gd name="f226" fmla="*/ 298 f157 1"/>
                <a:gd name="f227" fmla="+- f159 0 f1"/>
                <a:gd name="f228" fmla="*/ f162 1 462"/>
                <a:gd name="f229" fmla="*/ f163 1 438"/>
                <a:gd name="f230" fmla="*/ f164 1 462"/>
                <a:gd name="f231" fmla="*/ f165 1 438"/>
                <a:gd name="f232" fmla="*/ f166 1 462"/>
                <a:gd name="f233" fmla="*/ f167 1 438"/>
                <a:gd name="f234" fmla="*/ f168 1 462"/>
                <a:gd name="f235" fmla="*/ f169 1 438"/>
                <a:gd name="f236" fmla="*/ f170 1 462"/>
                <a:gd name="f237" fmla="*/ f171 1 438"/>
                <a:gd name="f238" fmla="*/ f172 1 462"/>
                <a:gd name="f239" fmla="*/ f173 1 438"/>
                <a:gd name="f240" fmla="*/ f174 1 462"/>
                <a:gd name="f241" fmla="*/ f175 1 438"/>
                <a:gd name="f242" fmla="*/ f176 1 462"/>
                <a:gd name="f243" fmla="*/ f177 1 438"/>
                <a:gd name="f244" fmla="*/ f178 1 462"/>
                <a:gd name="f245" fmla="*/ f179 1 438"/>
                <a:gd name="f246" fmla="*/ f180 1 462"/>
                <a:gd name="f247" fmla="*/ f181 1 438"/>
                <a:gd name="f248" fmla="*/ f182 1 462"/>
                <a:gd name="f249" fmla="*/ f183 1 438"/>
                <a:gd name="f250" fmla="*/ f184 1 462"/>
                <a:gd name="f251" fmla="*/ f185 1 438"/>
                <a:gd name="f252" fmla="*/ f186 1 462"/>
                <a:gd name="f253" fmla="*/ f187 1 438"/>
                <a:gd name="f254" fmla="*/ f188 1 462"/>
                <a:gd name="f255" fmla="*/ f189 1 438"/>
                <a:gd name="f256" fmla="*/ f190 1 462"/>
                <a:gd name="f257" fmla="*/ f191 1 438"/>
                <a:gd name="f258" fmla="*/ f192 1 462"/>
                <a:gd name="f259" fmla="*/ f193 1 438"/>
                <a:gd name="f260" fmla="*/ f194 1 462"/>
                <a:gd name="f261" fmla="*/ f195 1 438"/>
                <a:gd name="f262" fmla="*/ f196 1 462"/>
                <a:gd name="f263" fmla="*/ f197 1 438"/>
                <a:gd name="f264" fmla="*/ f198 1 462"/>
                <a:gd name="f265" fmla="*/ f199 1 438"/>
                <a:gd name="f266" fmla="*/ f200 1 462"/>
                <a:gd name="f267" fmla="*/ f201 1 462"/>
                <a:gd name="f268" fmla="*/ f202 1 438"/>
                <a:gd name="f269" fmla="*/ f203 1 462"/>
                <a:gd name="f270" fmla="*/ f204 1 438"/>
                <a:gd name="f271" fmla="*/ f205 1 462"/>
                <a:gd name="f272" fmla="*/ f206 1 438"/>
                <a:gd name="f273" fmla="*/ f207 1 462"/>
                <a:gd name="f274" fmla="*/ f208 1 438"/>
                <a:gd name="f275" fmla="*/ f209 1 462"/>
                <a:gd name="f276" fmla="*/ f210 1 438"/>
                <a:gd name="f277" fmla="*/ f211 1 462"/>
                <a:gd name="f278" fmla="*/ f212 1 438"/>
                <a:gd name="f279" fmla="*/ f213 1 462"/>
                <a:gd name="f280" fmla="*/ f214 1 438"/>
                <a:gd name="f281" fmla="*/ f215 1 462"/>
                <a:gd name="f282" fmla="*/ f216 1 438"/>
                <a:gd name="f283" fmla="*/ f217 1 462"/>
                <a:gd name="f284" fmla="*/ f218 1 438"/>
                <a:gd name="f285" fmla="*/ f219 1 462"/>
                <a:gd name="f286" fmla="*/ f220 1 438"/>
                <a:gd name="f287" fmla="*/ f221 1 462"/>
                <a:gd name="f288" fmla="*/ f222 1 438"/>
                <a:gd name="f289" fmla="*/ f223 1 462"/>
                <a:gd name="f290" fmla="*/ f224 1 438"/>
                <a:gd name="f291" fmla="*/ f225 1 462"/>
                <a:gd name="f292" fmla="*/ f226 1 438"/>
                <a:gd name="f293" fmla="*/ 0 1 f160"/>
                <a:gd name="f294" fmla="*/ f154 1 f160"/>
                <a:gd name="f295" fmla="*/ 0 1 f161"/>
                <a:gd name="f296" fmla="*/ f155 1 f161"/>
                <a:gd name="f297" fmla="*/ f228 1 f160"/>
                <a:gd name="f298" fmla="*/ f229 1 f161"/>
                <a:gd name="f299" fmla="*/ f230 1 f160"/>
                <a:gd name="f300" fmla="*/ f231 1 f161"/>
                <a:gd name="f301" fmla="*/ f232 1 f160"/>
                <a:gd name="f302" fmla="*/ f233 1 f161"/>
                <a:gd name="f303" fmla="*/ f234 1 f160"/>
                <a:gd name="f304" fmla="*/ f235 1 f161"/>
                <a:gd name="f305" fmla="*/ f236 1 f160"/>
                <a:gd name="f306" fmla="*/ f237 1 f161"/>
                <a:gd name="f307" fmla="*/ f238 1 f160"/>
                <a:gd name="f308" fmla="*/ f239 1 f161"/>
                <a:gd name="f309" fmla="*/ f240 1 f160"/>
                <a:gd name="f310" fmla="*/ f241 1 f161"/>
                <a:gd name="f311" fmla="*/ f242 1 f160"/>
                <a:gd name="f312" fmla="*/ f243 1 f161"/>
                <a:gd name="f313" fmla="*/ f244 1 f160"/>
                <a:gd name="f314" fmla="*/ f245 1 f161"/>
                <a:gd name="f315" fmla="*/ f246 1 f160"/>
                <a:gd name="f316" fmla="*/ f247 1 f161"/>
                <a:gd name="f317" fmla="*/ f248 1 f160"/>
                <a:gd name="f318" fmla="*/ f249 1 f161"/>
                <a:gd name="f319" fmla="*/ f250 1 f160"/>
                <a:gd name="f320" fmla="*/ f251 1 f161"/>
                <a:gd name="f321" fmla="*/ f252 1 f160"/>
                <a:gd name="f322" fmla="*/ f253 1 f161"/>
                <a:gd name="f323" fmla="*/ f254 1 f160"/>
                <a:gd name="f324" fmla="*/ f255 1 f161"/>
                <a:gd name="f325" fmla="*/ f256 1 f160"/>
                <a:gd name="f326" fmla="*/ f257 1 f161"/>
                <a:gd name="f327" fmla="*/ f258 1 f160"/>
                <a:gd name="f328" fmla="*/ f259 1 f161"/>
                <a:gd name="f329" fmla="*/ f260 1 f160"/>
                <a:gd name="f330" fmla="*/ f261 1 f161"/>
                <a:gd name="f331" fmla="*/ f262 1 f160"/>
                <a:gd name="f332" fmla="*/ f263 1 f161"/>
                <a:gd name="f333" fmla="*/ f264 1 f160"/>
                <a:gd name="f334" fmla="*/ f265 1 f161"/>
                <a:gd name="f335" fmla="*/ f266 1 f160"/>
                <a:gd name="f336" fmla="*/ f267 1 f160"/>
                <a:gd name="f337" fmla="*/ f268 1 f161"/>
                <a:gd name="f338" fmla="*/ f269 1 f160"/>
                <a:gd name="f339" fmla="*/ f270 1 f161"/>
                <a:gd name="f340" fmla="*/ f271 1 f160"/>
                <a:gd name="f341" fmla="*/ f272 1 f161"/>
                <a:gd name="f342" fmla="*/ f273 1 f160"/>
                <a:gd name="f343" fmla="*/ f274 1 f161"/>
                <a:gd name="f344" fmla="*/ f275 1 f160"/>
                <a:gd name="f345" fmla="*/ f276 1 f161"/>
                <a:gd name="f346" fmla="*/ f277 1 f160"/>
                <a:gd name="f347" fmla="*/ f278 1 f161"/>
                <a:gd name="f348" fmla="*/ f279 1 f160"/>
                <a:gd name="f349" fmla="*/ f280 1 f161"/>
                <a:gd name="f350" fmla="*/ f281 1 f160"/>
                <a:gd name="f351" fmla="*/ f282 1 f161"/>
                <a:gd name="f352" fmla="*/ f283 1 f160"/>
                <a:gd name="f353" fmla="*/ f284 1 f161"/>
                <a:gd name="f354" fmla="*/ f285 1 f160"/>
                <a:gd name="f355" fmla="*/ f286 1 f161"/>
                <a:gd name="f356" fmla="*/ f287 1 f160"/>
                <a:gd name="f357" fmla="*/ f288 1 f161"/>
                <a:gd name="f358" fmla="*/ f289 1 f160"/>
                <a:gd name="f359" fmla="*/ f290 1 f161"/>
                <a:gd name="f360" fmla="*/ f291 1 f160"/>
                <a:gd name="f361" fmla="*/ f292 1 f161"/>
                <a:gd name="f362" fmla="*/ f293 f151 1"/>
                <a:gd name="f363" fmla="*/ f294 f151 1"/>
                <a:gd name="f364" fmla="*/ f296 f152 1"/>
                <a:gd name="f365" fmla="*/ f295 f152 1"/>
                <a:gd name="f366" fmla="*/ f297 f151 1"/>
                <a:gd name="f367" fmla="*/ f298 f152 1"/>
                <a:gd name="f368" fmla="*/ f299 f151 1"/>
                <a:gd name="f369" fmla="*/ f300 f152 1"/>
                <a:gd name="f370" fmla="*/ f301 f151 1"/>
                <a:gd name="f371" fmla="*/ f302 f152 1"/>
                <a:gd name="f372" fmla="*/ f303 f151 1"/>
                <a:gd name="f373" fmla="*/ f304 f152 1"/>
                <a:gd name="f374" fmla="*/ f305 f151 1"/>
                <a:gd name="f375" fmla="*/ f306 f152 1"/>
                <a:gd name="f376" fmla="*/ f307 f151 1"/>
                <a:gd name="f377" fmla="*/ f308 f152 1"/>
                <a:gd name="f378" fmla="*/ f309 f151 1"/>
                <a:gd name="f379" fmla="*/ f310 f152 1"/>
                <a:gd name="f380" fmla="*/ f311 f151 1"/>
                <a:gd name="f381" fmla="*/ f312 f152 1"/>
                <a:gd name="f382" fmla="*/ f313 f151 1"/>
                <a:gd name="f383" fmla="*/ f314 f152 1"/>
                <a:gd name="f384" fmla="*/ f315 f151 1"/>
                <a:gd name="f385" fmla="*/ f316 f152 1"/>
                <a:gd name="f386" fmla="*/ f317 f151 1"/>
                <a:gd name="f387" fmla="*/ f318 f152 1"/>
                <a:gd name="f388" fmla="*/ f319 f151 1"/>
                <a:gd name="f389" fmla="*/ f320 f152 1"/>
                <a:gd name="f390" fmla="*/ f321 f151 1"/>
                <a:gd name="f391" fmla="*/ f322 f152 1"/>
                <a:gd name="f392" fmla="*/ f323 f151 1"/>
                <a:gd name="f393" fmla="*/ f324 f152 1"/>
                <a:gd name="f394" fmla="*/ f325 f151 1"/>
                <a:gd name="f395" fmla="*/ f326 f152 1"/>
                <a:gd name="f396" fmla="*/ f327 f151 1"/>
                <a:gd name="f397" fmla="*/ f328 f152 1"/>
                <a:gd name="f398" fmla="*/ f329 f151 1"/>
                <a:gd name="f399" fmla="*/ f330 f152 1"/>
                <a:gd name="f400" fmla="*/ f331 f151 1"/>
                <a:gd name="f401" fmla="*/ f332 f152 1"/>
                <a:gd name="f402" fmla="*/ f333 f151 1"/>
                <a:gd name="f403" fmla="*/ f334 f152 1"/>
                <a:gd name="f404" fmla="*/ f335 f151 1"/>
                <a:gd name="f405" fmla="*/ f336 f151 1"/>
                <a:gd name="f406" fmla="*/ f337 f152 1"/>
                <a:gd name="f407" fmla="*/ f338 f151 1"/>
                <a:gd name="f408" fmla="*/ f339 f152 1"/>
                <a:gd name="f409" fmla="*/ f340 f151 1"/>
                <a:gd name="f410" fmla="*/ f341 f152 1"/>
                <a:gd name="f411" fmla="*/ f342 f151 1"/>
                <a:gd name="f412" fmla="*/ f343 f152 1"/>
                <a:gd name="f413" fmla="*/ f344 f151 1"/>
                <a:gd name="f414" fmla="*/ f345 f152 1"/>
                <a:gd name="f415" fmla="*/ f346 f151 1"/>
                <a:gd name="f416" fmla="*/ f347 f152 1"/>
                <a:gd name="f417" fmla="*/ f348 f151 1"/>
                <a:gd name="f418" fmla="*/ f349 f152 1"/>
                <a:gd name="f419" fmla="*/ f350 f151 1"/>
                <a:gd name="f420" fmla="*/ f351 f152 1"/>
                <a:gd name="f421" fmla="*/ f352 f151 1"/>
                <a:gd name="f422" fmla="*/ f353 f152 1"/>
                <a:gd name="f423" fmla="*/ f354 f151 1"/>
                <a:gd name="f424" fmla="*/ f355 f152 1"/>
                <a:gd name="f425" fmla="*/ f356 f151 1"/>
                <a:gd name="f426" fmla="*/ f357 f152 1"/>
                <a:gd name="f427" fmla="*/ f358 f151 1"/>
                <a:gd name="f428" fmla="*/ f359 f152 1"/>
                <a:gd name="f429" fmla="*/ f360 f151 1"/>
                <a:gd name="f430" fmla="*/ f361 f1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7">
                  <a:pos x="f366" y="f367"/>
                </a:cxn>
                <a:cxn ang="f227">
                  <a:pos x="f368" y="f369"/>
                </a:cxn>
                <a:cxn ang="f227">
                  <a:pos x="f370" y="f371"/>
                </a:cxn>
                <a:cxn ang="f227">
                  <a:pos x="f372" y="f373"/>
                </a:cxn>
                <a:cxn ang="f227">
                  <a:pos x="f374" y="f375"/>
                </a:cxn>
                <a:cxn ang="f227">
                  <a:pos x="f376" y="f377"/>
                </a:cxn>
                <a:cxn ang="f227">
                  <a:pos x="f378" y="f379"/>
                </a:cxn>
                <a:cxn ang="f227">
                  <a:pos x="f380" y="f381"/>
                </a:cxn>
                <a:cxn ang="f227">
                  <a:pos x="f382" y="f383"/>
                </a:cxn>
                <a:cxn ang="f227">
                  <a:pos x="f384" y="f385"/>
                </a:cxn>
                <a:cxn ang="f227">
                  <a:pos x="f386" y="f387"/>
                </a:cxn>
                <a:cxn ang="f227">
                  <a:pos x="f388" y="f389"/>
                </a:cxn>
                <a:cxn ang="f227">
                  <a:pos x="f390" y="f391"/>
                </a:cxn>
                <a:cxn ang="f227">
                  <a:pos x="f392" y="f393"/>
                </a:cxn>
                <a:cxn ang="f227">
                  <a:pos x="f394" y="f395"/>
                </a:cxn>
                <a:cxn ang="f227">
                  <a:pos x="f396" y="f397"/>
                </a:cxn>
                <a:cxn ang="f227">
                  <a:pos x="f398" y="f399"/>
                </a:cxn>
                <a:cxn ang="f227">
                  <a:pos x="f400" y="f401"/>
                </a:cxn>
                <a:cxn ang="f227">
                  <a:pos x="f402" y="f403"/>
                </a:cxn>
                <a:cxn ang="f227">
                  <a:pos x="f404" y="f367"/>
                </a:cxn>
                <a:cxn ang="f227">
                  <a:pos x="f366" y="f367"/>
                </a:cxn>
                <a:cxn ang="f227">
                  <a:pos x="f405" y="f406"/>
                </a:cxn>
                <a:cxn ang="f227">
                  <a:pos x="f407" y="f408"/>
                </a:cxn>
                <a:cxn ang="f227">
                  <a:pos x="f409" y="f410"/>
                </a:cxn>
                <a:cxn ang="f227">
                  <a:pos x="f411" y="f412"/>
                </a:cxn>
                <a:cxn ang="f227">
                  <a:pos x="f413" y="f414"/>
                </a:cxn>
                <a:cxn ang="f227">
                  <a:pos x="f405" y="f406"/>
                </a:cxn>
                <a:cxn ang="f227">
                  <a:pos x="f415" y="f416"/>
                </a:cxn>
                <a:cxn ang="f227">
                  <a:pos x="f417" y="f418"/>
                </a:cxn>
                <a:cxn ang="f227">
                  <a:pos x="f419" y="f420"/>
                </a:cxn>
                <a:cxn ang="f227">
                  <a:pos x="f421" y="f422"/>
                </a:cxn>
                <a:cxn ang="f227">
                  <a:pos x="f415" y="f416"/>
                </a:cxn>
                <a:cxn ang="f227">
                  <a:pos x="f423" y="f424"/>
                </a:cxn>
                <a:cxn ang="f227">
                  <a:pos x="f425" y="f426"/>
                </a:cxn>
                <a:cxn ang="f227">
                  <a:pos x="f427" y="f428"/>
                </a:cxn>
                <a:cxn ang="f227">
                  <a:pos x="f429" y="f430"/>
                </a:cxn>
                <a:cxn ang="f227">
                  <a:pos x="f423" y="f424"/>
                </a:cxn>
              </a:cxnLst>
              <a:rect l="f362" t="f365" r="f363" b="f364"/>
              <a:pathLst>
                <a:path w="462" h="438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5" y="f33"/>
                    <a:pt x="f34" y="f35"/>
                    <a:pt x="f36" y="f37"/>
                  </a:cubicBezTo>
                  <a:cubicBezTo>
                    <a:pt x="f13" y="f38"/>
                    <a:pt x="f39" y="f33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49"/>
                    <a:pt x="f51" y="f52"/>
                  </a:cubicBezTo>
                  <a:cubicBezTo>
                    <a:pt x="f53" y="f45"/>
                    <a:pt x="f54" y="f55"/>
                    <a:pt x="f56" y="f57"/>
                  </a:cubicBezTo>
                  <a:cubicBezTo>
                    <a:pt x="f6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48"/>
                    <a:pt x="f70" y="f71"/>
                    <a:pt x="f72" y="f51"/>
                  </a:cubicBezTo>
                  <a:cubicBezTo>
                    <a:pt x="f73" y="f7"/>
                    <a:pt x="f14" y="f74"/>
                    <a:pt x="f12" y="f75"/>
                  </a:cubicBezTo>
                  <a:cubicBezTo>
                    <a:pt x="f76" y="f68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5" y="f87"/>
                    <a:pt x="f5" y="f88"/>
                    <a:pt x="f89" y="f22"/>
                  </a:cubicBezTo>
                  <a:cubicBezTo>
                    <a:pt x="f90" y="f91"/>
                    <a:pt x="f92" y="f93"/>
                    <a:pt x="f94" y="f12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2" y="f101"/>
                    <a:pt x="f102" y="f103"/>
                    <a:pt x="f104" y="f5"/>
                  </a:cubicBezTo>
                  <a:cubicBezTo>
                    <a:pt x="f105" y="f5"/>
                    <a:pt x="f86" y="f5"/>
                    <a:pt x="f8" y="f5"/>
                  </a:cubicBezTo>
                  <a:close/>
                  <a:moveTo>
                    <a:pt x="f106" y="f107"/>
                  </a:moveTo>
                  <a:cubicBezTo>
                    <a:pt x="f88" y="f107"/>
                    <a:pt x="f108" y="f109"/>
                    <a:pt x="f110" y="f111"/>
                  </a:cubicBezTo>
                  <a:cubicBezTo>
                    <a:pt x="f112" y="f113"/>
                    <a:pt x="f114" y="f115"/>
                    <a:pt x="f116" y="f117"/>
                  </a:cubicBezTo>
                  <a:cubicBezTo>
                    <a:pt x="f73" y="f8"/>
                    <a:pt x="f24" y="f118"/>
                    <a:pt x="f119" y="f120"/>
                  </a:cubicBezTo>
                  <a:cubicBezTo>
                    <a:pt x="f121" y="f11"/>
                    <a:pt x="f121" y="f122"/>
                    <a:pt x="f123" y="f124"/>
                  </a:cubicBezTo>
                  <a:cubicBezTo>
                    <a:pt x="f125" y="f126"/>
                    <a:pt x="f127" y="f107"/>
                    <a:pt x="f106" y="f107"/>
                  </a:cubicBezTo>
                  <a:close/>
                  <a:moveTo>
                    <a:pt x="f128" y="f129"/>
                  </a:moveTo>
                  <a:cubicBezTo>
                    <a:pt x="f130" y="f129"/>
                    <a:pt x="f131" y="f132"/>
                    <a:pt x="f131" y="f131"/>
                  </a:cubicBezTo>
                  <a:cubicBezTo>
                    <a:pt x="f45" y="f133"/>
                    <a:pt x="f134" y="f128"/>
                    <a:pt x="f135" y="f128"/>
                  </a:cubicBezTo>
                  <a:cubicBezTo>
                    <a:pt x="f136" y="f128"/>
                    <a:pt x="f137" y="f133"/>
                    <a:pt x="f137" y="f138"/>
                  </a:cubicBezTo>
                  <a:cubicBezTo>
                    <a:pt x="f137" y="f132"/>
                    <a:pt x="f139" y="f129"/>
                    <a:pt x="f128" y="f129"/>
                  </a:cubicBezTo>
                  <a:close/>
                  <a:moveTo>
                    <a:pt x="f140" y="f141"/>
                  </a:moveTo>
                  <a:cubicBezTo>
                    <a:pt x="f21" y="f141"/>
                    <a:pt x="f142" y="f143"/>
                    <a:pt x="f142" y="f144"/>
                  </a:cubicBezTo>
                  <a:cubicBezTo>
                    <a:pt x="f145" y="f146"/>
                    <a:pt x="f147" y="f126"/>
                    <a:pt x="f62" y="f69"/>
                  </a:cubicBezTo>
                  <a:cubicBezTo>
                    <a:pt x="f148" y="f40"/>
                    <a:pt x="f64" y="f39"/>
                    <a:pt x="f109" y="f15"/>
                  </a:cubicBezTo>
                  <a:cubicBezTo>
                    <a:pt x="f126" y="f120"/>
                    <a:pt x="f149" y="f141"/>
                    <a:pt x="f140" y="f141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5DFC31F6-BC6A-E887-BCF6-441C1E8FB466}"/>
                </a:ext>
              </a:extLst>
            </p:cNvPr>
            <p:cNvSpPr/>
            <p:nvPr/>
          </p:nvSpPr>
          <p:spPr>
            <a:xfrm>
              <a:off x="3762371" y="1908179"/>
              <a:ext cx="1111252" cy="1236661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407"/>
                <a:gd name="f8" fmla="val 452"/>
                <a:gd name="f9" fmla="val 33"/>
                <a:gd name="f10" fmla="val 158"/>
                <a:gd name="f11" fmla="val 25"/>
                <a:gd name="f12" fmla="val 150"/>
                <a:gd name="f13" fmla="val 17"/>
                <a:gd name="f14" fmla="val 144"/>
                <a:gd name="f15" fmla="val 10"/>
                <a:gd name="f16" fmla="val 136"/>
                <a:gd name="f17" fmla="val 7"/>
                <a:gd name="f18" fmla="val 132"/>
                <a:gd name="f19" fmla="val 4"/>
                <a:gd name="f20" fmla="val 127"/>
                <a:gd name="f21" fmla="val 1"/>
                <a:gd name="f22" fmla="val 122"/>
                <a:gd name="f23" fmla="val 121"/>
                <a:gd name="f24" fmla="val 119"/>
                <a:gd name="f25" fmla="val 118"/>
                <a:gd name="f26" fmla="val 8"/>
                <a:gd name="f27" fmla="val 89"/>
                <a:gd name="f28" fmla="val 66"/>
                <a:gd name="f29" fmla="val 48"/>
                <a:gd name="f30" fmla="val 76"/>
                <a:gd name="f31" fmla="val 26"/>
                <a:gd name="f32" fmla="val 109"/>
                <a:gd name="f33" fmla="val 13"/>
                <a:gd name="f34" fmla="val 6"/>
                <a:gd name="f35" fmla="val 174"/>
                <a:gd name="f36" fmla="val 205"/>
                <a:gd name="f37" fmla="val 235"/>
                <a:gd name="f38" fmla="val 268"/>
                <a:gd name="f39" fmla="val 299"/>
                <a:gd name="f40" fmla="val 327"/>
                <a:gd name="f41" fmla="val 34"/>
                <a:gd name="f42" fmla="val 54"/>
                <a:gd name="f43" fmla="val 384"/>
                <a:gd name="f44" fmla="val 81"/>
                <a:gd name="f45" fmla="val 399"/>
                <a:gd name="f46" fmla="val 116"/>
                <a:gd name="f47" fmla="val 401"/>
                <a:gd name="f48" fmla="val 400"/>
                <a:gd name="f49" fmla="val 398"/>
                <a:gd name="f50" fmla="val 123"/>
                <a:gd name="f51" fmla="val 389"/>
                <a:gd name="f52" fmla="val 133"/>
                <a:gd name="f53" fmla="val 380"/>
                <a:gd name="f54" fmla="val 143"/>
                <a:gd name="f55" fmla="val 368"/>
                <a:gd name="f56" fmla="val 149"/>
                <a:gd name="f57" fmla="val 367"/>
                <a:gd name="f58" fmla="val 366"/>
                <a:gd name="f59" fmla="val 151"/>
                <a:gd name="f60" fmla="val 152"/>
                <a:gd name="f61" fmla="val 156"/>
                <a:gd name="f62" fmla="val 160"/>
                <a:gd name="f63" fmla="val 372"/>
                <a:gd name="f64" fmla="val 163"/>
                <a:gd name="f65" fmla="val 397"/>
                <a:gd name="f66" fmla="val 181"/>
                <a:gd name="f67" fmla="val 218"/>
                <a:gd name="f68" fmla="val 393"/>
                <a:gd name="f69" fmla="val 247"/>
                <a:gd name="f70" fmla="val 386"/>
                <a:gd name="f71" fmla="val 261"/>
                <a:gd name="f72" fmla="val 376"/>
                <a:gd name="f73" fmla="val 272"/>
                <a:gd name="f74" fmla="val 361"/>
                <a:gd name="f75" fmla="val 278"/>
                <a:gd name="f76" fmla="val 279"/>
                <a:gd name="f77" fmla="val 358"/>
                <a:gd name="f78" fmla="val 280"/>
                <a:gd name="f79" fmla="val 282"/>
                <a:gd name="f80" fmla="val 350"/>
                <a:gd name="f81" fmla="val 302"/>
                <a:gd name="f82" fmla="val 343"/>
                <a:gd name="f83" fmla="val 323"/>
                <a:gd name="f84" fmla="val 335"/>
                <a:gd name="f85" fmla="val 342"/>
                <a:gd name="f86" fmla="val 322"/>
                <a:gd name="f87" fmla="val 373"/>
                <a:gd name="f88" fmla="val 305"/>
                <a:gd name="f89" fmla="val 281"/>
                <a:gd name="f90" fmla="val 424"/>
                <a:gd name="f91" fmla="val 264"/>
                <a:gd name="f92" fmla="val 442"/>
                <a:gd name="f93" fmla="val 243"/>
                <a:gd name="f94" fmla="val 451"/>
                <a:gd name="f95" fmla="val 201"/>
                <a:gd name="f96" fmla="val 453"/>
                <a:gd name="f97" fmla="val 183"/>
                <a:gd name="f98" fmla="val 166"/>
                <a:gd name="f99" fmla="val 450"/>
                <a:gd name="f100" fmla="val 142"/>
                <a:gd name="f101" fmla="val 445"/>
                <a:gd name="f102" fmla="val 432"/>
                <a:gd name="f103" fmla="val 108"/>
                <a:gd name="f104" fmla="val 414"/>
                <a:gd name="f105" fmla="val 86"/>
                <a:gd name="f106" fmla="val 71"/>
                <a:gd name="f107" fmla="val 58"/>
                <a:gd name="f108" fmla="val 330"/>
                <a:gd name="f109" fmla="val 52"/>
                <a:gd name="f110" fmla="val 314"/>
                <a:gd name="f111" fmla="val 47"/>
                <a:gd name="f112" fmla="val 298"/>
                <a:gd name="f113" fmla="val 41"/>
                <a:gd name="f114" fmla="val 39"/>
                <a:gd name="f115" fmla="val 38"/>
                <a:gd name="f116" fmla="val 12"/>
                <a:gd name="f117" fmla="val 266"/>
                <a:gd name="f118" fmla="val 245"/>
                <a:gd name="f119" fmla="val 216"/>
                <a:gd name="f120" fmla="val 194"/>
                <a:gd name="f121" fmla="val 9"/>
                <a:gd name="f122" fmla="val 176"/>
                <a:gd name="f123" fmla="val 28"/>
                <a:gd name="f124" fmla="val 30"/>
                <a:gd name="f125" fmla="val 161"/>
                <a:gd name="f126" fmla="val 32"/>
                <a:gd name="f127" fmla="val 159"/>
                <a:gd name="f128" fmla="val 197"/>
                <a:gd name="f129" fmla="val 415"/>
                <a:gd name="f130" fmla="val 206"/>
                <a:gd name="f131" fmla="val 213"/>
                <a:gd name="f132" fmla="val 220"/>
                <a:gd name="f133" fmla="val 232"/>
                <a:gd name="f134" fmla="val 413"/>
                <a:gd name="f135" fmla="val 408"/>
                <a:gd name="f136" fmla="val 252"/>
                <a:gd name="f137" fmla="val 385"/>
                <a:gd name="f138" fmla="val 290"/>
                <a:gd name="f139" fmla="val 349"/>
                <a:gd name="f140" fmla="val 306"/>
                <a:gd name="f141" fmla="val 318"/>
                <a:gd name="f142" fmla="val 284"/>
                <a:gd name="f143" fmla="val 328"/>
                <a:gd name="f144" fmla="val 251"/>
                <a:gd name="f145" fmla="val 329"/>
                <a:gd name="f146" fmla="val 334"/>
                <a:gd name="f147" fmla="val 340"/>
                <a:gd name="f148" fmla="val 346"/>
                <a:gd name="f149" fmla="val 351"/>
                <a:gd name="f150" fmla="val 240"/>
                <a:gd name="f151" fmla="val 233"/>
                <a:gd name="f152" fmla="val 362"/>
                <a:gd name="f153" fmla="val 223"/>
                <a:gd name="f154" fmla="val 212"/>
                <a:gd name="f155" fmla="val 359"/>
                <a:gd name="f156" fmla="val 202"/>
                <a:gd name="f157" fmla="val 354"/>
                <a:gd name="f158" fmla="val 191"/>
                <a:gd name="f159" fmla="val 190"/>
                <a:gd name="f160" fmla="val 339"/>
                <a:gd name="f161" fmla="val 189"/>
                <a:gd name="f162" fmla="val 337"/>
                <a:gd name="f163" fmla="val 188"/>
                <a:gd name="f164" fmla="val 186"/>
                <a:gd name="f165" fmla="val 184"/>
                <a:gd name="f166" fmla="val 333"/>
                <a:gd name="f167" fmla="val 175"/>
                <a:gd name="f168" fmla="val 332"/>
                <a:gd name="f169" fmla="val 171"/>
                <a:gd name="f170" fmla="val 162"/>
                <a:gd name="f171" fmla="val 320"/>
                <a:gd name="f172" fmla="val 289"/>
                <a:gd name="f173" fmla="val 258"/>
                <a:gd name="f174" fmla="val 229"/>
                <a:gd name="f175" fmla="val 147"/>
                <a:gd name="f176" fmla="val 211"/>
                <a:gd name="f177" fmla="val 141"/>
                <a:gd name="f178" fmla="val 195"/>
                <a:gd name="f179" fmla="val 140"/>
                <a:gd name="f180" fmla="val 177"/>
                <a:gd name="f181" fmla="val 145"/>
                <a:gd name="f182" fmla="val 148"/>
                <a:gd name="f183" fmla="val 155"/>
                <a:gd name="f184" fmla="val 154"/>
                <a:gd name="f185" fmla="val 165"/>
                <a:gd name="f186" fmla="val 146"/>
                <a:gd name="f187" fmla="val 170"/>
                <a:gd name="f188" fmla="val 182"/>
                <a:gd name="f189" fmla="val 139"/>
                <a:gd name="f190" fmla="val 187"/>
                <a:gd name="f191" fmla="val 135"/>
                <a:gd name="f192" fmla="val 114"/>
                <a:gd name="f193" fmla="val 94"/>
                <a:gd name="f194" fmla="val 73"/>
                <a:gd name="f195" fmla="val 72"/>
                <a:gd name="f196" fmla="val 70"/>
                <a:gd name="f197" fmla="val 68"/>
                <a:gd name="f198" fmla="val 64"/>
                <a:gd name="f199" fmla="val 60"/>
                <a:gd name="f200" fmla="val 185"/>
                <a:gd name="f201" fmla="val 55"/>
                <a:gd name="f202" fmla="val 51"/>
                <a:gd name="f203" fmla="val 192"/>
                <a:gd name="f204" fmla="val 46"/>
                <a:gd name="f205" fmla="val 196"/>
                <a:gd name="f206" fmla="val 43"/>
                <a:gd name="f207" fmla="val 29"/>
                <a:gd name="f208" fmla="val 246"/>
                <a:gd name="f209" fmla="val 250"/>
                <a:gd name="f210" fmla="val 78"/>
                <a:gd name="f211" fmla="val 271"/>
                <a:gd name="f212" fmla="val 85"/>
                <a:gd name="f213" fmla="val 292"/>
                <a:gd name="f214" fmla="val 92"/>
                <a:gd name="f215" fmla="val 312"/>
                <a:gd name="f216" fmla="val 103"/>
                <a:gd name="f217" fmla="val 388"/>
                <a:gd name="f218" fmla="val 410"/>
                <a:gd name="f219" fmla="val 412"/>
                <a:gd name="f220" fmla="+- 0 0 -90"/>
                <a:gd name="f221" fmla="*/ f4 1 407"/>
                <a:gd name="f222" fmla="*/ f5 1 452"/>
                <a:gd name="f223" fmla="val f6"/>
                <a:gd name="f224" fmla="val f7"/>
                <a:gd name="f225" fmla="val f8"/>
                <a:gd name="f226" fmla="*/ f220 f0 1"/>
                <a:gd name="f227" fmla="+- f225 0 f223"/>
                <a:gd name="f228" fmla="+- f224 0 f223"/>
                <a:gd name="f229" fmla="*/ f226 1 f3"/>
                <a:gd name="f230" fmla="*/ f228 1 407"/>
                <a:gd name="f231" fmla="*/ f227 1 452"/>
                <a:gd name="f232" fmla="*/ 33 f228 1"/>
                <a:gd name="f233" fmla="*/ 158 f227 1"/>
                <a:gd name="f234" fmla="*/ 10 f228 1"/>
                <a:gd name="f235" fmla="*/ 136 f227 1"/>
                <a:gd name="f236" fmla="*/ 1 f228 1"/>
                <a:gd name="f237" fmla="*/ 122 f227 1"/>
                <a:gd name="f238" fmla="*/ 118 f227 1"/>
                <a:gd name="f239" fmla="*/ 48 f228 1"/>
                <a:gd name="f240" fmla="*/ 48 f227 1"/>
                <a:gd name="f241" fmla="*/ 144 f228 1"/>
                <a:gd name="f242" fmla="*/ 6 f227 1"/>
                <a:gd name="f243" fmla="*/ 235 f228 1"/>
                <a:gd name="f244" fmla="*/ 4 f227 1"/>
                <a:gd name="f245" fmla="*/ 327 f228 1"/>
                <a:gd name="f246" fmla="*/ 34 f227 1"/>
                <a:gd name="f247" fmla="*/ 399 f228 1"/>
                <a:gd name="f248" fmla="*/ 116 f227 1"/>
                <a:gd name="f249" fmla="*/ 398 f228 1"/>
                <a:gd name="f250" fmla="*/ 123 f227 1"/>
                <a:gd name="f251" fmla="*/ 368 f228 1"/>
                <a:gd name="f252" fmla="*/ 149 f227 1"/>
                <a:gd name="f253" fmla="*/ 366 f228 1"/>
                <a:gd name="f254" fmla="*/ 152 f227 1"/>
                <a:gd name="f255" fmla="*/ 372 f228 1"/>
                <a:gd name="f256" fmla="*/ 163 f227 1"/>
                <a:gd name="f257" fmla="*/ 393 f228 1"/>
                <a:gd name="f258" fmla="*/ 247 f227 1"/>
                <a:gd name="f259" fmla="*/ 361 f228 1"/>
                <a:gd name="f260" fmla="*/ 278 f227 1"/>
                <a:gd name="f261" fmla="*/ 358 f228 1"/>
                <a:gd name="f262" fmla="*/ 282 f227 1"/>
                <a:gd name="f263" fmla="*/ 335 f228 1"/>
                <a:gd name="f264" fmla="*/ 342 f227 1"/>
                <a:gd name="f265" fmla="*/ 281 f228 1"/>
                <a:gd name="f266" fmla="*/ 424 f227 1"/>
                <a:gd name="f267" fmla="*/ 218 f228 1"/>
                <a:gd name="f268" fmla="*/ 452 f227 1"/>
                <a:gd name="f269" fmla="*/ 166 f228 1"/>
                <a:gd name="f270" fmla="*/ 450 f227 1"/>
                <a:gd name="f271" fmla="*/ 108 f228 1"/>
                <a:gd name="f272" fmla="*/ 414 f227 1"/>
                <a:gd name="f273" fmla="*/ 58 f228 1"/>
                <a:gd name="f274" fmla="*/ 330 f227 1"/>
                <a:gd name="f275" fmla="*/ 41 f228 1"/>
                <a:gd name="f276" fmla="*/ 38 f228 1"/>
                <a:gd name="f277" fmla="*/ 0 f228 1"/>
                <a:gd name="f278" fmla="*/ 216 f227 1"/>
                <a:gd name="f279" fmla="*/ 28 f228 1"/>
                <a:gd name="f280" fmla="*/ 197 f228 1"/>
                <a:gd name="f281" fmla="*/ 415 f227 1"/>
                <a:gd name="f282" fmla="*/ 220 f228 1"/>
                <a:gd name="f283" fmla="*/ 252 f228 1"/>
                <a:gd name="f284" fmla="*/ 400 f227 1"/>
                <a:gd name="f285" fmla="*/ 290 f228 1"/>
                <a:gd name="f286" fmla="*/ 349 f227 1"/>
                <a:gd name="f287" fmla="*/ 328 f228 1"/>
                <a:gd name="f288" fmla="*/ 251 f227 1"/>
                <a:gd name="f289" fmla="*/ 334 f228 1"/>
                <a:gd name="f290" fmla="*/ 245 f227 1"/>
                <a:gd name="f291" fmla="*/ 351 f228 1"/>
                <a:gd name="f292" fmla="*/ 240 f227 1"/>
                <a:gd name="f293" fmla="*/ 360 f228 1"/>
                <a:gd name="f294" fmla="*/ 212 f227 1"/>
                <a:gd name="f295" fmla="*/ 343 f228 1"/>
                <a:gd name="f296" fmla="*/ 191 f227 1"/>
                <a:gd name="f297" fmla="*/ 339 f228 1"/>
                <a:gd name="f298" fmla="*/ 189 f227 1"/>
                <a:gd name="f299" fmla="*/ 184 f227 1"/>
                <a:gd name="f300" fmla="*/ 332 f228 1"/>
                <a:gd name="f301" fmla="*/ 171 f227 1"/>
                <a:gd name="f302" fmla="*/ 320 f228 1"/>
                <a:gd name="f303" fmla="*/ 162 f227 1"/>
                <a:gd name="f304" fmla="*/ 229 f228 1"/>
                <a:gd name="f305" fmla="*/ 147 f227 1"/>
                <a:gd name="f306" fmla="*/ 177 f228 1"/>
                <a:gd name="f307" fmla="*/ 145 f227 1"/>
                <a:gd name="f308" fmla="*/ 149 f228 1"/>
                <a:gd name="f309" fmla="*/ 165 f227 1"/>
                <a:gd name="f310" fmla="*/ 142 f228 1"/>
                <a:gd name="f311" fmla="*/ 182 f227 1"/>
                <a:gd name="f312" fmla="*/ 135 f228 1"/>
                <a:gd name="f313" fmla="*/ 187 f227 1"/>
                <a:gd name="f314" fmla="*/ 73 f228 1"/>
                <a:gd name="f315" fmla="*/ 176 f227 1"/>
                <a:gd name="f316" fmla="*/ 68 f228 1"/>
                <a:gd name="f317" fmla="*/ 177 f227 1"/>
                <a:gd name="f318" fmla="*/ 55 f228 1"/>
                <a:gd name="f319" fmla="*/ 188 f227 1"/>
                <a:gd name="f320" fmla="*/ 43 f228 1"/>
                <a:gd name="f321" fmla="*/ 201 f227 1"/>
                <a:gd name="f322" fmla="*/ 64 f228 1"/>
                <a:gd name="f323" fmla="*/ 71 f228 1"/>
                <a:gd name="f324" fmla="*/ 250 f227 1"/>
                <a:gd name="f325" fmla="*/ 92 f228 1"/>
                <a:gd name="f326" fmla="*/ 312 f227 1"/>
                <a:gd name="f327" fmla="*/ 388 f227 1"/>
                <a:gd name="f328" fmla="*/ 171 f228 1"/>
                <a:gd name="f329" fmla="*/ 412 f227 1"/>
                <a:gd name="f330" fmla="+- f229 0 f1"/>
                <a:gd name="f331" fmla="*/ f232 1 407"/>
                <a:gd name="f332" fmla="*/ f233 1 453"/>
                <a:gd name="f333" fmla="*/ f234 1 407"/>
                <a:gd name="f334" fmla="*/ f235 1 453"/>
                <a:gd name="f335" fmla="*/ f236 1 407"/>
                <a:gd name="f336" fmla="*/ f237 1 453"/>
                <a:gd name="f337" fmla="*/ f238 1 453"/>
                <a:gd name="f338" fmla="*/ f239 1 407"/>
                <a:gd name="f339" fmla="*/ f240 1 453"/>
                <a:gd name="f340" fmla="*/ f241 1 407"/>
                <a:gd name="f341" fmla="*/ f242 1 453"/>
                <a:gd name="f342" fmla="*/ f243 1 407"/>
                <a:gd name="f343" fmla="*/ f244 1 453"/>
                <a:gd name="f344" fmla="*/ f245 1 407"/>
                <a:gd name="f345" fmla="*/ f246 1 453"/>
                <a:gd name="f346" fmla="*/ f247 1 407"/>
                <a:gd name="f347" fmla="*/ f248 1 453"/>
                <a:gd name="f348" fmla="*/ f249 1 407"/>
                <a:gd name="f349" fmla="*/ f250 1 453"/>
                <a:gd name="f350" fmla="*/ f251 1 407"/>
                <a:gd name="f351" fmla="*/ f252 1 453"/>
                <a:gd name="f352" fmla="*/ f253 1 407"/>
                <a:gd name="f353" fmla="*/ f254 1 453"/>
                <a:gd name="f354" fmla="*/ f255 1 407"/>
                <a:gd name="f355" fmla="*/ f256 1 453"/>
                <a:gd name="f356" fmla="*/ f257 1 407"/>
                <a:gd name="f357" fmla="*/ f258 1 453"/>
                <a:gd name="f358" fmla="*/ f259 1 407"/>
                <a:gd name="f359" fmla="*/ f260 1 453"/>
                <a:gd name="f360" fmla="*/ f261 1 407"/>
                <a:gd name="f361" fmla="*/ f262 1 453"/>
                <a:gd name="f362" fmla="*/ f263 1 407"/>
                <a:gd name="f363" fmla="*/ f264 1 453"/>
                <a:gd name="f364" fmla="*/ f265 1 407"/>
                <a:gd name="f365" fmla="*/ f266 1 453"/>
                <a:gd name="f366" fmla="*/ f267 1 407"/>
                <a:gd name="f367" fmla="*/ f268 1 453"/>
                <a:gd name="f368" fmla="*/ f269 1 407"/>
                <a:gd name="f369" fmla="*/ f270 1 453"/>
                <a:gd name="f370" fmla="*/ f271 1 407"/>
                <a:gd name="f371" fmla="*/ f272 1 453"/>
                <a:gd name="f372" fmla="*/ f273 1 407"/>
                <a:gd name="f373" fmla="*/ f274 1 453"/>
                <a:gd name="f374" fmla="*/ f275 1 407"/>
                <a:gd name="f375" fmla="*/ f276 1 407"/>
                <a:gd name="f376" fmla="*/ f277 1 407"/>
                <a:gd name="f377" fmla="*/ f278 1 453"/>
                <a:gd name="f378" fmla="*/ f279 1 407"/>
                <a:gd name="f379" fmla="*/ f280 1 407"/>
                <a:gd name="f380" fmla="*/ f281 1 453"/>
                <a:gd name="f381" fmla="*/ f282 1 407"/>
                <a:gd name="f382" fmla="*/ f283 1 407"/>
                <a:gd name="f383" fmla="*/ f284 1 453"/>
                <a:gd name="f384" fmla="*/ f285 1 407"/>
                <a:gd name="f385" fmla="*/ f286 1 453"/>
                <a:gd name="f386" fmla="*/ f287 1 407"/>
                <a:gd name="f387" fmla="*/ f288 1 453"/>
                <a:gd name="f388" fmla="*/ f289 1 407"/>
                <a:gd name="f389" fmla="*/ f290 1 453"/>
                <a:gd name="f390" fmla="*/ f291 1 407"/>
                <a:gd name="f391" fmla="*/ f292 1 453"/>
                <a:gd name="f392" fmla="*/ f293 1 407"/>
                <a:gd name="f393" fmla="*/ f294 1 453"/>
                <a:gd name="f394" fmla="*/ f295 1 407"/>
                <a:gd name="f395" fmla="*/ f296 1 453"/>
                <a:gd name="f396" fmla="*/ f297 1 407"/>
                <a:gd name="f397" fmla="*/ f298 1 453"/>
                <a:gd name="f398" fmla="*/ f299 1 453"/>
                <a:gd name="f399" fmla="*/ f300 1 407"/>
                <a:gd name="f400" fmla="*/ f301 1 453"/>
                <a:gd name="f401" fmla="*/ f302 1 407"/>
                <a:gd name="f402" fmla="*/ f303 1 453"/>
                <a:gd name="f403" fmla="*/ f304 1 407"/>
                <a:gd name="f404" fmla="*/ f305 1 453"/>
                <a:gd name="f405" fmla="*/ f306 1 407"/>
                <a:gd name="f406" fmla="*/ f307 1 453"/>
                <a:gd name="f407" fmla="*/ f308 1 407"/>
                <a:gd name="f408" fmla="*/ f309 1 453"/>
                <a:gd name="f409" fmla="*/ f310 1 407"/>
                <a:gd name="f410" fmla="*/ f311 1 453"/>
                <a:gd name="f411" fmla="*/ f312 1 407"/>
                <a:gd name="f412" fmla="*/ f313 1 453"/>
                <a:gd name="f413" fmla="*/ f314 1 407"/>
                <a:gd name="f414" fmla="*/ f315 1 453"/>
                <a:gd name="f415" fmla="*/ f316 1 407"/>
                <a:gd name="f416" fmla="*/ f317 1 453"/>
                <a:gd name="f417" fmla="*/ f318 1 407"/>
                <a:gd name="f418" fmla="*/ f319 1 453"/>
                <a:gd name="f419" fmla="*/ f320 1 407"/>
                <a:gd name="f420" fmla="*/ f321 1 453"/>
                <a:gd name="f421" fmla="*/ f322 1 407"/>
                <a:gd name="f422" fmla="*/ f323 1 407"/>
                <a:gd name="f423" fmla="*/ f324 1 453"/>
                <a:gd name="f424" fmla="*/ f325 1 407"/>
                <a:gd name="f425" fmla="*/ f326 1 453"/>
                <a:gd name="f426" fmla="*/ f327 1 453"/>
                <a:gd name="f427" fmla="*/ f328 1 407"/>
                <a:gd name="f428" fmla="*/ f329 1 453"/>
                <a:gd name="f429" fmla="*/ 0 1 f230"/>
                <a:gd name="f430" fmla="*/ f224 1 f230"/>
                <a:gd name="f431" fmla="*/ 0 1 f231"/>
                <a:gd name="f432" fmla="*/ f225 1 f231"/>
                <a:gd name="f433" fmla="*/ f331 1 f230"/>
                <a:gd name="f434" fmla="*/ f332 1 f231"/>
                <a:gd name="f435" fmla="*/ f333 1 f230"/>
                <a:gd name="f436" fmla="*/ f334 1 f231"/>
                <a:gd name="f437" fmla="*/ f335 1 f230"/>
                <a:gd name="f438" fmla="*/ f336 1 f231"/>
                <a:gd name="f439" fmla="*/ f337 1 f231"/>
                <a:gd name="f440" fmla="*/ f338 1 f230"/>
                <a:gd name="f441" fmla="*/ f339 1 f231"/>
                <a:gd name="f442" fmla="*/ f340 1 f230"/>
                <a:gd name="f443" fmla="*/ f341 1 f231"/>
                <a:gd name="f444" fmla="*/ f342 1 f230"/>
                <a:gd name="f445" fmla="*/ f343 1 f231"/>
                <a:gd name="f446" fmla="*/ f344 1 f230"/>
                <a:gd name="f447" fmla="*/ f345 1 f231"/>
                <a:gd name="f448" fmla="*/ f346 1 f230"/>
                <a:gd name="f449" fmla="*/ f347 1 f231"/>
                <a:gd name="f450" fmla="*/ f348 1 f230"/>
                <a:gd name="f451" fmla="*/ f349 1 f231"/>
                <a:gd name="f452" fmla="*/ f350 1 f230"/>
                <a:gd name="f453" fmla="*/ f351 1 f231"/>
                <a:gd name="f454" fmla="*/ f352 1 f230"/>
                <a:gd name="f455" fmla="*/ f353 1 f231"/>
                <a:gd name="f456" fmla="*/ f354 1 f230"/>
                <a:gd name="f457" fmla="*/ f355 1 f231"/>
                <a:gd name="f458" fmla="*/ f356 1 f230"/>
                <a:gd name="f459" fmla="*/ f357 1 f231"/>
                <a:gd name="f460" fmla="*/ f358 1 f230"/>
                <a:gd name="f461" fmla="*/ f359 1 f231"/>
                <a:gd name="f462" fmla="*/ f360 1 f230"/>
                <a:gd name="f463" fmla="*/ f361 1 f231"/>
                <a:gd name="f464" fmla="*/ f362 1 f230"/>
                <a:gd name="f465" fmla="*/ f363 1 f231"/>
                <a:gd name="f466" fmla="*/ f364 1 f230"/>
                <a:gd name="f467" fmla="*/ f365 1 f231"/>
                <a:gd name="f468" fmla="*/ f366 1 f230"/>
                <a:gd name="f469" fmla="*/ f367 1 f231"/>
                <a:gd name="f470" fmla="*/ f368 1 f230"/>
                <a:gd name="f471" fmla="*/ f369 1 f231"/>
                <a:gd name="f472" fmla="*/ f370 1 f230"/>
                <a:gd name="f473" fmla="*/ f371 1 f231"/>
                <a:gd name="f474" fmla="*/ f372 1 f230"/>
                <a:gd name="f475" fmla="*/ f373 1 f231"/>
                <a:gd name="f476" fmla="*/ f374 1 f230"/>
                <a:gd name="f477" fmla="*/ f375 1 f230"/>
                <a:gd name="f478" fmla="*/ f376 1 f230"/>
                <a:gd name="f479" fmla="*/ f377 1 f231"/>
                <a:gd name="f480" fmla="*/ f378 1 f230"/>
                <a:gd name="f481" fmla="*/ f379 1 f230"/>
                <a:gd name="f482" fmla="*/ f380 1 f231"/>
                <a:gd name="f483" fmla="*/ f381 1 f230"/>
                <a:gd name="f484" fmla="*/ f382 1 f230"/>
                <a:gd name="f485" fmla="*/ f383 1 f231"/>
                <a:gd name="f486" fmla="*/ f384 1 f230"/>
                <a:gd name="f487" fmla="*/ f385 1 f231"/>
                <a:gd name="f488" fmla="*/ f386 1 f230"/>
                <a:gd name="f489" fmla="*/ f387 1 f231"/>
                <a:gd name="f490" fmla="*/ f388 1 f230"/>
                <a:gd name="f491" fmla="*/ f389 1 f231"/>
                <a:gd name="f492" fmla="*/ f390 1 f230"/>
                <a:gd name="f493" fmla="*/ f391 1 f231"/>
                <a:gd name="f494" fmla="*/ f392 1 f230"/>
                <a:gd name="f495" fmla="*/ f393 1 f231"/>
                <a:gd name="f496" fmla="*/ f394 1 f230"/>
                <a:gd name="f497" fmla="*/ f395 1 f231"/>
                <a:gd name="f498" fmla="*/ f396 1 f230"/>
                <a:gd name="f499" fmla="*/ f397 1 f231"/>
                <a:gd name="f500" fmla="*/ f398 1 f231"/>
                <a:gd name="f501" fmla="*/ f399 1 f230"/>
                <a:gd name="f502" fmla="*/ f400 1 f231"/>
                <a:gd name="f503" fmla="*/ f401 1 f230"/>
                <a:gd name="f504" fmla="*/ f402 1 f231"/>
                <a:gd name="f505" fmla="*/ f403 1 f230"/>
                <a:gd name="f506" fmla="*/ f404 1 f231"/>
                <a:gd name="f507" fmla="*/ f405 1 f230"/>
                <a:gd name="f508" fmla="*/ f406 1 f231"/>
                <a:gd name="f509" fmla="*/ f407 1 f230"/>
                <a:gd name="f510" fmla="*/ f408 1 f231"/>
                <a:gd name="f511" fmla="*/ f409 1 f230"/>
                <a:gd name="f512" fmla="*/ f410 1 f231"/>
                <a:gd name="f513" fmla="*/ f411 1 f230"/>
                <a:gd name="f514" fmla="*/ f412 1 f231"/>
                <a:gd name="f515" fmla="*/ f413 1 f230"/>
                <a:gd name="f516" fmla="*/ f414 1 f231"/>
                <a:gd name="f517" fmla="*/ f415 1 f230"/>
                <a:gd name="f518" fmla="*/ f416 1 f231"/>
                <a:gd name="f519" fmla="*/ f417 1 f230"/>
                <a:gd name="f520" fmla="*/ f418 1 f231"/>
                <a:gd name="f521" fmla="*/ f419 1 f230"/>
                <a:gd name="f522" fmla="*/ f420 1 f231"/>
                <a:gd name="f523" fmla="*/ f421 1 f230"/>
                <a:gd name="f524" fmla="*/ f422 1 f230"/>
                <a:gd name="f525" fmla="*/ f423 1 f231"/>
                <a:gd name="f526" fmla="*/ f424 1 f230"/>
                <a:gd name="f527" fmla="*/ f425 1 f231"/>
                <a:gd name="f528" fmla="*/ f426 1 f231"/>
                <a:gd name="f529" fmla="*/ f427 1 f230"/>
                <a:gd name="f530" fmla="*/ f428 1 f231"/>
                <a:gd name="f531" fmla="*/ f429 f221 1"/>
                <a:gd name="f532" fmla="*/ f430 f221 1"/>
                <a:gd name="f533" fmla="*/ f432 f222 1"/>
                <a:gd name="f534" fmla="*/ f431 f222 1"/>
                <a:gd name="f535" fmla="*/ f433 f221 1"/>
                <a:gd name="f536" fmla="*/ f434 f222 1"/>
                <a:gd name="f537" fmla="*/ f435 f221 1"/>
                <a:gd name="f538" fmla="*/ f436 f222 1"/>
                <a:gd name="f539" fmla="*/ f437 f221 1"/>
                <a:gd name="f540" fmla="*/ f438 f222 1"/>
                <a:gd name="f541" fmla="*/ f439 f222 1"/>
                <a:gd name="f542" fmla="*/ f440 f221 1"/>
                <a:gd name="f543" fmla="*/ f441 f222 1"/>
                <a:gd name="f544" fmla="*/ f442 f221 1"/>
                <a:gd name="f545" fmla="*/ f443 f222 1"/>
                <a:gd name="f546" fmla="*/ f444 f221 1"/>
                <a:gd name="f547" fmla="*/ f445 f222 1"/>
                <a:gd name="f548" fmla="*/ f446 f221 1"/>
                <a:gd name="f549" fmla="*/ f447 f222 1"/>
                <a:gd name="f550" fmla="*/ f448 f221 1"/>
                <a:gd name="f551" fmla="*/ f449 f222 1"/>
                <a:gd name="f552" fmla="*/ f450 f221 1"/>
                <a:gd name="f553" fmla="*/ f451 f222 1"/>
                <a:gd name="f554" fmla="*/ f452 f221 1"/>
                <a:gd name="f555" fmla="*/ f453 f222 1"/>
                <a:gd name="f556" fmla="*/ f454 f221 1"/>
                <a:gd name="f557" fmla="*/ f455 f222 1"/>
                <a:gd name="f558" fmla="*/ f456 f221 1"/>
                <a:gd name="f559" fmla="*/ f457 f222 1"/>
                <a:gd name="f560" fmla="*/ f458 f221 1"/>
                <a:gd name="f561" fmla="*/ f459 f222 1"/>
                <a:gd name="f562" fmla="*/ f460 f221 1"/>
                <a:gd name="f563" fmla="*/ f461 f222 1"/>
                <a:gd name="f564" fmla="*/ f462 f221 1"/>
                <a:gd name="f565" fmla="*/ f463 f222 1"/>
                <a:gd name="f566" fmla="*/ f464 f221 1"/>
                <a:gd name="f567" fmla="*/ f465 f222 1"/>
                <a:gd name="f568" fmla="*/ f466 f221 1"/>
                <a:gd name="f569" fmla="*/ f467 f222 1"/>
                <a:gd name="f570" fmla="*/ f468 f221 1"/>
                <a:gd name="f571" fmla="*/ f469 f222 1"/>
                <a:gd name="f572" fmla="*/ f470 f221 1"/>
                <a:gd name="f573" fmla="*/ f471 f222 1"/>
                <a:gd name="f574" fmla="*/ f472 f221 1"/>
                <a:gd name="f575" fmla="*/ f473 f222 1"/>
                <a:gd name="f576" fmla="*/ f474 f221 1"/>
                <a:gd name="f577" fmla="*/ f475 f222 1"/>
                <a:gd name="f578" fmla="*/ f476 f221 1"/>
                <a:gd name="f579" fmla="*/ f477 f221 1"/>
                <a:gd name="f580" fmla="*/ f478 f221 1"/>
                <a:gd name="f581" fmla="*/ f479 f222 1"/>
                <a:gd name="f582" fmla="*/ f480 f221 1"/>
                <a:gd name="f583" fmla="*/ f481 f221 1"/>
                <a:gd name="f584" fmla="*/ f482 f222 1"/>
                <a:gd name="f585" fmla="*/ f483 f221 1"/>
                <a:gd name="f586" fmla="*/ f484 f221 1"/>
                <a:gd name="f587" fmla="*/ f485 f222 1"/>
                <a:gd name="f588" fmla="*/ f486 f221 1"/>
                <a:gd name="f589" fmla="*/ f487 f222 1"/>
                <a:gd name="f590" fmla="*/ f488 f221 1"/>
                <a:gd name="f591" fmla="*/ f489 f222 1"/>
                <a:gd name="f592" fmla="*/ f490 f221 1"/>
                <a:gd name="f593" fmla="*/ f491 f222 1"/>
                <a:gd name="f594" fmla="*/ f492 f221 1"/>
                <a:gd name="f595" fmla="*/ f493 f222 1"/>
                <a:gd name="f596" fmla="*/ f494 f221 1"/>
                <a:gd name="f597" fmla="*/ f495 f222 1"/>
                <a:gd name="f598" fmla="*/ f496 f221 1"/>
                <a:gd name="f599" fmla="*/ f497 f222 1"/>
                <a:gd name="f600" fmla="*/ f498 f221 1"/>
                <a:gd name="f601" fmla="*/ f499 f222 1"/>
                <a:gd name="f602" fmla="*/ f500 f222 1"/>
                <a:gd name="f603" fmla="*/ f501 f221 1"/>
                <a:gd name="f604" fmla="*/ f502 f222 1"/>
                <a:gd name="f605" fmla="*/ f503 f221 1"/>
                <a:gd name="f606" fmla="*/ f504 f222 1"/>
                <a:gd name="f607" fmla="*/ f505 f221 1"/>
                <a:gd name="f608" fmla="*/ f506 f222 1"/>
                <a:gd name="f609" fmla="*/ f507 f221 1"/>
                <a:gd name="f610" fmla="*/ f508 f222 1"/>
                <a:gd name="f611" fmla="*/ f509 f221 1"/>
                <a:gd name="f612" fmla="*/ f510 f222 1"/>
                <a:gd name="f613" fmla="*/ f511 f221 1"/>
                <a:gd name="f614" fmla="*/ f512 f222 1"/>
                <a:gd name="f615" fmla="*/ f513 f221 1"/>
                <a:gd name="f616" fmla="*/ f514 f222 1"/>
                <a:gd name="f617" fmla="*/ f515 f221 1"/>
                <a:gd name="f618" fmla="*/ f516 f222 1"/>
                <a:gd name="f619" fmla="*/ f517 f221 1"/>
                <a:gd name="f620" fmla="*/ f518 f222 1"/>
                <a:gd name="f621" fmla="*/ f519 f221 1"/>
                <a:gd name="f622" fmla="*/ f520 f222 1"/>
                <a:gd name="f623" fmla="*/ f521 f221 1"/>
                <a:gd name="f624" fmla="*/ f522 f222 1"/>
                <a:gd name="f625" fmla="*/ f523 f221 1"/>
                <a:gd name="f626" fmla="*/ f524 f221 1"/>
                <a:gd name="f627" fmla="*/ f525 f222 1"/>
                <a:gd name="f628" fmla="*/ f526 f221 1"/>
                <a:gd name="f629" fmla="*/ f527 f222 1"/>
                <a:gd name="f630" fmla="*/ f528 f222 1"/>
                <a:gd name="f631" fmla="*/ f529 f221 1"/>
                <a:gd name="f632" fmla="*/ f530 f2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0">
                  <a:pos x="f535" y="f536"/>
                </a:cxn>
                <a:cxn ang="f330">
                  <a:pos x="f537" y="f538"/>
                </a:cxn>
                <a:cxn ang="f330">
                  <a:pos x="f539" y="f540"/>
                </a:cxn>
                <a:cxn ang="f330">
                  <a:pos x="f539" y="f541"/>
                </a:cxn>
                <a:cxn ang="f330">
                  <a:pos x="f542" y="f543"/>
                </a:cxn>
                <a:cxn ang="f330">
                  <a:pos x="f544" y="f545"/>
                </a:cxn>
                <a:cxn ang="f330">
                  <a:pos x="f546" y="f547"/>
                </a:cxn>
                <a:cxn ang="f330">
                  <a:pos x="f548" y="f549"/>
                </a:cxn>
                <a:cxn ang="f330">
                  <a:pos x="f550" y="f551"/>
                </a:cxn>
                <a:cxn ang="f330">
                  <a:pos x="f552" y="f553"/>
                </a:cxn>
                <a:cxn ang="f330">
                  <a:pos x="f554" y="f555"/>
                </a:cxn>
                <a:cxn ang="f330">
                  <a:pos x="f556" y="f557"/>
                </a:cxn>
                <a:cxn ang="f330">
                  <a:pos x="f558" y="f559"/>
                </a:cxn>
                <a:cxn ang="f330">
                  <a:pos x="f560" y="f561"/>
                </a:cxn>
                <a:cxn ang="f330">
                  <a:pos x="f562" y="f563"/>
                </a:cxn>
                <a:cxn ang="f330">
                  <a:pos x="f564" y="f565"/>
                </a:cxn>
                <a:cxn ang="f330">
                  <a:pos x="f566" y="f567"/>
                </a:cxn>
                <a:cxn ang="f330">
                  <a:pos x="f568" y="f569"/>
                </a:cxn>
                <a:cxn ang="f330">
                  <a:pos x="f570" y="f571"/>
                </a:cxn>
                <a:cxn ang="f330">
                  <a:pos x="f572" y="f573"/>
                </a:cxn>
                <a:cxn ang="f330">
                  <a:pos x="f574" y="f575"/>
                </a:cxn>
                <a:cxn ang="f330">
                  <a:pos x="f576" y="f577"/>
                </a:cxn>
                <a:cxn ang="f330">
                  <a:pos x="f578" y="f565"/>
                </a:cxn>
                <a:cxn ang="f330">
                  <a:pos x="f579" y="f563"/>
                </a:cxn>
                <a:cxn ang="f330">
                  <a:pos x="f580" y="f581"/>
                </a:cxn>
                <a:cxn ang="f330">
                  <a:pos x="f582" y="f559"/>
                </a:cxn>
                <a:cxn ang="f330">
                  <a:pos x="f535" y="f536"/>
                </a:cxn>
                <a:cxn ang="f330">
                  <a:pos x="f583" y="f584"/>
                </a:cxn>
                <a:cxn ang="f330">
                  <a:pos x="f585" y="f575"/>
                </a:cxn>
                <a:cxn ang="f330">
                  <a:pos x="f586" y="f587"/>
                </a:cxn>
                <a:cxn ang="f330">
                  <a:pos x="f588" y="f589"/>
                </a:cxn>
                <a:cxn ang="f330">
                  <a:pos x="f590" y="f591"/>
                </a:cxn>
                <a:cxn ang="f330">
                  <a:pos x="f592" y="f593"/>
                </a:cxn>
                <a:cxn ang="f330">
                  <a:pos x="f594" y="f595"/>
                </a:cxn>
                <a:cxn ang="f330">
                  <a:pos x="f596" y="f597"/>
                </a:cxn>
                <a:cxn ang="f330">
                  <a:pos x="f598" y="f599"/>
                </a:cxn>
                <a:cxn ang="f330">
                  <a:pos x="f600" y="f601"/>
                </a:cxn>
                <a:cxn ang="f330">
                  <a:pos x="f566" y="f602"/>
                </a:cxn>
                <a:cxn ang="f330">
                  <a:pos x="f603" y="f604"/>
                </a:cxn>
                <a:cxn ang="f330">
                  <a:pos x="f605" y="f606"/>
                </a:cxn>
                <a:cxn ang="f330">
                  <a:pos x="f607" y="f608"/>
                </a:cxn>
                <a:cxn ang="f330">
                  <a:pos x="f609" y="f610"/>
                </a:cxn>
                <a:cxn ang="f330">
                  <a:pos x="f611" y="f612"/>
                </a:cxn>
                <a:cxn ang="f330">
                  <a:pos x="f613" y="f614"/>
                </a:cxn>
                <a:cxn ang="f330">
                  <a:pos x="f615" y="f616"/>
                </a:cxn>
                <a:cxn ang="f330">
                  <a:pos x="f617" y="f618"/>
                </a:cxn>
                <a:cxn ang="f330">
                  <a:pos x="f619" y="f620"/>
                </a:cxn>
                <a:cxn ang="f330">
                  <a:pos x="f621" y="f622"/>
                </a:cxn>
                <a:cxn ang="f330">
                  <a:pos x="f623" y="f624"/>
                </a:cxn>
                <a:cxn ang="f330">
                  <a:pos x="f625" y="f593"/>
                </a:cxn>
                <a:cxn ang="f330">
                  <a:pos x="f626" y="f627"/>
                </a:cxn>
                <a:cxn ang="f330">
                  <a:pos x="f628" y="f629"/>
                </a:cxn>
                <a:cxn ang="f330">
                  <a:pos x="f615" y="f630"/>
                </a:cxn>
                <a:cxn ang="f330">
                  <a:pos x="f631" y="f632"/>
                </a:cxn>
                <a:cxn ang="f330">
                  <a:pos x="f583" y="f584"/>
                </a:cxn>
              </a:cxnLst>
              <a:rect l="f531" t="f534" r="f532" b="f533"/>
              <a:pathLst>
                <a:path w="407" h="452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6" y="f23"/>
                    <a:pt x="f21" y="f24"/>
                    <a:pt x="f21" y="f25"/>
                  </a:cubicBezTo>
                  <a:cubicBezTo>
                    <a:pt x="f26" y="f27"/>
                    <a:pt x="f11" y="f28"/>
                    <a:pt x="f29" y="f29"/>
                  </a:cubicBezTo>
                  <a:cubicBezTo>
                    <a:pt x="f30" y="f31"/>
                    <a:pt x="f32" y="f33"/>
                    <a:pt x="f14" y="f34"/>
                  </a:cubicBezTo>
                  <a:cubicBezTo>
                    <a:pt x="f35" y="f6"/>
                    <a:pt x="f36" y="f6"/>
                    <a:pt x="f37" y="f19"/>
                  </a:cubicBezTo>
                  <a:cubicBezTo>
                    <a:pt x="f38" y="f26"/>
                    <a:pt x="f39" y="f13"/>
                    <a:pt x="f40" y="f41"/>
                  </a:cubicBezTo>
                  <a:cubicBezTo>
                    <a:pt x="f2" y="f42"/>
                    <a:pt x="f43" y="f44"/>
                    <a:pt x="f45" y="f46"/>
                  </a:cubicBezTo>
                  <a:cubicBezTo>
                    <a:pt x="f47" y="f24"/>
                    <a:pt x="f48" y="f23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12"/>
                    <a:pt x="f58" y="f59"/>
                    <a:pt x="f58" y="f60"/>
                  </a:cubicBezTo>
                  <a:cubicBezTo>
                    <a:pt x="f55" y="f61"/>
                    <a:pt x="f57" y="f62"/>
                    <a:pt x="f63" y="f64"/>
                  </a:cubicBezTo>
                  <a:cubicBezTo>
                    <a:pt x="f65" y="f66"/>
                    <a:pt x="f7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2" y="f76"/>
                    <a:pt x="f77" y="f78"/>
                    <a:pt x="f77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47"/>
                    <a:pt x="f89" y="f90"/>
                  </a:cubicBezTo>
                  <a:cubicBezTo>
                    <a:pt x="f91" y="f92"/>
                    <a:pt x="f93" y="f94"/>
                    <a:pt x="f67" y="f8"/>
                  </a:cubicBezTo>
                  <a:cubicBezTo>
                    <a:pt x="f95" y="f96"/>
                    <a:pt x="f97" y="f96"/>
                    <a:pt x="f98" y="f99"/>
                  </a:cubicBezTo>
                  <a:cubicBezTo>
                    <a:pt x="f100" y="f101"/>
                    <a:pt x="f50" y="f102"/>
                    <a:pt x="f103" y="f104"/>
                  </a:cubicBezTo>
                  <a:cubicBezTo>
                    <a:pt x="f105" y="f51"/>
                    <a:pt x="f106" y="f2"/>
                    <a:pt x="f107" y="f108"/>
                  </a:cubicBezTo>
                  <a:cubicBezTo>
                    <a:pt x="f109" y="f110"/>
                    <a:pt x="f111" y="f112"/>
                    <a:pt x="f113" y="f79"/>
                  </a:cubicBezTo>
                  <a:cubicBezTo>
                    <a:pt x="f113" y="f89"/>
                    <a:pt x="f114" y="f76"/>
                    <a:pt x="f115" y="f75"/>
                  </a:cubicBezTo>
                  <a:cubicBezTo>
                    <a:pt x="f116" y="f117"/>
                    <a:pt x="f6" y="f118"/>
                    <a:pt x="f6" y="f119"/>
                  </a:cubicBezTo>
                  <a:cubicBezTo>
                    <a:pt x="f6" y="f120"/>
                    <a:pt x="f121" y="f122"/>
                    <a:pt x="f123" y="f64"/>
                  </a:cubicBezTo>
                  <a:cubicBezTo>
                    <a:pt x="f124" y="f125"/>
                    <a:pt x="f126" y="f127"/>
                    <a:pt x="f9" y="f10"/>
                  </a:cubicBezTo>
                  <a:close/>
                  <a:moveTo>
                    <a:pt x="f128" y="f129"/>
                  </a:moveTo>
                  <a:cubicBezTo>
                    <a:pt x="f130" y="f129"/>
                    <a:pt x="f131" y="f129"/>
                    <a:pt x="f132" y="f104"/>
                  </a:cubicBezTo>
                  <a:cubicBezTo>
                    <a:pt x="f133" y="f134"/>
                    <a:pt x="f93" y="f135"/>
                    <a:pt x="f136" y="f48"/>
                  </a:cubicBezTo>
                  <a:cubicBezTo>
                    <a:pt x="f38" y="f137"/>
                    <a:pt x="f78" y="f55"/>
                    <a:pt x="f138" y="f139"/>
                  </a:cubicBezTo>
                  <a:cubicBezTo>
                    <a:pt x="f140" y="f141"/>
                    <a:pt x="f141" y="f142"/>
                    <a:pt x="f143" y="f144"/>
                  </a:cubicBezTo>
                  <a:cubicBezTo>
                    <a:pt x="f145" y="f69"/>
                    <a:pt x="f108" y="f118"/>
                    <a:pt x="f146" y="f118"/>
                  </a:cubicBezTo>
                  <a:cubicBezTo>
                    <a:pt x="f147" y="f118"/>
                    <a:pt x="f148" y="f118"/>
                    <a:pt x="f149" y="f150"/>
                  </a:cubicBezTo>
                  <a:cubicBezTo>
                    <a:pt x="f2" y="f151"/>
                    <a:pt x="f152" y="f153"/>
                    <a:pt x="f2" y="f154"/>
                  </a:cubicBezTo>
                  <a:cubicBezTo>
                    <a:pt x="f155" y="f156"/>
                    <a:pt x="f157" y="f120"/>
                    <a:pt x="f82" y="f158"/>
                  </a:cubicBezTo>
                  <a:cubicBezTo>
                    <a:pt x="f85" y="f158"/>
                    <a:pt x="f147" y="f159"/>
                    <a:pt x="f160" y="f161"/>
                  </a:cubicBezTo>
                  <a:cubicBezTo>
                    <a:pt x="f162" y="f163"/>
                    <a:pt x="f84" y="f164"/>
                    <a:pt x="f84" y="f165"/>
                  </a:cubicBezTo>
                  <a:cubicBezTo>
                    <a:pt x="f166" y="f3"/>
                    <a:pt x="f166" y="f167"/>
                    <a:pt x="f168" y="f169"/>
                  </a:cubicBezTo>
                  <a:cubicBezTo>
                    <a:pt x="f145" y="f170"/>
                    <a:pt x="f145" y="f170"/>
                    <a:pt x="f171" y="f170"/>
                  </a:cubicBezTo>
                  <a:cubicBezTo>
                    <a:pt x="f172" y="f64"/>
                    <a:pt x="f173" y="f61"/>
                    <a:pt x="f174" y="f175"/>
                  </a:cubicBezTo>
                  <a:cubicBezTo>
                    <a:pt x="f176" y="f177"/>
                    <a:pt x="f178" y="f179"/>
                    <a:pt x="f180" y="f181"/>
                  </a:cubicBezTo>
                  <a:cubicBezTo>
                    <a:pt x="f98" y="f182"/>
                    <a:pt x="f183" y="f184"/>
                    <a:pt x="f56" y="f185"/>
                  </a:cubicBezTo>
                  <a:cubicBezTo>
                    <a:pt x="f186" y="f187"/>
                    <a:pt x="f14" y="f122"/>
                    <a:pt x="f100" y="f188"/>
                  </a:cubicBezTo>
                  <a:cubicBezTo>
                    <a:pt x="f177" y="f164"/>
                    <a:pt x="f189" y="f190"/>
                    <a:pt x="f191" y="f190"/>
                  </a:cubicBezTo>
                  <a:cubicBezTo>
                    <a:pt x="f192" y="f164"/>
                    <a:pt x="f193" y="f97"/>
                    <a:pt x="f194" y="f122"/>
                  </a:cubicBezTo>
                  <a:cubicBezTo>
                    <a:pt x="f195" y="f122"/>
                    <a:pt x="f196" y="f122"/>
                    <a:pt x="f197" y="f180"/>
                  </a:cubicBezTo>
                  <a:cubicBezTo>
                    <a:pt x="f198" y="f66"/>
                    <a:pt x="f199" y="f200"/>
                    <a:pt x="f201" y="f163"/>
                  </a:cubicBezTo>
                  <a:cubicBezTo>
                    <a:pt x="f202" y="f203"/>
                    <a:pt x="f204" y="f205"/>
                    <a:pt x="f206" y="f95"/>
                  </a:cubicBezTo>
                  <a:cubicBezTo>
                    <a:pt x="f207" y="f132"/>
                    <a:pt x="f113" y="f93"/>
                    <a:pt x="f198" y="f118"/>
                  </a:cubicBezTo>
                  <a:cubicBezTo>
                    <a:pt x="f197" y="f208"/>
                    <a:pt x="f196" y="f69"/>
                    <a:pt x="f106" y="f209"/>
                  </a:cubicBezTo>
                  <a:cubicBezTo>
                    <a:pt x="f210" y="f211"/>
                    <a:pt x="f212" y="f213"/>
                    <a:pt x="f214" y="f215"/>
                  </a:cubicBezTo>
                  <a:cubicBezTo>
                    <a:pt x="f216" y="f147"/>
                    <a:pt x="f46" y="f58"/>
                    <a:pt x="f191" y="f217"/>
                  </a:cubicBezTo>
                  <a:cubicBezTo>
                    <a:pt x="f181" y="f45"/>
                    <a:pt x="f183" y="f218"/>
                    <a:pt x="f169" y="f219"/>
                  </a:cubicBezTo>
                  <a:cubicBezTo>
                    <a:pt x="f3" y="f104"/>
                    <a:pt x="f159" y="f129"/>
                    <a:pt x="f128" y="f12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A30AC2CE-E17C-3327-C2EA-AF0F533EB5B5}"/>
                </a:ext>
              </a:extLst>
            </p:cNvPr>
            <p:cNvSpPr/>
            <p:nvPr/>
          </p:nvSpPr>
          <p:spPr>
            <a:xfrm>
              <a:off x="3860797" y="3200400"/>
              <a:ext cx="812801" cy="9715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8"/>
                <a:gd name="f7" fmla="val 356"/>
                <a:gd name="f8" fmla="val 5"/>
                <a:gd name="f9" fmla="val 12"/>
                <a:gd name="f10" fmla="val 4"/>
                <a:gd name="f11" fmla="val 23"/>
                <a:gd name="f12" fmla="val 34"/>
                <a:gd name="f13" fmla="val 3"/>
                <a:gd name="f14" fmla="val 52"/>
                <a:gd name="f15" fmla="val 2"/>
                <a:gd name="f16" fmla="val 69"/>
                <a:gd name="f17" fmla="val 1"/>
                <a:gd name="f18" fmla="val 87"/>
                <a:gd name="f19" fmla="val 93"/>
                <a:gd name="f20" fmla="val 100"/>
                <a:gd name="f21" fmla="val 105"/>
                <a:gd name="f22" fmla="val 7"/>
                <a:gd name="f23" fmla="val 118"/>
                <a:gd name="f24" fmla="val 15"/>
                <a:gd name="f25" fmla="val 131"/>
                <a:gd name="f26" fmla="val 25"/>
                <a:gd name="f27" fmla="val 144"/>
                <a:gd name="f28" fmla="val 153"/>
                <a:gd name="f29" fmla="val 40"/>
                <a:gd name="f30" fmla="val 162"/>
                <a:gd name="f31" fmla="val 172"/>
                <a:gd name="f32" fmla="val 184"/>
                <a:gd name="f33" fmla="val 197"/>
                <a:gd name="f34" fmla="val 16"/>
                <a:gd name="f35" fmla="val 210"/>
                <a:gd name="f36" fmla="val 216"/>
                <a:gd name="f37" fmla="val 223"/>
                <a:gd name="f38" fmla="val 231"/>
                <a:gd name="f39" fmla="val 251"/>
                <a:gd name="f40" fmla="val 272"/>
                <a:gd name="f41" fmla="val 292"/>
                <a:gd name="f42" fmla="val 293"/>
                <a:gd name="f43" fmla="val 295"/>
                <a:gd name="f44" fmla="val 274"/>
                <a:gd name="f45" fmla="val 121"/>
                <a:gd name="f46" fmla="val 238"/>
                <a:gd name="f47" fmla="val 227"/>
                <a:gd name="f48" fmla="val 226"/>
                <a:gd name="f49" fmla="val 224"/>
                <a:gd name="f50" fmla="val 222"/>
                <a:gd name="f51" fmla="val 173"/>
                <a:gd name="f52" fmla="val 124"/>
                <a:gd name="f53" fmla="val 76"/>
                <a:gd name="f54" fmla="val 71"/>
                <a:gd name="f55" fmla="val 70"/>
                <a:gd name="f56" fmla="val 355"/>
                <a:gd name="f57" fmla="val 351"/>
                <a:gd name="f58" fmla="val 58"/>
                <a:gd name="f59" fmla="val 296"/>
                <a:gd name="f60" fmla="val 47"/>
                <a:gd name="f61" fmla="val 242"/>
                <a:gd name="f62" fmla="val 36"/>
                <a:gd name="f63" fmla="val 187"/>
                <a:gd name="f64" fmla="val 29"/>
                <a:gd name="f65" fmla="val 148"/>
                <a:gd name="f66" fmla="val 21"/>
                <a:gd name="f67" fmla="val 109"/>
                <a:gd name="f68" fmla="val 13"/>
                <a:gd name="f69" fmla="val 9"/>
                <a:gd name="f70" fmla="val 49"/>
                <a:gd name="f71" fmla="val 8"/>
                <a:gd name="f72" fmla="val 6"/>
                <a:gd name="f73" fmla="val 157"/>
                <a:gd name="f74" fmla="val 86"/>
                <a:gd name="f75" fmla="val 73"/>
                <a:gd name="f76" fmla="val 134"/>
                <a:gd name="f77" fmla="val 123"/>
                <a:gd name="f78" fmla="val 74"/>
                <a:gd name="f79" fmla="val 112"/>
                <a:gd name="f80" fmla="val 101"/>
                <a:gd name="f81" fmla="val 89"/>
                <a:gd name="f82" fmla="val 81"/>
                <a:gd name="f83" fmla="val 82"/>
                <a:gd name="f84" fmla="val 104"/>
                <a:gd name="f85" fmla="val 111"/>
                <a:gd name="f86" fmla="val 113"/>
                <a:gd name="f87" fmla="val 135"/>
                <a:gd name="f88" fmla="val 145"/>
                <a:gd name="f89" fmla="val 108"/>
                <a:gd name="f90" fmla="val 99"/>
                <a:gd name="f91" fmla="val 163"/>
                <a:gd name="f92" fmla="val 167"/>
                <a:gd name="f93" fmla="val 174"/>
                <a:gd name="f94" fmla="val 188"/>
                <a:gd name="f95" fmla="val 201"/>
                <a:gd name="f96" fmla="val 215"/>
                <a:gd name="f97" fmla="val 225"/>
                <a:gd name="f98" fmla="val 233"/>
                <a:gd name="f99" fmla="val 103"/>
                <a:gd name="f100" fmla="val 92"/>
                <a:gd name="f101" fmla="val 214"/>
                <a:gd name="f102" fmla="val 175"/>
                <a:gd name="f103" fmla="val 170"/>
                <a:gd name="f104" fmla="val 166"/>
                <a:gd name="f105" fmla="val 79"/>
                <a:gd name="f106" fmla="val 160"/>
                <a:gd name="f107" fmla="val 80"/>
                <a:gd name="f108" fmla="val 158"/>
                <a:gd name="f109" fmla="val 83"/>
                <a:gd name="f110" fmla="+- 0 0 -90"/>
                <a:gd name="f111" fmla="*/ f3 1 298"/>
                <a:gd name="f112" fmla="*/ f4 1 356"/>
                <a:gd name="f113" fmla="val f5"/>
                <a:gd name="f114" fmla="val f6"/>
                <a:gd name="f115" fmla="val f7"/>
                <a:gd name="f116" fmla="*/ f110 f0 1"/>
                <a:gd name="f117" fmla="+- f115 0 f113"/>
                <a:gd name="f118" fmla="+- f114 0 f113"/>
                <a:gd name="f119" fmla="*/ f116 1 f2"/>
                <a:gd name="f120" fmla="*/ f118 1 298"/>
                <a:gd name="f121" fmla="*/ f117 1 356"/>
                <a:gd name="f122" fmla="*/ 0 f118 1"/>
                <a:gd name="f123" fmla="*/ 5 f117 1"/>
                <a:gd name="f124" fmla="*/ 34 f118 1"/>
                <a:gd name="f125" fmla="*/ 3 f117 1"/>
                <a:gd name="f126" fmla="*/ 87 f118 1"/>
                <a:gd name="f127" fmla="*/ 1 f117 1"/>
                <a:gd name="f128" fmla="*/ 105 f118 1"/>
                <a:gd name="f129" fmla="*/ 7 f117 1"/>
                <a:gd name="f130" fmla="*/ 144 f118 1"/>
                <a:gd name="f131" fmla="*/ 34 f117 1"/>
                <a:gd name="f132" fmla="*/ 172 f118 1"/>
                <a:gd name="f133" fmla="*/ 210 f118 1"/>
                <a:gd name="f134" fmla="*/ 231 f118 1"/>
                <a:gd name="f135" fmla="*/ 292 f118 1"/>
                <a:gd name="f136" fmla="*/ 298 f118 1"/>
                <a:gd name="f137" fmla="*/ 227 f118 1"/>
                <a:gd name="f138" fmla="*/ 356 f117 1"/>
                <a:gd name="f139" fmla="*/ 222 f118 1"/>
                <a:gd name="f140" fmla="*/ 76 f118 1"/>
                <a:gd name="f141" fmla="*/ 69 f118 1"/>
                <a:gd name="f142" fmla="*/ 351 f117 1"/>
                <a:gd name="f143" fmla="*/ 36 f118 1"/>
                <a:gd name="f144" fmla="*/ 187 f117 1"/>
                <a:gd name="f145" fmla="*/ 13 f118 1"/>
                <a:gd name="f146" fmla="*/ 69 f117 1"/>
                <a:gd name="f147" fmla="*/ 1 f118 1"/>
                <a:gd name="f148" fmla="*/ 8 f117 1"/>
                <a:gd name="f149" fmla="*/ 157 f118 1"/>
                <a:gd name="f150" fmla="*/ 86 f117 1"/>
                <a:gd name="f151" fmla="*/ 134 f118 1"/>
                <a:gd name="f152" fmla="*/ 73 f117 1"/>
                <a:gd name="f153" fmla="*/ 101 f118 1"/>
                <a:gd name="f154" fmla="*/ 81 f118 1"/>
                <a:gd name="f155" fmla="*/ 93 f117 1"/>
                <a:gd name="f156" fmla="*/ 112 f117 1"/>
                <a:gd name="f157" fmla="*/ 135 f118 1"/>
                <a:gd name="f158" fmla="*/ 99 f117 1"/>
                <a:gd name="f159" fmla="*/ 174 f118 1"/>
                <a:gd name="f160" fmla="*/ 111 f117 1"/>
                <a:gd name="f161" fmla="*/ 215 f118 1"/>
                <a:gd name="f162" fmla="*/ 233 f118 1"/>
                <a:gd name="f163" fmla="*/ 92 f117 1"/>
                <a:gd name="f164" fmla="*/ 214 f118 1"/>
                <a:gd name="f165" fmla="*/ 175 f118 1"/>
                <a:gd name="f166" fmla="*/ 74 f117 1"/>
                <a:gd name="f167" fmla="*/ 162 f118 1"/>
                <a:gd name="f168" fmla="*/ 79 f117 1"/>
                <a:gd name="f169" fmla="+- f119 0 f1"/>
                <a:gd name="f170" fmla="*/ f122 1 298"/>
                <a:gd name="f171" fmla="*/ f123 1 356"/>
                <a:gd name="f172" fmla="*/ f124 1 298"/>
                <a:gd name="f173" fmla="*/ f125 1 356"/>
                <a:gd name="f174" fmla="*/ f126 1 298"/>
                <a:gd name="f175" fmla="*/ f127 1 356"/>
                <a:gd name="f176" fmla="*/ f128 1 298"/>
                <a:gd name="f177" fmla="*/ f129 1 356"/>
                <a:gd name="f178" fmla="*/ f130 1 298"/>
                <a:gd name="f179" fmla="*/ f131 1 356"/>
                <a:gd name="f180" fmla="*/ f132 1 298"/>
                <a:gd name="f181" fmla="*/ f133 1 298"/>
                <a:gd name="f182" fmla="*/ f134 1 298"/>
                <a:gd name="f183" fmla="*/ f135 1 298"/>
                <a:gd name="f184" fmla="*/ f136 1 298"/>
                <a:gd name="f185" fmla="*/ f137 1 298"/>
                <a:gd name="f186" fmla="*/ f138 1 356"/>
                <a:gd name="f187" fmla="*/ f139 1 298"/>
                <a:gd name="f188" fmla="*/ f140 1 298"/>
                <a:gd name="f189" fmla="*/ f141 1 298"/>
                <a:gd name="f190" fmla="*/ f142 1 356"/>
                <a:gd name="f191" fmla="*/ f143 1 298"/>
                <a:gd name="f192" fmla="*/ f144 1 356"/>
                <a:gd name="f193" fmla="*/ f145 1 298"/>
                <a:gd name="f194" fmla="*/ f146 1 356"/>
                <a:gd name="f195" fmla="*/ f147 1 298"/>
                <a:gd name="f196" fmla="*/ f148 1 356"/>
                <a:gd name="f197" fmla="*/ f149 1 298"/>
                <a:gd name="f198" fmla="*/ f150 1 356"/>
                <a:gd name="f199" fmla="*/ f151 1 298"/>
                <a:gd name="f200" fmla="*/ f152 1 356"/>
                <a:gd name="f201" fmla="*/ f153 1 298"/>
                <a:gd name="f202" fmla="*/ f154 1 298"/>
                <a:gd name="f203" fmla="*/ f155 1 356"/>
                <a:gd name="f204" fmla="*/ f156 1 356"/>
                <a:gd name="f205" fmla="*/ f157 1 298"/>
                <a:gd name="f206" fmla="*/ f158 1 356"/>
                <a:gd name="f207" fmla="*/ f159 1 298"/>
                <a:gd name="f208" fmla="*/ f160 1 356"/>
                <a:gd name="f209" fmla="*/ f161 1 298"/>
                <a:gd name="f210" fmla="*/ f162 1 298"/>
                <a:gd name="f211" fmla="*/ f163 1 356"/>
                <a:gd name="f212" fmla="*/ f164 1 298"/>
                <a:gd name="f213" fmla="*/ f165 1 298"/>
                <a:gd name="f214" fmla="*/ f166 1 356"/>
                <a:gd name="f215" fmla="*/ f167 1 298"/>
                <a:gd name="f216" fmla="*/ f168 1 356"/>
                <a:gd name="f217" fmla="*/ 0 1 f120"/>
                <a:gd name="f218" fmla="*/ f114 1 f120"/>
                <a:gd name="f219" fmla="*/ 0 1 f121"/>
                <a:gd name="f220" fmla="*/ f115 1 f121"/>
                <a:gd name="f221" fmla="*/ f170 1 f120"/>
                <a:gd name="f222" fmla="*/ f171 1 f121"/>
                <a:gd name="f223" fmla="*/ f172 1 f120"/>
                <a:gd name="f224" fmla="*/ f173 1 f121"/>
                <a:gd name="f225" fmla="*/ f174 1 f120"/>
                <a:gd name="f226" fmla="*/ f175 1 f121"/>
                <a:gd name="f227" fmla="*/ f176 1 f120"/>
                <a:gd name="f228" fmla="*/ f177 1 f121"/>
                <a:gd name="f229" fmla="*/ f178 1 f120"/>
                <a:gd name="f230" fmla="*/ f179 1 f121"/>
                <a:gd name="f231" fmla="*/ f180 1 f120"/>
                <a:gd name="f232" fmla="*/ f181 1 f120"/>
                <a:gd name="f233" fmla="*/ f182 1 f120"/>
                <a:gd name="f234" fmla="*/ f183 1 f120"/>
                <a:gd name="f235" fmla="*/ f184 1 f120"/>
                <a:gd name="f236" fmla="*/ f185 1 f120"/>
                <a:gd name="f237" fmla="*/ f186 1 f121"/>
                <a:gd name="f238" fmla="*/ f187 1 f120"/>
                <a:gd name="f239" fmla="*/ f188 1 f120"/>
                <a:gd name="f240" fmla="*/ f189 1 f120"/>
                <a:gd name="f241" fmla="*/ f190 1 f121"/>
                <a:gd name="f242" fmla="*/ f191 1 f120"/>
                <a:gd name="f243" fmla="*/ f192 1 f121"/>
                <a:gd name="f244" fmla="*/ f193 1 f120"/>
                <a:gd name="f245" fmla="*/ f194 1 f121"/>
                <a:gd name="f246" fmla="*/ f195 1 f120"/>
                <a:gd name="f247" fmla="*/ f196 1 f121"/>
                <a:gd name="f248" fmla="*/ f197 1 f120"/>
                <a:gd name="f249" fmla="*/ f198 1 f121"/>
                <a:gd name="f250" fmla="*/ f199 1 f120"/>
                <a:gd name="f251" fmla="*/ f200 1 f121"/>
                <a:gd name="f252" fmla="*/ f201 1 f120"/>
                <a:gd name="f253" fmla="*/ f202 1 f120"/>
                <a:gd name="f254" fmla="*/ f203 1 f121"/>
                <a:gd name="f255" fmla="*/ f204 1 f121"/>
                <a:gd name="f256" fmla="*/ f205 1 f120"/>
                <a:gd name="f257" fmla="*/ f206 1 f121"/>
                <a:gd name="f258" fmla="*/ f207 1 f120"/>
                <a:gd name="f259" fmla="*/ f208 1 f121"/>
                <a:gd name="f260" fmla="*/ f209 1 f120"/>
                <a:gd name="f261" fmla="*/ f210 1 f120"/>
                <a:gd name="f262" fmla="*/ f211 1 f121"/>
                <a:gd name="f263" fmla="*/ f212 1 f120"/>
                <a:gd name="f264" fmla="*/ f213 1 f120"/>
                <a:gd name="f265" fmla="*/ f214 1 f121"/>
                <a:gd name="f266" fmla="*/ f215 1 f120"/>
                <a:gd name="f267" fmla="*/ f216 1 f121"/>
                <a:gd name="f268" fmla="*/ f217 f111 1"/>
                <a:gd name="f269" fmla="*/ f218 f111 1"/>
                <a:gd name="f270" fmla="*/ f220 f112 1"/>
                <a:gd name="f271" fmla="*/ f219 f112 1"/>
                <a:gd name="f272" fmla="*/ f221 f111 1"/>
                <a:gd name="f273" fmla="*/ f222 f112 1"/>
                <a:gd name="f274" fmla="*/ f223 f111 1"/>
                <a:gd name="f275" fmla="*/ f224 f112 1"/>
                <a:gd name="f276" fmla="*/ f225 f111 1"/>
                <a:gd name="f277" fmla="*/ f226 f112 1"/>
                <a:gd name="f278" fmla="*/ f227 f111 1"/>
                <a:gd name="f279" fmla="*/ f228 f112 1"/>
                <a:gd name="f280" fmla="*/ f229 f111 1"/>
                <a:gd name="f281" fmla="*/ f230 f112 1"/>
                <a:gd name="f282" fmla="*/ f231 f111 1"/>
                <a:gd name="f283" fmla="*/ f232 f111 1"/>
                <a:gd name="f284" fmla="*/ f233 f111 1"/>
                <a:gd name="f285" fmla="*/ f234 f111 1"/>
                <a:gd name="f286" fmla="*/ f235 f111 1"/>
                <a:gd name="f287" fmla="*/ f236 f111 1"/>
                <a:gd name="f288" fmla="*/ f237 f112 1"/>
                <a:gd name="f289" fmla="*/ f238 f111 1"/>
                <a:gd name="f290" fmla="*/ f239 f111 1"/>
                <a:gd name="f291" fmla="*/ f240 f111 1"/>
                <a:gd name="f292" fmla="*/ f241 f112 1"/>
                <a:gd name="f293" fmla="*/ f242 f111 1"/>
                <a:gd name="f294" fmla="*/ f243 f112 1"/>
                <a:gd name="f295" fmla="*/ f244 f111 1"/>
                <a:gd name="f296" fmla="*/ f245 f112 1"/>
                <a:gd name="f297" fmla="*/ f246 f111 1"/>
                <a:gd name="f298" fmla="*/ f247 f112 1"/>
                <a:gd name="f299" fmla="*/ f248 f111 1"/>
                <a:gd name="f300" fmla="*/ f249 f112 1"/>
                <a:gd name="f301" fmla="*/ f250 f111 1"/>
                <a:gd name="f302" fmla="*/ f251 f112 1"/>
                <a:gd name="f303" fmla="*/ f252 f111 1"/>
                <a:gd name="f304" fmla="*/ f253 f111 1"/>
                <a:gd name="f305" fmla="*/ f254 f112 1"/>
                <a:gd name="f306" fmla="*/ f255 f112 1"/>
                <a:gd name="f307" fmla="*/ f256 f111 1"/>
                <a:gd name="f308" fmla="*/ f257 f112 1"/>
                <a:gd name="f309" fmla="*/ f258 f111 1"/>
                <a:gd name="f310" fmla="*/ f259 f112 1"/>
                <a:gd name="f311" fmla="*/ f260 f111 1"/>
                <a:gd name="f312" fmla="*/ f261 f111 1"/>
                <a:gd name="f313" fmla="*/ f262 f112 1"/>
                <a:gd name="f314" fmla="*/ f263 f111 1"/>
                <a:gd name="f315" fmla="*/ f264 f111 1"/>
                <a:gd name="f316" fmla="*/ f265 f112 1"/>
                <a:gd name="f317" fmla="*/ f266 f111 1"/>
                <a:gd name="f318" fmla="*/ f267 f1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9">
                  <a:pos x="f272" y="f273"/>
                </a:cxn>
                <a:cxn ang="f169">
                  <a:pos x="f274" y="f275"/>
                </a:cxn>
                <a:cxn ang="f169">
                  <a:pos x="f276" y="f277"/>
                </a:cxn>
                <a:cxn ang="f169">
                  <a:pos x="f278" y="f279"/>
                </a:cxn>
                <a:cxn ang="f169">
                  <a:pos x="f280" y="f281"/>
                </a:cxn>
                <a:cxn ang="f169">
                  <a:pos x="f282" y="f281"/>
                </a:cxn>
                <a:cxn ang="f169">
                  <a:pos x="f283" y="f279"/>
                </a:cxn>
                <a:cxn ang="f169">
                  <a:pos x="f284" y="f277"/>
                </a:cxn>
                <a:cxn ang="f169">
                  <a:pos x="f285" y="f275"/>
                </a:cxn>
                <a:cxn ang="f169">
                  <a:pos x="f286" y="f275"/>
                </a:cxn>
                <a:cxn ang="f169">
                  <a:pos x="f287" y="f288"/>
                </a:cxn>
                <a:cxn ang="f169">
                  <a:pos x="f289" y="f288"/>
                </a:cxn>
                <a:cxn ang="f169">
                  <a:pos x="f290" y="f288"/>
                </a:cxn>
                <a:cxn ang="f169">
                  <a:pos x="f291" y="f292"/>
                </a:cxn>
                <a:cxn ang="f169">
                  <a:pos x="f293" y="f294"/>
                </a:cxn>
                <a:cxn ang="f169">
                  <a:pos x="f295" y="f296"/>
                </a:cxn>
                <a:cxn ang="f169">
                  <a:pos x="f297" y="f298"/>
                </a:cxn>
                <a:cxn ang="f169">
                  <a:pos x="f272" y="f273"/>
                </a:cxn>
                <a:cxn ang="f169">
                  <a:pos x="f299" y="f300"/>
                </a:cxn>
                <a:cxn ang="f169">
                  <a:pos x="f301" y="f302"/>
                </a:cxn>
                <a:cxn ang="f169">
                  <a:pos x="f303" y="f302"/>
                </a:cxn>
                <a:cxn ang="f169">
                  <a:pos x="f304" y="f305"/>
                </a:cxn>
                <a:cxn ang="f169">
                  <a:pos x="f303" y="f306"/>
                </a:cxn>
                <a:cxn ang="f169">
                  <a:pos x="f307" y="f306"/>
                </a:cxn>
                <a:cxn ang="f169">
                  <a:pos x="f299" y="f308"/>
                </a:cxn>
                <a:cxn ang="f169">
                  <a:pos x="f309" y="f310"/>
                </a:cxn>
                <a:cxn ang="f169">
                  <a:pos x="f311" y="f310"/>
                </a:cxn>
                <a:cxn ang="f169">
                  <a:pos x="f312" y="f313"/>
                </a:cxn>
                <a:cxn ang="f169">
                  <a:pos x="f314" y="f302"/>
                </a:cxn>
                <a:cxn ang="f169">
                  <a:pos x="f315" y="f316"/>
                </a:cxn>
                <a:cxn ang="f169">
                  <a:pos x="f317" y="f318"/>
                </a:cxn>
                <a:cxn ang="f169">
                  <a:pos x="f299" y="f300"/>
                </a:cxn>
              </a:cxnLst>
              <a:rect l="f268" t="f271" r="f269" b="f270"/>
              <a:pathLst>
                <a:path w="298" h="356">
                  <a:moveTo>
                    <a:pt x="f5" y="f8"/>
                  </a:moveTo>
                  <a:cubicBezTo>
                    <a:pt x="f9" y="f10"/>
                    <a:pt x="f11" y="f10"/>
                    <a:pt x="f12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0"/>
                    <a:pt x="f21" y="f22"/>
                  </a:cubicBezTo>
                  <a:cubicBezTo>
                    <a:pt x="f23" y="f24"/>
                    <a:pt x="f25" y="f26"/>
                    <a:pt x="f27" y="f12"/>
                  </a:cubicBezTo>
                  <a:cubicBezTo>
                    <a:pt x="f28" y="f29"/>
                    <a:pt x="f30" y="f29"/>
                    <a:pt x="f31" y="f12"/>
                  </a:cubicBezTo>
                  <a:cubicBezTo>
                    <a:pt x="f32" y="f26"/>
                    <a:pt x="f33" y="f34"/>
                    <a:pt x="f35" y="f22"/>
                  </a:cubicBezTo>
                  <a:cubicBezTo>
                    <a:pt x="f36" y="f13"/>
                    <a:pt x="f37" y="f5"/>
                    <a:pt x="f38" y="f17"/>
                  </a:cubicBezTo>
                  <a:cubicBezTo>
                    <a:pt x="f39" y="f15"/>
                    <a:pt x="f40" y="f15"/>
                    <a:pt x="f41" y="f13"/>
                  </a:cubicBezTo>
                  <a:cubicBezTo>
                    <a:pt x="f42" y="f13"/>
                    <a:pt x="f43" y="f13"/>
                    <a:pt x="f6" y="f13"/>
                  </a:cubicBezTo>
                  <a:cubicBezTo>
                    <a:pt x="f44" y="f45"/>
                    <a:pt x="f39" y="f46"/>
                    <a:pt x="f47" y="f7"/>
                  </a:cubicBezTo>
                  <a:cubicBezTo>
                    <a:pt x="f48" y="f7"/>
                    <a:pt x="f49" y="f7"/>
                    <a:pt x="f50" y="f7"/>
                  </a:cubicBezTo>
                  <a:cubicBezTo>
                    <a:pt x="f51" y="f7"/>
                    <a:pt x="f52" y="f7"/>
                    <a:pt x="f53" y="f7"/>
                  </a:cubicBezTo>
                  <a:cubicBezTo>
                    <a:pt x="f54" y="f7"/>
                    <a:pt x="f55" y="f56"/>
                    <a:pt x="f1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16"/>
                  </a:cubicBezTo>
                  <a:cubicBezTo>
                    <a:pt x="f69" y="f70"/>
                    <a:pt x="f8" y="f64"/>
                    <a:pt x="f17" y="f71"/>
                  </a:cubicBezTo>
                  <a:cubicBezTo>
                    <a:pt x="f5" y="f22"/>
                    <a:pt x="f5" y="f72"/>
                    <a:pt x="f5" y="f8"/>
                  </a:cubicBezTo>
                  <a:close/>
                  <a:moveTo>
                    <a:pt x="f73" y="f74"/>
                  </a:moveTo>
                  <a:cubicBezTo>
                    <a:pt x="f28" y="f53"/>
                    <a:pt x="f27" y="f75"/>
                    <a:pt x="f76" y="f75"/>
                  </a:cubicBezTo>
                  <a:cubicBezTo>
                    <a:pt x="f77" y="f78"/>
                    <a:pt x="f79" y="f75"/>
                    <a:pt x="f80" y="f75"/>
                  </a:cubicBezTo>
                  <a:cubicBezTo>
                    <a:pt x="f81" y="f78"/>
                    <a:pt x="f82" y="f83"/>
                    <a:pt x="f82" y="f19"/>
                  </a:cubicBezTo>
                  <a:cubicBezTo>
                    <a:pt x="f82" y="f84"/>
                    <a:pt x="f81" y="f85"/>
                    <a:pt x="f80" y="f79"/>
                  </a:cubicBezTo>
                  <a:cubicBezTo>
                    <a:pt x="f86" y="f79"/>
                    <a:pt x="f52" y="f85"/>
                    <a:pt x="f87" y="f79"/>
                  </a:cubicBezTo>
                  <a:cubicBezTo>
                    <a:pt x="f88" y="f79"/>
                    <a:pt x="f28" y="f89"/>
                    <a:pt x="f73" y="f90"/>
                  </a:cubicBezTo>
                  <a:cubicBezTo>
                    <a:pt x="f91" y="f67"/>
                    <a:pt x="f92" y="f85"/>
                    <a:pt x="f93" y="f85"/>
                  </a:cubicBezTo>
                  <a:cubicBezTo>
                    <a:pt x="f94" y="f79"/>
                    <a:pt x="f95" y="f79"/>
                    <a:pt x="f96" y="f85"/>
                  </a:cubicBezTo>
                  <a:cubicBezTo>
                    <a:pt x="f97" y="f85"/>
                    <a:pt x="f98" y="f99"/>
                    <a:pt x="f98" y="f100"/>
                  </a:cubicBezTo>
                  <a:cubicBezTo>
                    <a:pt x="f98" y="f82"/>
                    <a:pt x="f97" y="f78"/>
                    <a:pt x="f101" y="f75"/>
                  </a:cubicBezTo>
                  <a:cubicBezTo>
                    <a:pt x="f95" y="f75"/>
                    <a:pt x="f94" y="f75"/>
                    <a:pt x="f102" y="f78"/>
                  </a:cubicBezTo>
                  <a:cubicBezTo>
                    <a:pt x="f103" y="f78"/>
                    <a:pt x="f104" y="f53"/>
                    <a:pt x="f30" y="f105"/>
                  </a:cubicBezTo>
                  <a:cubicBezTo>
                    <a:pt x="f106" y="f107"/>
                    <a:pt x="f108" y="f109"/>
                    <a:pt x="f73" y="f74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2B8EAE12-137A-7D0A-B945-867530854DAB}"/>
                </a:ext>
              </a:extLst>
            </p:cNvPr>
            <p:cNvSpPr/>
            <p:nvPr/>
          </p:nvSpPr>
          <p:spPr>
            <a:xfrm>
              <a:off x="3359148" y="3221038"/>
              <a:ext cx="638178" cy="95091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4"/>
                <a:gd name="f7" fmla="val 348"/>
                <a:gd name="f8" fmla="val 165"/>
                <a:gd name="f9" fmla="val 188"/>
                <a:gd name="f10" fmla="val 117"/>
                <a:gd name="f11" fmla="val 211"/>
                <a:gd name="f12" fmla="val 232"/>
                <a:gd name="f13" fmla="val 156"/>
                <a:gd name="f14" fmla="val 78"/>
                <a:gd name="f15" fmla="val 1"/>
                <a:gd name="f16" fmla="val 340"/>
                <a:gd name="f17" fmla="val 3"/>
                <a:gd name="f18" fmla="val 333"/>
                <a:gd name="f19" fmla="val 4"/>
                <a:gd name="f20" fmla="val 326"/>
                <a:gd name="f21" fmla="val 7"/>
                <a:gd name="f22" fmla="val 299"/>
                <a:gd name="f23" fmla="val 11"/>
                <a:gd name="f24" fmla="val 272"/>
                <a:gd name="f25" fmla="val 14"/>
                <a:gd name="f26" fmla="val 244"/>
                <a:gd name="f27" fmla="val 19"/>
                <a:gd name="f28" fmla="val 204"/>
                <a:gd name="f29" fmla="val 24"/>
                <a:gd name="f30" fmla="val 163"/>
                <a:gd name="f31" fmla="val 35"/>
                <a:gd name="f32" fmla="val 124"/>
                <a:gd name="f33" fmla="val 41"/>
                <a:gd name="f34" fmla="val 102"/>
                <a:gd name="f35" fmla="val 50"/>
                <a:gd name="f36" fmla="val 81"/>
                <a:gd name="f37" fmla="val 63"/>
                <a:gd name="f38" fmla="val 62"/>
                <a:gd name="f39" fmla="val 84"/>
                <a:gd name="f40" fmla="val 32"/>
                <a:gd name="f41" fmla="val 113"/>
                <a:gd name="f42" fmla="val 13"/>
                <a:gd name="f43" fmla="val 148"/>
                <a:gd name="f44" fmla="val 154"/>
                <a:gd name="f45" fmla="val 159"/>
                <a:gd name="f46" fmla="+- 0 0 -90"/>
                <a:gd name="f47" fmla="*/ f3 1 234"/>
                <a:gd name="f48" fmla="*/ f4 1 348"/>
                <a:gd name="f49" fmla="val f5"/>
                <a:gd name="f50" fmla="val f6"/>
                <a:gd name="f51" fmla="val f7"/>
                <a:gd name="f52" fmla="*/ f46 f0 1"/>
                <a:gd name="f53" fmla="+- f51 0 f49"/>
                <a:gd name="f54" fmla="+- f50 0 f49"/>
                <a:gd name="f55" fmla="*/ f52 1 f2"/>
                <a:gd name="f56" fmla="*/ f54 1 234"/>
                <a:gd name="f57" fmla="*/ f53 1 348"/>
                <a:gd name="f58" fmla="*/ 165 f54 1"/>
                <a:gd name="f59" fmla="*/ 0 f53 1"/>
                <a:gd name="f60" fmla="*/ 234 f54 1"/>
                <a:gd name="f61" fmla="*/ 348 f53 1"/>
                <a:gd name="f62" fmla="*/ 0 f54 1"/>
                <a:gd name="f63" fmla="*/ 4 f54 1"/>
                <a:gd name="f64" fmla="*/ 326 f53 1"/>
                <a:gd name="f65" fmla="*/ 14 f54 1"/>
                <a:gd name="f66" fmla="*/ 244 f53 1"/>
                <a:gd name="f67" fmla="*/ 35 f54 1"/>
                <a:gd name="f68" fmla="*/ 124 f53 1"/>
                <a:gd name="f69" fmla="*/ 63 f54 1"/>
                <a:gd name="f70" fmla="*/ 62 f53 1"/>
                <a:gd name="f71" fmla="*/ 148 f54 1"/>
                <a:gd name="f72" fmla="*/ 4 f53 1"/>
                <a:gd name="f73" fmla="+- f55 0 f1"/>
                <a:gd name="f74" fmla="*/ f58 1 234"/>
                <a:gd name="f75" fmla="*/ f59 1 348"/>
                <a:gd name="f76" fmla="*/ f60 1 234"/>
                <a:gd name="f77" fmla="*/ f61 1 348"/>
                <a:gd name="f78" fmla="*/ f62 1 234"/>
                <a:gd name="f79" fmla="*/ f63 1 234"/>
                <a:gd name="f80" fmla="*/ f64 1 348"/>
                <a:gd name="f81" fmla="*/ f65 1 234"/>
                <a:gd name="f82" fmla="*/ f66 1 348"/>
                <a:gd name="f83" fmla="*/ f67 1 234"/>
                <a:gd name="f84" fmla="*/ f68 1 348"/>
                <a:gd name="f85" fmla="*/ f69 1 234"/>
                <a:gd name="f86" fmla="*/ f70 1 348"/>
                <a:gd name="f87" fmla="*/ f71 1 234"/>
                <a:gd name="f88" fmla="*/ f72 1 348"/>
                <a:gd name="f89" fmla="*/ 0 1 f56"/>
                <a:gd name="f90" fmla="*/ f50 1 f56"/>
                <a:gd name="f91" fmla="*/ 0 1 f57"/>
                <a:gd name="f92" fmla="*/ f51 1 f57"/>
                <a:gd name="f93" fmla="*/ f74 1 f56"/>
                <a:gd name="f94" fmla="*/ f75 1 f57"/>
                <a:gd name="f95" fmla="*/ f76 1 f56"/>
                <a:gd name="f96" fmla="*/ f77 1 f57"/>
                <a:gd name="f97" fmla="*/ f78 1 f56"/>
                <a:gd name="f98" fmla="*/ f79 1 f56"/>
                <a:gd name="f99" fmla="*/ f80 1 f57"/>
                <a:gd name="f100" fmla="*/ f81 1 f56"/>
                <a:gd name="f101" fmla="*/ f82 1 f57"/>
                <a:gd name="f102" fmla="*/ f83 1 f56"/>
                <a:gd name="f103" fmla="*/ f84 1 f57"/>
                <a:gd name="f104" fmla="*/ f85 1 f56"/>
                <a:gd name="f105" fmla="*/ f86 1 f57"/>
                <a:gd name="f106" fmla="*/ f87 1 f56"/>
                <a:gd name="f107" fmla="*/ f88 1 f57"/>
                <a:gd name="f108" fmla="*/ f89 f47 1"/>
                <a:gd name="f109" fmla="*/ f90 f47 1"/>
                <a:gd name="f110" fmla="*/ f92 f48 1"/>
                <a:gd name="f111" fmla="*/ f91 f48 1"/>
                <a:gd name="f112" fmla="*/ f93 f47 1"/>
                <a:gd name="f113" fmla="*/ f94 f48 1"/>
                <a:gd name="f114" fmla="*/ f95 f47 1"/>
                <a:gd name="f115" fmla="*/ f96 f48 1"/>
                <a:gd name="f116" fmla="*/ f97 f47 1"/>
                <a:gd name="f117" fmla="*/ f98 f47 1"/>
                <a:gd name="f118" fmla="*/ f99 f48 1"/>
                <a:gd name="f119" fmla="*/ f100 f47 1"/>
                <a:gd name="f120" fmla="*/ f101 f48 1"/>
                <a:gd name="f121" fmla="*/ f102 f47 1"/>
                <a:gd name="f122" fmla="*/ f103 f48 1"/>
                <a:gd name="f123" fmla="*/ f104 f47 1"/>
                <a:gd name="f124" fmla="*/ f105 f48 1"/>
                <a:gd name="f125" fmla="*/ f106 f47 1"/>
                <a:gd name="f126" fmla="*/ f107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2" y="f113"/>
                </a:cxn>
                <a:cxn ang="f73">
                  <a:pos x="f114" y="f115"/>
                </a:cxn>
                <a:cxn ang="f73">
                  <a:pos x="f116" y="f115"/>
                </a:cxn>
                <a:cxn ang="f73">
                  <a:pos x="f117" y="f118"/>
                </a:cxn>
                <a:cxn ang="f73">
                  <a:pos x="f119" y="f120"/>
                </a:cxn>
                <a:cxn ang="f73">
                  <a:pos x="f121" y="f122"/>
                </a:cxn>
                <a:cxn ang="f73">
                  <a:pos x="f123" y="f124"/>
                </a:cxn>
                <a:cxn ang="f73">
                  <a:pos x="f125" y="f126"/>
                </a:cxn>
                <a:cxn ang="f73">
                  <a:pos x="f112" y="f113"/>
                </a:cxn>
              </a:cxnLst>
              <a:rect l="f108" t="f111" r="f109" b="f110"/>
              <a:pathLst>
                <a:path w="234" h="348">
                  <a:moveTo>
                    <a:pt x="f8" y="f5"/>
                  </a:moveTo>
                  <a:cubicBezTo>
                    <a:pt x="f9" y="f10"/>
                    <a:pt x="f11" y="f12"/>
                    <a:pt x="f6" y="f7"/>
                  </a:cubicBezTo>
                  <a:cubicBezTo>
                    <a:pt x="f13" y="f7"/>
                    <a:pt x="f14" y="f7"/>
                    <a:pt x="f5" y="f7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19"/>
                  </a:cubicBezTo>
                  <a:cubicBezTo>
                    <a:pt x="f44" y="f17"/>
                    <a:pt x="f45" y="f15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06E4F39B-49F5-C4B9-31E8-3D7B3A61C673}"/>
                </a:ext>
              </a:extLst>
            </p:cNvPr>
            <p:cNvSpPr/>
            <p:nvPr/>
          </p:nvSpPr>
          <p:spPr>
            <a:xfrm>
              <a:off x="5218115" y="1990721"/>
              <a:ext cx="447671" cy="17637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4"/>
                <a:gd name="f7" fmla="val 646"/>
                <a:gd name="f8" fmla="val 80"/>
                <a:gd name="f9" fmla="val 186"/>
                <a:gd name="f10" fmla="val 98"/>
                <a:gd name="f11" fmla="val 190"/>
                <a:gd name="f12" fmla="val 108"/>
                <a:gd name="f13" fmla="val 203"/>
                <a:gd name="f14" fmla="val 117"/>
                <a:gd name="f15" fmla="val 217"/>
                <a:gd name="f16" fmla="val 132"/>
                <a:gd name="f17" fmla="val 243"/>
                <a:gd name="f18" fmla="val 140"/>
                <a:gd name="f19" fmla="val 271"/>
                <a:gd name="f20" fmla="val 146"/>
                <a:gd name="f21" fmla="val 300"/>
                <a:gd name="f22" fmla="val 150"/>
                <a:gd name="f23" fmla="val 317"/>
                <a:gd name="f24" fmla="val 334"/>
                <a:gd name="f25" fmla="val 151"/>
                <a:gd name="f26" fmla="val 351"/>
                <a:gd name="f27" fmla="val 153"/>
                <a:gd name="f28" fmla="val 383"/>
                <a:gd name="f29" fmla="val 154"/>
                <a:gd name="f30" fmla="val 415"/>
                <a:gd name="f31" fmla="val 155"/>
                <a:gd name="f32" fmla="val 446"/>
                <a:gd name="f33" fmla="val 157"/>
                <a:gd name="f34" fmla="val 485"/>
                <a:gd name="f35" fmla="val 159"/>
                <a:gd name="f36" fmla="val 524"/>
                <a:gd name="f37" fmla="val 161"/>
                <a:gd name="f38" fmla="val 563"/>
                <a:gd name="f39" fmla="val 162"/>
                <a:gd name="f40" fmla="val 586"/>
                <a:gd name="f41" fmla="val 163"/>
                <a:gd name="f42" fmla="val 608"/>
                <a:gd name="f43" fmla="val 630"/>
                <a:gd name="f44" fmla="val 633"/>
                <a:gd name="f45" fmla="val 634"/>
                <a:gd name="f46" fmla="val 635"/>
                <a:gd name="f47" fmla="val 638"/>
                <a:gd name="f48" fmla="val 139"/>
                <a:gd name="f49" fmla="val 642"/>
                <a:gd name="f50" fmla="val 128"/>
                <a:gd name="f51" fmla="val 127"/>
                <a:gd name="f52" fmla="val 126"/>
                <a:gd name="f53" fmla="val 639"/>
                <a:gd name="f54" fmla="val 636"/>
                <a:gd name="f55" fmla="val 113"/>
                <a:gd name="f56" fmla="val 596"/>
                <a:gd name="f57" fmla="val 100"/>
                <a:gd name="f58" fmla="val 556"/>
                <a:gd name="f59" fmla="val 88"/>
                <a:gd name="f60" fmla="val 516"/>
                <a:gd name="f61" fmla="val 72"/>
                <a:gd name="f62" fmla="val 467"/>
                <a:gd name="f63" fmla="val 56"/>
                <a:gd name="f64" fmla="val 417"/>
                <a:gd name="f65" fmla="val 46"/>
                <a:gd name="f66" fmla="val 365"/>
                <a:gd name="f67" fmla="val 39"/>
                <a:gd name="f68" fmla="val 35"/>
                <a:gd name="f69" fmla="val 302"/>
                <a:gd name="f70" fmla="val 36"/>
                <a:gd name="f71" fmla="val 270"/>
                <a:gd name="f72" fmla="val 37"/>
                <a:gd name="f73" fmla="val 248"/>
                <a:gd name="f74" fmla="val 226"/>
                <a:gd name="f75" fmla="val 50"/>
                <a:gd name="f76" fmla="val 206"/>
                <a:gd name="f77" fmla="val 53"/>
                <a:gd name="f78" fmla="val 200"/>
                <a:gd name="f79" fmla="val 58"/>
                <a:gd name="f80" fmla="val 195"/>
                <a:gd name="f81" fmla="val 62"/>
                <a:gd name="f82" fmla="val 55"/>
                <a:gd name="f83" fmla="val 48"/>
                <a:gd name="f84" fmla="val 189"/>
                <a:gd name="f85" fmla="val 41"/>
                <a:gd name="f86" fmla="val 188"/>
                <a:gd name="f87" fmla="val 24"/>
                <a:gd name="f88" fmla="val 184"/>
                <a:gd name="f89" fmla="val 3"/>
                <a:gd name="f90" fmla="val 1"/>
                <a:gd name="f91" fmla="val 145"/>
                <a:gd name="f92" fmla="val 135"/>
                <a:gd name="f93" fmla="val 6"/>
                <a:gd name="f94" fmla="val 9"/>
                <a:gd name="f95" fmla="val 107"/>
                <a:gd name="f96" fmla="val 14"/>
                <a:gd name="f97" fmla="val 97"/>
                <a:gd name="f98" fmla="val 16"/>
                <a:gd name="f99" fmla="val 86"/>
                <a:gd name="f100" fmla="val 20"/>
                <a:gd name="f101" fmla="val 66"/>
                <a:gd name="f102" fmla="val 17"/>
                <a:gd name="f103" fmla="val 11"/>
                <a:gd name="f104" fmla="val 26"/>
                <a:gd name="f105" fmla="val 8"/>
                <a:gd name="f106" fmla="val 7"/>
                <a:gd name="f107" fmla="val 4"/>
                <a:gd name="f108" fmla="val 13"/>
                <a:gd name="f109" fmla="val 21"/>
                <a:gd name="f110" fmla="val 28"/>
                <a:gd name="f111" fmla="val 34"/>
                <a:gd name="f112" fmla="val 61"/>
                <a:gd name="f113" fmla="val 25"/>
                <a:gd name="f114" fmla="val 103"/>
                <a:gd name="f115" fmla="val 78"/>
                <a:gd name="f116" fmla="val 118"/>
                <a:gd name="f117" fmla="val 104"/>
                <a:gd name="f118" fmla="val 121"/>
                <a:gd name="f119" fmla="val 131"/>
                <a:gd name="f120" fmla="val 102"/>
                <a:gd name="f121" fmla="val 169"/>
                <a:gd name="f122" fmla="val 95"/>
                <a:gd name="f123" fmla="val 178"/>
                <a:gd name="f124" fmla="val 84"/>
                <a:gd name="f125" fmla="val 183"/>
                <a:gd name="f126" fmla="val 83"/>
                <a:gd name="f127" fmla="val 81"/>
                <a:gd name="f128" fmla="val 185"/>
                <a:gd name="f129" fmla="+- 0 0 -90"/>
                <a:gd name="f130" fmla="*/ f3 1 164"/>
                <a:gd name="f131" fmla="*/ f4 1 646"/>
                <a:gd name="f132" fmla="val f5"/>
                <a:gd name="f133" fmla="val f6"/>
                <a:gd name="f134" fmla="val f7"/>
                <a:gd name="f135" fmla="*/ f129 f0 1"/>
                <a:gd name="f136" fmla="+- f134 0 f132"/>
                <a:gd name="f137" fmla="+- f133 0 f132"/>
                <a:gd name="f138" fmla="*/ f135 1 f2"/>
                <a:gd name="f139" fmla="*/ f137 1 164"/>
                <a:gd name="f140" fmla="*/ f136 1 646"/>
                <a:gd name="f141" fmla="*/ 80 f137 1"/>
                <a:gd name="f142" fmla="*/ 186 f136 1"/>
                <a:gd name="f143" fmla="*/ 117 f137 1"/>
                <a:gd name="f144" fmla="*/ 217 f136 1"/>
                <a:gd name="f145" fmla="*/ 146 f137 1"/>
                <a:gd name="f146" fmla="*/ 300 f136 1"/>
                <a:gd name="f147" fmla="*/ 151 f137 1"/>
                <a:gd name="f148" fmla="*/ 351 f136 1"/>
                <a:gd name="f149" fmla="*/ 155 f137 1"/>
                <a:gd name="f150" fmla="*/ 446 f136 1"/>
                <a:gd name="f151" fmla="*/ 161 f137 1"/>
                <a:gd name="f152" fmla="*/ 563 f136 1"/>
                <a:gd name="f153" fmla="*/ 164 f137 1"/>
                <a:gd name="f154" fmla="*/ 630 f136 1"/>
                <a:gd name="f155" fmla="*/ 635 f136 1"/>
                <a:gd name="f156" fmla="*/ 128 f137 1"/>
                <a:gd name="f157" fmla="*/ 646 f136 1"/>
                <a:gd name="f158" fmla="*/ 126 f137 1"/>
                <a:gd name="f159" fmla="*/ 636 f136 1"/>
                <a:gd name="f160" fmla="*/ 88 f137 1"/>
                <a:gd name="f161" fmla="*/ 516 f136 1"/>
                <a:gd name="f162" fmla="*/ 46 f137 1"/>
                <a:gd name="f163" fmla="*/ 365 f136 1"/>
                <a:gd name="f164" fmla="*/ 36 f137 1"/>
                <a:gd name="f165" fmla="*/ 270 f136 1"/>
                <a:gd name="f166" fmla="*/ 50 f137 1"/>
                <a:gd name="f167" fmla="*/ 206 f136 1"/>
                <a:gd name="f168" fmla="*/ 62 f137 1"/>
                <a:gd name="f169" fmla="*/ 190 f136 1"/>
                <a:gd name="f170" fmla="*/ 41 f137 1"/>
                <a:gd name="f171" fmla="*/ 188 f136 1"/>
                <a:gd name="f172" fmla="*/ 1 f137 1"/>
                <a:gd name="f173" fmla="*/ 145 f136 1"/>
                <a:gd name="f174" fmla="*/ 6 f137 1"/>
                <a:gd name="f175" fmla="*/ 117 f136 1"/>
                <a:gd name="f176" fmla="*/ 16 f137 1"/>
                <a:gd name="f177" fmla="*/ 86 f136 1"/>
                <a:gd name="f178" fmla="*/ 11 f137 1"/>
                <a:gd name="f179" fmla="*/ 26 f136 1"/>
                <a:gd name="f180" fmla="*/ 7 f137 1"/>
                <a:gd name="f181" fmla="*/ 8 f136 1"/>
                <a:gd name="f182" fmla="*/ 13 f137 1"/>
                <a:gd name="f183" fmla="*/ 1 f136 1"/>
                <a:gd name="f184" fmla="*/ 34 f137 1"/>
                <a:gd name="f185" fmla="*/ 6 f136 1"/>
                <a:gd name="f186" fmla="*/ 103 f137 1"/>
                <a:gd name="f187" fmla="*/ 78 f136 1"/>
                <a:gd name="f188" fmla="*/ 107 f137 1"/>
                <a:gd name="f189" fmla="*/ 159 f136 1"/>
                <a:gd name="f190" fmla="*/ 84 f137 1"/>
                <a:gd name="f191" fmla="*/ 183 f136 1"/>
                <a:gd name="f192" fmla="+- f138 0 f1"/>
                <a:gd name="f193" fmla="*/ f141 1 164"/>
                <a:gd name="f194" fmla="*/ f142 1 646"/>
                <a:gd name="f195" fmla="*/ f143 1 164"/>
                <a:gd name="f196" fmla="*/ f144 1 646"/>
                <a:gd name="f197" fmla="*/ f145 1 164"/>
                <a:gd name="f198" fmla="*/ f146 1 646"/>
                <a:gd name="f199" fmla="*/ f147 1 164"/>
                <a:gd name="f200" fmla="*/ f148 1 646"/>
                <a:gd name="f201" fmla="*/ f149 1 164"/>
                <a:gd name="f202" fmla="*/ f150 1 646"/>
                <a:gd name="f203" fmla="*/ f151 1 164"/>
                <a:gd name="f204" fmla="*/ f152 1 646"/>
                <a:gd name="f205" fmla="*/ f153 1 164"/>
                <a:gd name="f206" fmla="*/ f154 1 646"/>
                <a:gd name="f207" fmla="*/ f155 1 646"/>
                <a:gd name="f208" fmla="*/ f156 1 164"/>
                <a:gd name="f209" fmla="*/ f157 1 646"/>
                <a:gd name="f210" fmla="*/ f158 1 164"/>
                <a:gd name="f211" fmla="*/ f159 1 646"/>
                <a:gd name="f212" fmla="*/ f160 1 164"/>
                <a:gd name="f213" fmla="*/ f161 1 646"/>
                <a:gd name="f214" fmla="*/ f162 1 164"/>
                <a:gd name="f215" fmla="*/ f163 1 646"/>
                <a:gd name="f216" fmla="*/ f164 1 164"/>
                <a:gd name="f217" fmla="*/ f165 1 646"/>
                <a:gd name="f218" fmla="*/ f166 1 164"/>
                <a:gd name="f219" fmla="*/ f167 1 646"/>
                <a:gd name="f220" fmla="*/ f168 1 164"/>
                <a:gd name="f221" fmla="*/ f169 1 646"/>
                <a:gd name="f222" fmla="*/ f170 1 164"/>
                <a:gd name="f223" fmla="*/ f171 1 646"/>
                <a:gd name="f224" fmla="*/ f172 1 164"/>
                <a:gd name="f225" fmla="*/ f173 1 646"/>
                <a:gd name="f226" fmla="*/ f174 1 164"/>
                <a:gd name="f227" fmla="*/ f175 1 646"/>
                <a:gd name="f228" fmla="*/ f176 1 164"/>
                <a:gd name="f229" fmla="*/ f177 1 646"/>
                <a:gd name="f230" fmla="*/ f178 1 164"/>
                <a:gd name="f231" fmla="*/ f179 1 646"/>
                <a:gd name="f232" fmla="*/ f180 1 164"/>
                <a:gd name="f233" fmla="*/ f181 1 646"/>
                <a:gd name="f234" fmla="*/ f182 1 164"/>
                <a:gd name="f235" fmla="*/ f183 1 646"/>
                <a:gd name="f236" fmla="*/ f184 1 164"/>
                <a:gd name="f237" fmla="*/ f185 1 646"/>
                <a:gd name="f238" fmla="*/ f186 1 164"/>
                <a:gd name="f239" fmla="*/ f187 1 646"/>
                <a:gd name="f240" fmla="*/ f188 1 164"/>
                <a:gd name="f241" fmla="*/ f189 1 646"/>
                <a:gd name="f242" fmla="*/ f190 1 164"/>
                <a:gd name="f243" fmla="*/ f191 1 646"/>
                <a:gd name="f244" fmla="*/ 0 1 f139"/>
                <a:gd name="f245" fmla="*/ f133 1 f139"/>
                <a:gd name="f246" fmla="*/ 0 1 f140"/>
                <a:gd name="f247" fmla="*/ f134 1 f140"/>
                <a:gd name="f248" fmla="*/ f193 1 f139"/>
                <a:gd name="f249" fmla="*/ f194 1 f140"/>
                <a:gd name="f250" fmla="*/ f195 1 f139"/>
                <a:gd name="f251" fmla="*/ f196 1 f140"/>
                <a:gd name="f252" fmla="*/ f197 1 f139"/>
                <a:gd name="f253" fmla="*/ f198 1 f140"/>
                <a:gd name="f254" fmla="*/ f199 1 f139"/>
                <a:gd name="f255" fmla="*/ f200 1 f140"/>
                <a:gd name="f256" fmla="*/ f201 1 f139"/>
                <a:gd name="f257" fmla="*/ f202 1 f140"/>
                <a:gd name="f258" fmla="*/ f203 1 f139"/>
                <a:gd name="f259" fmla="*/ f204 1 f140"/>
                <a:gd name="f260" fmla="*/ f205 1 f139"/>
                <a:gd name="f261" fmla="*/ f206 1 f140"/>
                <a:gd name="f262" fmla="*/ f207 1 f140"/>
                <a:gd name="f263" fmla="*/ f208 1 f139"/>
                <a:gd name="f264" fmla="*/ f209 1 f140"/>
                <a:gd name="f265" fmla="*/ f210 1 f139"/>
                <a:gd name="f266" fmla="*/ f211 1 f140"/>
                <a:gd name="f267" fmla="*/ f212 1 f139"/>
                <a:gd name="f268" fmla="*/ f213 1 f140"/>
                <a:gd name="f269" fmla="*/ f214 1 f139"/>
                <a:gd name="f270" fmla="*/ f215 1 f140"/>
                <a:gd name="f271" fmla="*/ f216 1 f139"/>
                <a:gd name="f272" fmla="*/ f217 1 f140"/>
                <a:gd name="f273" fmla="*/ f218 1 f139"/>
                <a:gd name="f274" fmla="*/ f219 1 f140"/>
                <a:gd name="f275" fmla="*/ f220 1 f139"/>
                <a:gd name="f276" fmla="*/ f221 1 f140"/>
                <a:gd name="f277" fmla="*/ f222 1 f139"/>
                <a:gd name="f278" fmla="*/ f223 1 f140"/>
                <a:gd name="f279" fmla="*/ f224 1 f139"/>
                <a:gd name="f280" fmla="*/ f225 1 f140"/>
                <a:gd name="f281" fmla="*/ f226 1 f139"/>
                <a:gd name="f282" fmla="*/ f227 1 f140"/>
                <a:gd name="f283" fmla="*/ f228 1 f139"/>
                <a:gd name="f284" fmla="*/ f229 1 f140"/>
                <a:gd name="f285" fmla="*/ f230 1 f139"/>
                <a:gd name="f286" fmla="*/ f231 1 f140"/>
                <a:gd name="f287" fmla="*/ f232 1 f139"/>
                <a:gd name="f288" fmla="*/ f233 1 f140"/>
                <a:gd name="f289" fmla="*/ f234 1 f139"/>
                <a:gd name="f290" fmla="*/ f235 1 f140"/>
                <a:gd name="f291" fmla="*/ f236 1 f139"/>
                <a:gd name="f292" fmla="*/ f237 1 f140"/>
                <a:gd name="f293" fmla="*/ f238 1 f139"/>
                <a:gd name="f294" fmla="*/ f239 1 f140"/>
                <a:gd name="f295" fmla="*/ f240 1 f139"/>
                <a:gd name="f296" fmla="*/ f241 1 f140"/>
                <a:gd name="f297" fmla="*/ f242 1 f139"/>
                <a:gd name="f298" fmla="*/ f243 1 f140"/>
                <a:gd name="f299" fmla="*/ f244 f130 1"/>
                <a:gd name="f300" fmla="*/ f245 f130 1"/>
                <a:gd name="f301" fmla="*/ f247 f131 1"/>
                <a:gd name="f302" fmla="*/ f246 f131 1"/>
                <a:gd name="f303" fmla="*/ f248 f130 1"/>
                <a:gd name="f304" fmla="*/ f249 f131 1"/>
                <a:gd name="f305" fmla="*/ f250 f130 1"/>
                <a:gd name="f306" fmla="*/ f251 f131 1"/>
                <a:gd name="f307" fmla="*/ f252 f130 1"/>
                <a:gd name="f308" fmla="*/ f253 f131 1"/>
                <a:gd name="f309" fmla="*/ f254 f130 1"/>
                <a:gd name="f310" fmla="*/ f255 f131 1"/>
                <a:gd name="f311" fmla="*/ f256 f130 1"/>
                <a:gd name="f312" fmla="*/ f257 f131 1"/>
                <a:gd name="f313" fmla="*/ f258 f130 1"/>
                <a:gd name="f314" fmla="*/ f259 f131 1"/>
                <a:gd name="f315" fmla="*/ f260 f130 1"/>
                <a:gd name="f316" fmla="*/ f261 f131 1"/>
                <a:gd name="f317" fmla="*/ f262 f131 1"/>
                <a:gd name="f318" fmla="*/ f263 f130 1"/>
                <a:gd name="f319" fmla="*/ f264 f131 1"/>
                <a:gd name="f320" fmla="*/ f265 f130 1"/>
                <a:gd name="f321" fmla="*/ f266 f131 1"/>
                <a:gd name="f322" fmla="*/ f267 f130 1"/>
                <a:gd name="f323" fmla="*/ f268 f131 1"/>
                <a:gd name="f324" fmla="*/ f269 f130 1"/>
                <a:gd name="f325" fmla="*/ f270 f131 1"/>
                <a:gd name="f326" fmla="*/ f271 f130 1"/>
                <a:gd name="f327" fmla="*/ f272 f131 1"/>
                <a:gd name="f328" fmla="*/ f273 f130 1"/>
                <a:gd name="f329" fmla="*/ f274 f131 1"/>
                <a:gd name="f330" fmla="*/ f275 f130 1"/>
                <a:gd name="f331" fmla="*/ f276 f131 1"/>
                <a:gd name="f332" fmla="*/ f277 f130 1"/>
                <a:gd name="f333" fmla="*/ f278 f131 1"/>
                <a:gd name="f334" fmla="*/ f279 f130 1"/>
                <a:gd name="f335" fmla="*/ f280 f131 1"/>
                <a:gd name="f336" fmla="*/ f281 f130 1"/>
                <a:gd name="f337" fmla="*/ f282 f131 1"/>
                <a:gd name="f338" fmla="*/ f283 f130 1"/>
                <a:gd name="f339" fmla="*/ f284 f131 1"/>
                <a:gd name="f340" fmla="*/ f285 f130 1"/>
                <a:gd name="f341" fmla="*/ f286 f131 1"/>
                <a:gd name="f342" fmla="*/ f287 f130 1"/>
                <a:gd name="f343" fmla="*/ f288 f131 1"/>
                <a:gd name="f344" fmla="*/ f289 f130 1"/>
                <a:gd name="f345" fmla="*/ f290 f131 1"/>
                <a:gd name="f346" fmla="*/ f291 f130 1"/>
                <a:gd name="f347" fmla="*/ f292 f131 1"/>
                <a:gd name="f348" fmla="*/ f293 f130 1"/>
                <a:gd name="f349" fmla="*/ f294 f131 1"/>
                <a:gd name="f350" fmla="*/ f295 f130 1"/>
                <a:gd name="f351" fmla="*/ f296 f131 1"/>
                <a:gd name="f352" fmla="*/ f297 f130 1"/>
                <a:gd name="f353" fmla="*/ f298 f1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2">
                  <a:pos x="f303" y="f304"/>
                </a:cxn>
                <a:cxn ang="f192">
                  <a:pos x="f305" y="f306"/>
                </a:cxn>
                <a:cxn ang="f192">
                  <a:pos x="f307" y="f308"/>
                </a:cxn>
                <a:cxn ang="f192">
                  <a:pos x="f309" y="f310"/>
                </a:cxn>
                <a:cxn ang="f192">
                  <a:pos x="f311" y="f312"/>
                </a:cxn>
                <a:cxn ang="f192">
                  <a:pos x="f313" y="f314"/>
                </a:cxn>
                <a:cxn ang="f192">
                  <a:pos x="f315" y="f316"/>
                </a:cxn>
                <a:cxn ang="f192">
                  <a:pos x="f313" y="f317"/>
                </a:cxn>
                <a:cxn ang="f192">
                  <a:pos x="f318" y="f319"/>
                </a:cxn>
                <a:cxn ang="f192">
                  <a:pos x="f320" y="f321"/>
                </a:cxn>
                <a:cxn ang="f192">
                  <a:pos x="f322" y="f323"/>
                </a:cxn>
                <a:cxn ang="f192">
                  <a:pos x="f324" y="f325"/>
                </a:cxn>
                <a:cxn ang="f192">
                  <a:pos x="f326" y="f327"/>
                </a:cxn>
                <a:cxn ang="f192">
                  <a:pos x="f328" y="f329"/>
                </a:cxn>
                <a:cxn ang="f192">
                  <a:pos x="f330" y="f331"/>
                </a:cxn>
                <a:cxn ang="f192">
                  <a:pos x="f332" y="f333"/>
                </a:cxn>
                <a:cxn ang="f192">
                  <a:pos x="f334" y="f335"/>
                </a:cxn>
                <a:cxn ang="f192">
                  <a:pos x="f336" y="f337"/>
                </a:cxn>
                <a:cxn ang="f192">
                  <a:pos x="f338" y="f339"/>
                </a:cxn>
                <a:cxn ang="f192">
                  <a:pos x="f340" y="f341"/>
                </a:cxn>
                <a:cxn ang="f192">
                  <a:pos x="f342" y="f343"/>
                </a:cxn>
                <a:cxn ang="f192">
                  <a:pos x="f344" y="f345"/>
                </a:cxn>
                <a:cxn ang="f192">
                  <a:pos x="f346" y="f347"/>
                </a:cxn>
                <a:cxn ang="f192">
                  <a:pos x="f348" y="f349"/>
                </a:cxn>
                <a:cxn ang="f192">
                  <a:pos x="f350" y="f351"/>
                </a:cxn>
                <a:cxn ang="f192">
                  <a:pos x="f352" y="f353"/>
                </a:cxn>
                <a:cxn ang="f192">
                  <a:pos x="f303" y="f304"/>
                </a:cxn>
              </a:cxnLst>
              <a:rect l="f299" t="f302" r="f300" b="f301"/>
              <a:pathLst>
                <a:path w="164" h="64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2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6" y="f43"/>
                  </a:cubicBezTo>
                  <a:cubicBezTo>
                    <a:pt x="f6" y="f44"/>
                    <a:pt x="f41" y="f45"/>
                    <a:pt x="f37" y="f46"/>
                  </a:cubicBezTo>
                  <a:cubicBezTo>
                    <a:pt x="f22" y="f47"/>
                    <a:pt x="f48" y="f49"/>
                    <a:pt x="f50" y="f7"/>
                  </a:cubicBezTo>
                  <a:cubicBezTo>
                    <a:pt x="f51" y="f49"/>
                    <a:pt x="f52" y="f53"/>
                    <a:pt x="f52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24"/>
                    <a:pt x="f68" y="f69"/>
                    <a:pt x="f70" y="f71"/>
                  </a:cubicBezTo>
                  <a:cubicBezTo>
                    <a:pt x="f72" y="f73"/>
                    <a:pt x="f67" y="f74"/>
                    <a:pt x="f75" y="f76"/>
                  </a:cubicBezTo>
                  <a:cubicBezTo>
                    <a:pt x="f77" y="f78"/>
                    <a:pt x="f79" y="f80"/>
                    <a:pt x="f81" y="f11"/>
                  </a:cubicBezTo>
                  <a:cubicBezTo>
                    <a:pt x="f82" y="f11"/>
                    <a:pt x="f83" y="f84"/>
                    <a:pt x="f85" y="f86"/>
                  </a:cubicBezTo>
                  <a:cubicBezTo>
                    <a:pt x="f87" y="f88"/>
                    <a:pt x="f89" y="f6"/>
                    <a:pt x="f90" y="f91"/>
                  </a:cubicBezTo>
                  <a:cubicBezTo>
                    <a:pt x="f5" y="f92"/>
                    <a:pt x="f89" y="f52"/>
                    <a:pt x="f93" y="f14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65"/>
                    <a:pt x="f103" y="f104"/>
                  </a:cubicBezTo>
                  <a:cubicBezTo>
                    <a:pt x="f94" y="f100"/>
                    <a:pt x="f105" y="f96"/>
                    <a:pt x="f106" y="f105"/>
                  </a:cubicBezTo>
                  <a:cubicBezTo>
                    <a:pt x="f93" y="f107"/>
                    <a:pt x="f105" y="f90"/>
                    <a:pt x="f108" y="f90"/>
                  </a:cubicBezTo>
                  <a:cubicBezTo>
                    <a:pt x="f109" y="f5"/>
                    <a:pt x="f110" y="f90"/>
                    <a:pt x="f111" y="f93"/>
                  </a:cubicBezTo>
                  <a:cubicBezTo>
                    <a:pt x="f112" y="f113"/>
                    <a:pt x="f99" y="f83"/>
                    <a:pt x="f114" y="f115"/>
                  </a:cubicBezTo>
                  <a:cubicBezTo>
                    <a:pt x="f116" y="f117"/>
                    <a:pt x="f118" y="f119"/>
                    <a:pt x="f95" y="f35"/>
                  </a:cubicBezTo>
                  <a:cubicBezTo>
                    <a:pt x="f120" y="f121"/>
                    <a:pt x="f122" y="f123"/>
                    <a:pt x="f124" y="f125"/>
                  </a:cubicBezTo>
                  <a:cubicBezTo>
                    <a:pt x="f126" y="f88"/>
                    <a:pt x="f127" y="f128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A7B1E5F6-39D7-059E-A870-8E3E40A697A9}"/>
                </a:ext>
              </a:extLst>
            </p:cNvPr>
            <p:cNvSpPr/>
            <p:nvPr/>
          </p:nvSpPr>
          <p:spPr>
            <a:xfrm>
              <a:off x="5708654" y="3287716"/>
              <a:ext cx="257175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4"/>
                <a:gd name="f7" fmla="val 122"/>
                <a:gd name="f8" fmla="val 2"/>
                <a:gd name="f9" fmla="val 1"/>
                <a:gd name="f10" fmla="val 81"/>
                <a:gd name="f11" fmla="val 41"/>
                <a:gd name="f12" fmla="val 22"/>
                <a:gd name="f13" fmla="val 6"/>
                <a:gd name="f14" fmla="val 43"/>
                <a:gd name="f15" fmla="val 15"/>
                <a:gd name="f16" fmla="val 60"/>
                <a:gd name="f17" fmla="val 31"/>
                <a:gd name="f18" fmla="val 73"/>
                <a:gd name="f19" fmla="val 42"/>
                <a:gd name="f20" fmla="val 82"/>
                <a:gd name="f21" fmla="val 56"/>
                <a:gd name="f22" fmla="val 87"/>
                <a:gd name="f23" fmla="val 72"/>
                <a:gd name="f24" fmla="val 92"/>
                <a:gd name="f25" fmla="val 86"/>
                <a:gd name="f26" fmla="val 108"/>
                <a:gd name="f27" fmla="val 67"/>
                <a:gd name="f28" fmla="val 116"/>
                <a:gd name="f29" fmla="val 57"/>
                <a:gd name="f30" fmla="val 120"/>
                <a:gd name="f31" fmla="val 47"/>
                <a:gd name="f32" fmla="val 37"/>
                <a:gd name="f33" fmla="val 26"/>
                <a:gd name="f34" fmla="val 5"/>
                <a:gd name="f35" fmla="val 4"/>
                <a:gd name="f36" fmla="val 3"/>
                <a:gd name="f37" fmla="+- 0 0 -90"/>
                <a:gd name="f38" fmla="*/ f3 1 94"/>
                <a:gd name="f39" fmla="*/ f4 1 122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94"/>
                <a:gd name="f48" fmla="*/ f44 1 122"/>
                <a:gd name="f49" fmla="*/ 2 f45 1"/>
                <a:gd name="f50" fmla="*/ 122 f44 1"/>
                <a:gd name="f51" fmla="*/ 0 f45 1"/>
                <a:gd name="f52" fmla="*/ 0 f44 1"/>
                <a:gd name="f53" fmla="*/ 60 f45 1"/>
                <a:gd name="f54" fmla="*/ 31 f44 1"/>
                <a:gd name="f55" fmla="*/ 87 f45 1"/>
                <a:gd name="f56" fmla="*/ 72 f44 1"/>
                <a:gd name="f57" fmla="*/ 67 f45 1"/>
                <a:gd name="f58" fmla="*/ 116 f44 1"/>
                <a:gd name="f59" fmla="*/ 37 f45 1"/>
                <a:gd name="f60" fmla="*/ 5 f45 1"/>
                <a:gd name="f61" fmla="+- f46 0 f1"/>
                <a:gd name="f62" fmla="*/ f49 1 94"/>
                <a:gd name="f63" fmla="*/ f50 1 122"/>
                <a:gd name="f64" fmla="*/ f51 1 94"/>
                <a:gd name="f65" fmla="*/ f52 1 122"/>
                <a:gd name="f66" fmla="*/ f53 1 94"/>
                <a:gd name="f67" fmla="*/ f54 1 122"/>
                <a:gd name="f68" fmla="*/ f55 1 94"/>
                <a:gd name="f69" fmla="*/ f56 1 122"/>
                <a:gd name="f70" fmla="*/ f57 1 94"/>
                <a:gd name="f71" fmla="*/ f58 1 122"/>
                <a:gd name="f72" fmla="*/ f59 1 94"/>
                <a:gd name="f73" fmla="*/ f60 1 94"/>
                <a:gd name="f74" fmla="*/ 0 1 f47"/>
                <a:gd name="f75" fmla="*/ f41 1 f47"/>
                <a:gd name="f76" fmla="*/ 0 1 f48"/>
                <a:gd name="f77" fmla="*/ f42 1 f48"/>
                <a:gd name="f78" fmla="*/ f62 1 f47"/>
                <a:gd name="f79" fmla="*/ f63 1 f48"/>
                <a:gd name="f80" fmla="*/ f64 1 f47"/>
                <a:gd name="f81" fmla="*/ f65 1 f48"/>
                <a:gd name="f82" fmla="*/ f66 1 f47"/>
                <a:gd name="f83" fmla="*/ f67 1 f48"/>
                <a:gd name="f84" fmla="*/ f68 1 f47"/>
                <a:gd name="f85" fmla="*/ f69 1 f48"/>
                <a:gd name="f86" fmla="*/ f70 1 f47"/>
                <a:gd name="f87" fmla="*/ f71 1 f48"/>
                <a:gd name="f88" fmla="*/ f72 1 f47"/>
                <a:gd name="f89" fmla="*/ f73 1 f47"/>
                <a:gd name="f90" fmla="*/ f74 f38 1"/>
                <a:gd name="f91" fmla="*/ f75 f38 1"/>
                <a:gd name="f92" fmla="*/ f77 f39 1"/>
                <a:gd name="f93" fmla="*/ f76 f39 1"/>
                <a:gd name="f94" fmla="*/ f78 f38 1"/>
                <a:gd name="f95" fmla="*/ f79 f39 1"/>
                <a:gd name="f96" fmla="*/ f80 f38 1"/>
                <a:gd name="f97" fmla="*/ f81 f39 1"/>
                <a:gd name="f98" fmla="*/ f82 f38 1"/>
                <a:gd name="f99" fmla="*/ f83 f39 1"/>
                <a:gd name="f100" fmla="*/ f84 f38 1"/>
                <a:gd name="f101" fmla="*/ f85 f39 1"/>
                <a:gd name="f102" fmla="*/ f86 f38 1"/>
                <a:gd name="f103" fmla="*/ f87 f39 1"/>
                <a:gd name="f104" fmla="*/ f88 f38 1"/>
                <a:gd name="f105" fmla="*/ f89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94" y="f95"/>
                </a:cxn>
                <a:cxn ang="f61">
                  <a:pos x="f96" y="f97"/>
                </a:cxn>
                <a:cxn ang="f61">
                  <a:pos x="f98" y="f99"/>
                </a:cxn>
                <a:cxn ang="f61">
                  <a:pos x="f100" y="f101"/>
                </a:cxn>
                <a:cxn ang="f61">
                  <a:pos x="f102" y="f103"/>
                </a:cxn>
                <a:cxn ang="f61">
                  <a:pos x="f104" y="f95"/>
                </a:cxn>
                <a:cxn ang="f61">
                  <a:pos x="f105" y="f95"/>
                </a:cxn>
                <a:cxn ang="f61">
                  <a:pos x="f94" y="f95"/>
                </a:cxn>
              </a:cxnLst>
              <a:rect l="f90" t="f93" r="f91" b="f92"/>
              <a:pathLst>
                <a:path w="94" h="122">
                  <a:moveTo>
                    <a:pt x="f8" y="f7"/>
                  </a:moveTo>
                  <a:cubicBezTo>
                    <a:pt x="f9" y="f10"/>
                    <a:pt x="f5" y="f11"/>
                    <a:pt x="f5" y="f5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6" y="f24"/>
                    <a:pt x="f25" y="f26"/>
                    <a:pt x="f27" y="f28"/>
                  </a:cubicBezTo>
                  <a:cubicBezTo>
                    <a:pt x="f29" y="f30"/>
                    <a:pt x="f31" y="f7"/>
                    <a:pt x="f32" y="f7"/>
                  </a:cubicBezTo>
                  <a:cubicBezTo>
                    <a:pt x="f33" y="f7"/>
                    <a:pt x="f15" y="f7"/>
                    <a:pt x="f34" y="f7"/>
                  </a:cubicBezTo>
                  <a:cubicBezTo>
                    <a:pt x="f35" y="f7"/>
                    <a:pt x="f36" y="f7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BF60C864-4370-B067-7916-8BCEEF07E842}"/>
                </a:ext>
              </a:extLst>
            </p:cNvPr>
            <p:cNvSpPr/>
            <p:nvPr/>
          </p:nvSpPr>
          <p:spPr>
            <a:xfrm>
              <a:off x="4627558" y="3211509"/>
              <a:ext cx="382584" cy="4905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"/>
                <a:gd name="f7" fmla="val 2"/>
                <a:gd name="f8" fmla="val 170"/>
                <a:gd name="f9" fmla="val 4"/>
                <a:gd name="f10" fmla="val 160"/>
                <a:gd name="f11" fmla="val 6"/>
                <a:gd name="f12" fmla="val 149"/>
                <a:gd name="f13" fmla="val 14"/>
                <a:gd name="f14" fmla="val 111"/>
                <a:gd name="f15" fmla="val 22"/>
                <a:gd name="f16" fmla="val 72"/>
                <a:gd name="f17" fmla="val 29"/>
                <a:gd name="f18" fmla="val 33"/>
                <a:gd name="f19" fmla="val 31"/>
                <a:gd name="f20" fmla="val 23"/>
                <a:gd name="f21" fmla="val 34"/>
                <a:gd name="f22" fmla="val 13"/>
                <a:gd name="f23" fmla="val 35"/>
                <a:gd name="f24" fmla="val 3"/>
                <a:gd name="f25" fmla="val 36"/>
                <a:gd name="f26" fmla="val 1"/>
                <a:gd name="f27" fmla="val 37"/>
                <a:gd name="f28" fmla="val 40"/>
                <a:gd name="f29" fmla="val 101"/>
                <a:gd name="f30" fmla="val 8"/>
                <a:gd name="f31" fmla="val 127"/>
                <a:gd name="f32" fmla="val 131"/>
                <a:gd name="f33" fmla="val 32"/>
                <a:gd name="f34" fmla="val 135"/>
                <a:gd name="f35" fmla="val 39"/>
                <a:gd name="f36" fmla="val 77"/>
                <a:gd name="f37" fmla="val 70"/>
                <a:gd name="f38" fmla="val 25"/>
                <a:gd name="f39" fmla="val 112"/>
                <a:gd name="f40" fmla="+- 0 0 -90"/>
                <a:gd name="f41" fmla="*/ f3 1 140"/>
                <a:gd name="f42" fmla="*/ f4 1 180"/>
                <a:gd name="f43" fmla="val f5"/>
                <a:gd name="f44" fmla="val f6"/>
                <a:gd name="f45" fmla="val f2"/>
                <a:gd name="f46" fmla="*/ f40 f0 1"/>
                <a:gd name="f47" fmla="+- f45 0 f43"/>
                <a:gd name="f48" fmla="+- f44 0 f43"/>
                <a:gd name="f49" fmla="*/ f46 1 f2"/>
                <a:gd name="f50" fmla="*/ f48 1 140"/>
                <a:gd name="f51" fmla="*/ f47 1 180"/>
                <a:gd name="f52" fmla="*/ 0 f48 1"/>
                <a:gd name="f53" fmla="*/ 180 f47 1"/>
                <a:gd name="f54" fmla="*/ 6 f48 1"/>
                <a:gd name="f55" fmla="*/ 149 f47 1"/>
                <a:gd name="f56" fmla="*/ 29 f48 1"/>
                <a:gd name="f57" fmla="*/ 33 f47 1"/>
                <a:gd name="f58" fmla="*/ 35 f48 1"/>
                <a:gd name="f59" fmla="*/ 3 f47 1"/>
                <a:gd name="f60" fmla="*/ 40 f48 1"/>
                <a:gd name="f61" fmla="*/ 0 f47 1"/>
                <a:gd name="f62" fmla="*/ 127 f48 1"/>
                <a:gd name="f63" fmla="*/ 29 f47 1"/>
                <a:gd name="f64" fmla="*/ 140 f48 1"/>
                <a:gd name="f65" fmla="*/ 39 f47 1"/>
                <a:gd name="f66" fmla="+- f49 0 f1"/>
                <a:gd name="f67" fmla="*/ f52 1 140"/>
                <a:gd name="f68" fmla="*/ f53 1 180"/>
                <a:gd name="f69" fmla="*/ f54 1 140"/>
                <a:gd name="f70" fmla="*/ f55 1 180"/>
                <a:gd name="f71" fmla="*/ f56 1 140"/>
                <a:gd name="f72" fmla="*/ f57 1 180"/>
                <a:gd name="f73" fmla="*/ f58 1 140"/>
                <a:gd name="f74" fmla="*/ f59 1 180"/>
                <a:gd name="f75" fmla="*/ f60 1 140"/>
                <a:gd name="f76" fmla="*/ f61 1 180"/>
                <a:gd name="f77" fmla="*/ f62 1 140"/>
                <a:gd name="f78" fmla="*/ f63 1 180"/>
                <a:gd name="f79" fmla="*/ f64 1 140"/>
                <a:gd name="f80" fmla="*/ f65 1 180"/>
                <a:gd name="f81" fmla="*/ 0 1 f50"/>
                <a:gd name="f82" fmla="*/ f44 1 f50"/>
                <a:gd name="f83" fmla="*/ 0 1 f51"/>
                <a:gd name="f84" fmla="*/ f45 1 f51"/>
                <a:gd name="f85" fmla="*/ f67 1 f50"/>
                <a:gd name="f86" fmla="*/ f68 1 f51"/>
                <a:gd name="f87" fmla="*/ f69 1 f50"/>
                <a:gd name="f88" fmla="*/ f70 1 f51"/>
                <a:gd name="f89" fmla="*/ f71 1 f50"/>
                <a:gd name="f90" fmla="*/ f72 1 f51"/>
                <a:gd name="f91" fmla="*/ f73 1 f50"/>
                <a:gd name="f92" fmla="*/ f74 1 f51"/>
                <a:gd name="f93" fmla="*/ f75 1 f50"/>
                <a:gd name="f94" fmla="*/ f76 1 f51"/>
                <a:gd name="f95" fmla="*/ f77 1 f50"/>
                <a:gd name="f96" fmla="*/ f78 1 f51"/>
                <a:gd name="f97" fmla="*/ f79 1 f50"/>
                <a:gd name="f98" fmla="*/ f80 1 f51"/>
                <a:gd name="f99" fmla="*/ f81 f41 1"/>
                <a:gd name="f100" fmla="*/ f82 f41 1"/>
                <a:gd name="f101" fmla="*/ f84 f42 1"/>
                <a:gd name="f102" fmla="*/ f83 f42 1"/>
                <a:gd name="f103" fmla="*/ f85 f41 1"/>
                <a:gd name="f104" fmla="*/ f86 f42 1"/>
                <a:gd name="f105" fmla="*/ f87 f41 1"/>
                <a:gd name="f106" fmla="*/ f88 f42 1"/>
                <a:gd name="f107" fmla="*/ f89 f41 1"/>
                <a:gd name="f108" fmla="*/ f90 f42 1"/>
                <a:gd name="f109" fmla="*/ f91 f41 1"/>
                <a:gd name="f110" fmla="*/ f92 f42 1"/>
                <a:gd name="f111" fmla="*/ f93 f41 1"/>
                <a:gd name="f112" fmla="*/ f94 f42 1"/>
                <a:gd name="f113" fmla="*/ f95 f41 1"/>
                <a:gd name="f114" fmla="*/ f96 f42 1"/>
                <a:gd name="f115" fmla="*/ f97 f41 1"/>
                <a:gd name="f116" fmla="*/ f98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3" y="f104"/>
                </a:cxn>
                <a:cxn ang="f66">
                  <a:pos x="f105" y="f106"/>
                </a:cxn>
                <a:cxn ang="f66">
                  <a:pos x="f107" y="f108"/>
                </a:cxn>
                <a:cxn ang="f66">
                  <a:pos x="f109" y="f110"/>
                </a:cxn>
                <a:cxn ang="f66">
                  <a:pos x="f111" y="f112"/>
                </a:cxn>
                <a:cxn ang="f66">
                  <a:pos x="f113" y="f114"/>
                </a:cxn>
                <a:cxn ang="f66">
                  <a:pos x="f115" y="f116"/>
                </a:cxn>
                <a:cxn ang="f66">
                  <a:pos x="f103" y="f104"/>
                </a:cxn>
              </a:cxnLst>
              <a:rect l="f99" t="f102" r="f100" b="f101"/>
              <a:pathLst>
                <a:path w="140" h="180">
                  <a:moveTo>
                    <a:pt x="f5" y="f2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5"/>
                    <a:pt x="f28" y="f5"/>
                  </a:cubicBezTo>
                  <a:cubicBezTo>
                    <a:pt x="f16" y="f5"/>
                    <a:pt x="f29" y="f30"/>
                    <a:pt x="f31" y="f17"/>
                  </a:cubicBezTo>
                  <a:cubicBezTo>
                    <a:pt x="f32" y="f33"/>
                    <a:pt x="f34" y="f23"/>
                    <a:pt x="f6" y="f35"/>
                  </a:cubicBezTo>
                  <a:cubicBezTo>
                    <a:pt x="f36" y="f37"/>
                    <a:pt x="f38" y="f39"/>
                    <a:pt x="f5" y="f2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8B46E1A0-8013-9DA5-C48D-3CB40AD8A010}"/>
                </a:ext>
              </a:extLst>
            </p:cNvPr>
            <p:cNvSpPr/>
            <p:nvPr/>
          </p:nvSpPr>
          <p:spPr>
            <a:xfrm>
              <a:off x="4535488" y="3814767"/>
              <a:ext cx="149220" cy="3571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5"/>
                <a:gd name="f7" fmla="val 131"/>
                <a:gd name="f8" fmla="val 26"/>
                <a:gd name="f9" fmla="val 23"/>
                <a:gd name="f10" fmla="val 30"/>
                <a:gd name="f11" fmla="val 45"/>
                <a:gd name="f12" fmla="val 35"/>
                <a:gd name="f13" fmla="val 67"/>
                <a:gd name="f14" fmla="val 40"/>
                <a:gd name="f15" fmla="val 89"/>
                <a:gd name="f16" fmla="val 46"/>
                <a:gd name="f17" fmla="val 110"/>
                <a:gd name="f18" fmla="val 37"/>
                <a:gd name="f19" fmla="val 19"/>
                <a:gd name="f20" fmla="val 9"/>
                <a:gd name="f21" fmla="val 87"/>
                <a:gd name="f22" fmla="val 17"/>
                <a:gd name="f23" fmla="val 44"/>
                <a:gd name="f24" fmla="+- 0 0 -90"/>
                <a:gd name="f25" fmla="*/ f3 1 55"/>
                <a:gd name="f26" fmla="*/ f4 1 131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55"/>
                <a:gd name="f35" fmla="*/ f31 1 131"/>
                <a:gd name="f36" fmla="*/ 26 f32 1"/>
                <a:gd name="f37" fmla="*/ 0 f31 1"/>
                <a:gd name="f38" fmla="*/ 35 f32 1"/>
                <a:gd name="f39" fmla="*/ 67 f31 1"/>
                <a:gd name="f40" fmla="*/ 55 f32 1"/>
                <a:gd name="f41" fmla="*/ 131 f31 1"/>
                <a:gd name="f42" fmla="*/ 0 f32 1"/>
                <a:gd name="f43" fmla="+- f33 0 f1"/>
                <a:gd name="f44" fmla="*/ f36 1 55"/>
                <a:gd name="f45" fmla="*/ f37 1 131"/>
                <a:gd name="f46" fmla="*/ f38 1 55"/>
                <a:gd name="f47" fmla="*/ f39 1 131"/>
                <a:gd name="f48" fmla="*/ f40 1 55"/>
                <a:gd name="f49" fmla="*/ f41 1 131"/>
                <a:gd name="f50" fmla="*/ f42 1 55"/>
                <a:gd name="f51" fmla="*/ 0 1 f34"/>
                <a:gd name="f52" fmla="*/ f28 1 f34"/>
                <a:gd name="f53" fmla="*/ 0 1 f35"/>
                <a:gd name="f54" fmla="*/ f29 1 f35"/>
                <a:gd name="f55" fmla="*/ f44 1 f34"/>
                <a:gd name="f56" fmla="*/ f45 1 f35"/>
                <a:gd name="f57" fmla="*/ f46 1 f34"/>
                <a:gd name="f58" fmla="*/ f47 1 f35"/>
                <a:gd name="f59" fmla="*/ f48 1 f34"/>
                <a:gd name="f60" fmla="*/ f49 1 f35"/>
                <a:gd name="f61" fmla="*/ f50 1 f34"/>
                <a:gd name="f62" fmla="*/ f51 f25 1"/>
                <a:gd name="f63" fmla="*/ f52 f25 1"/>
                <a:gd name="f64" fmla="*/ f54 f26 1"/>
                <a:gd name="f65" fmla="*/ f53 f26 1"/>
                <a:gd name="f66" fmla="*/ f55 f25 1"/>
                <a:gd name="f67" fmla="*/ f56 f26 1"/>
                <a:gd name="f68" fmla="*/ f57 f25 1"/>
                <a:gd name="f69" fmla="*/ f58 f26 1"/>
                <a:gd name="f70" fmla="*/ f59 f25 1"/>
                <a:gd name="f71" fmla="*/ f60 f26 1"/>
                <a:gd name="f72" fmla="*/ f61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6" y="f67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1"/>
                </a:cxn>
                <a:cxn ang="f43">
                  <a:pos x="f66" y="f67"/>
                </a:cxn>
              </a:cxnLst>
              <a:rect l="f62" t="f65" r="f63" b="f64"/>
              <a:pathLst>
                <a:path w="55" h="131">
                  <a:moveTo>
                    <a:pt x="f8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6" y="f7"/>
                  </a:cubicBezTo>
                  <a:cubicBezTo>
                    <a:pt x="f18" y="f7"/>
                    <a:pt x="f19" y="f7"/>
                    <a:pt x="f5" y="f7"/>
                  </a:cubicBezTo>
                  <a:cubicBezTo>
                    <a:pt x="f20" y="f21"/>
                    <a:pt x="f22" y="f23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5" name="Grupo 3">
            <a:extLst>
              <a:ext uri="{FF2B5EF4-FFF2-40B4-BE49-F238E27FC236}">
                <a16:creationId xmlns:a16="http://schemas.microsoft.com/office/drawing/2014/main" id="{C4C6CF92-C64A-3926-91AF-099E5E76D9A3}"/>
              </a:ext>
            </a:extLst>
          </p:cNvPr>
          <p:cNvGrpSpPr/>
          <p:nvPr/>
        </p:nvGrpSpPr>
        <p:grpSpPr>
          <a:xfrm>
            <a:off x="8103668" y="156179"/>
            <a:ext cx="666634" cy="604326"/>
            <a:chOff x="8103668" y="156179"/>
            <a:chExt cx="666634" cy="604326"/>
          </a:xfrm>
        </p:grpSpPr>
        <p:sp>
          <p:nvSpPr>
            <p:cNvPr id="26" name="矩形 2">
              <a:extLst>
                <a:ext uri="{FF2B5EF4-FFF2-40B4-BE49-F238E27FC236}">
                  <a16:creationId xmlns:a16="http://schemas.microsoft.com/office/drawing/2014/main" id="{D9E7536F-36BF-E3F3-872B-03E7523497C1}"/>
                </a:ext>
              </a:extLst>
            </p:cNvPr>
            <p:cNvSpPr/>
            <p:nvPr/>
          </p:nvSpPr>
          <p:spPr>
            <a:xfrm>
              <a:off x="8573469" y="156179"/>
              <a:ext cx="196833" cy="604326"/>
            </a:xfrm>
            <a:prstGeom prst="rect">
              <a:avLst/>
            </a:pr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宋体" pitchFamily="2"/>
                <a:cs typeface="Arial"/>
              </a:endParaRPr>
            </a:p>
          </p:txBody>
        </p:sp>
        <p:sp>
          <p:nvSpPr>
            <p:cNvPr id="27" name="矩形 5">
              <a:extLst>
                <a:ext uri="{FF2B5EF4-FFF2-40B4-BE49-F238E27FC236}">
                  <a16:creationId xmlns:a16="http://schemas.microsoft.com/office/drawing/2014/main" id="{1C854453-DDF8-9F5D-0DFB-A757E6E16D62}"/>
                </a:ext>
              </a:extLst>
            </p:cNvPr>
            <p:cNvSpPr/>
            <p:nvPr/>
          </p:nvSpPr>
          <p:spPr>
            <a:xfrm>
              <a:off x="8103668" y="156179"/>
              <a:ext cx="196833" cy="604326"/>
            </a:xfrm>
            <a:prstGeom prst="rect">
              <a:avLst/>
            </a:pr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宋体" pitchFamily="2"/>
                <a:cs typeface="Arial"/>
              </a:endParaRPr>
            </a:p>
          </p:txBody>
        </p:sp>
      </p:grpSp>
      <p:grpSp>
        <p:nvGrpSpPr>
          <p:cNvPr id="28" name="Grupo 18">
            <a:extLst>
              <a:ext uri="{FF2B5EF4-FFF2-40B4-BE49-F238E27FC236}">
                <a16:creationId xmlns:a16="http://schemas.microsoft.com/office/drawing/2014/main" id="{50136579-93D6-672E-973B-E8FDC5C16681}"/>
              </a:ext>
            </a:extLst>
          </p:cNvPr>
          <p:cNvGrpSpPr/>
          <p:nvPr/>
        </p:nvGrpSpPr>
        <p:grpSpPr>
          <a:xfrm>
            <a:off x="333253" y="156179"/>
            <a:ext cx="666633" cy="604326"/>
            <a:chOff x="333253" y="156179"/>
            <a:chExt cx="666633" cy="604326"/>
          </a:xfrm>
        </p:grpSpPr>
        <p:sp>
          <p:nvSpPr>
            <p:cNvPr id="29" name="矩形 2">
              <a:extLst>
                <a:ext uri="{FF2B5EF4-FFF2-40B4-BE49-F238E27FC236}">
                  <a16:creationId xmlns:a16="http://schemas.microsoft.com/office/drawing/2014/main" id="{F92F4275-9B50-5843-9CA4-BC7D55818325}"/>
                </a:ext>
              </a:extLst>
            </p:cNvPr>
            <p:cNvSpPr/>
            <p:nvPr/>
          </p:nvSpPr>
          <p:spPr>
            <a:xfrm>
              <a:off x="803053" y="156179"/>
              <a:ext cx="196833" cy="604326"/>
            </a:xfrm>
            <a:prstGeom prst="rect">
              <a:avLst/>
            </a:pr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宋体" pitchFamily="2"/>
                <a:cs typeface="Arial"/>
              </a:endParaRPr>
            </a:p>
          </p:txBody>
        </p:sp>
        <p:sp>
          <p:nvSpPr>
            <p:cNvPr id="30" name="矩形 5">
              <a:extLst>
                <a:ext uri="{FF2B5EF4-FFF2-40B4-BE49-F238E27FC236}">
                  <a16:creationId xmlns:a16="http://schemas.microsoft.com/office/drawing/2014/main" id="{05B62B57-A86F-F426-7EC5-138AA66208A0}"/>
                </a:ext>
              </a:extLst>
            </p:cNvPr>
            <p:cNvSpPr/>
            <p:nvPr/>
          </p:nvSpPr>
          <p:spPr>
            <a:xfrm>
              <a:off x="333253" y="156179"/>
              <a:ext cx="196833" cy="604326"/>
            </a:xfrm>
            <a:prstGeom prst="rect">
              <a:avLst/>
            </a:pr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宋体" pitchFamily="2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2">
            <a:extLst>
              <a:ext uri="{FF2B5EF4-FFF2-40B4-BE49-F238E27FC236}">
                <a16:creationId xmlns:a16="http://schemas.microsoft.com/office/drawing/2014/main" id="{F6990BC2-8B18-EEB5-3DBE-3D8B99EA2525}"/>
              </a:ext>
            </a:extLst>
          </p:cNvPr>
          <p:cNvSpPr/>
          <p:nvPr/>
        </p:nvSpPr>
        <p:spPr>
          <a:xfrm>
            <a:off x="1257007" y="244821"/>
            <a:ext cx="2576861" cy="4217304"/>
          </a:xfrm>
          <a:prstGeom prst="rect">
            <a:avLst/>
          </a:prstGeom>
          <a:solidFill>
            <a:srgbClr val="FFC000"/>
          </a:solidFill>
          <a:ln w="25402" cap="flat">
            <a:solidFill>
              <a:srgbClr val="FFC00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8499059F-AC19-9C6C-4668-2BD4F5C0E699}"/>
              </a:ext>
            </a:extLst>
          </p:cNvPr>
          <p:cNvSpPr txBox="1"/>
          <p:nvPr/>
        </p:nvSpPr>
        <p:spPr>
          <a:xfrm>
            <a:off x="4275898" y="2402476"/>
            <a:ext cx="3427372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0" cap="none" spc="0" baseline="0">
                <a:solidFill>
                  <a:srgbClr val="5B6356"/>
                </a:solidFill>
                <a:uFillTx/>
                <a:latin typeface="Cinzel Decorative"/>
                <a:ea typeface="Arial"/>
                <a:cs typeface="Arial"/>
              </a:rPr>
              <a:t>Lorem ipsum dolor</a:t>
            </a:r>
          </a:p>
        </p:txBody>
      </p:sp>
      <p:sp>
        <p:nvSpPr>
          <p:cNvPr id="4" name="TextBox 21">
            <a:extLst>
              <a:ext uri="{FF2B5EF4-FFF2-40B4-BE49-F238E27FC236}">
                <a16:creationId xmlns:a16="http://schemas.microsoft.com/office/drawing/2014/main" id="{C944CFB0-B6C7-0FBD-F1C2-32251BA6E42A}"/>
              </a:ext>
            </a:extLst>
          </p:cNvPr>
          <p:cNvSpPr txBox="1"/>
          <p:nvPr/>
        </p:nvSpPr>
        <p:spPr>
          <a:xfrm>
            <a:off x="4275898" y="2745330"/>
            <a:ext cx="3427372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5" name="TextBox 28">
            <a:extLst>
              <a:ext uri="{FF2B5EF4-FFF2-40B4-BE49-F238E27FC236}">
                <a16:creationId xmlns:a16="http://schemas.microsoft.com/office/drawing/2014/main" id="{CF7F80B7-FDC5-747B-E7FC-7DE6D9986713}"/>
              </a:ext>
            </a:extLst>
          </p:cNvPr>
          <p:cNvSpPr txBox="1"/>
          <p:nvPr/>
        </p:nvSpPr>
        <p:spPr>
          <a:xfrm>
            <a:off x="4191353" y="600888"/>
            <a:ext cx="3695639" cy="11772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i="0" u="none" strike="noStrike" kern="0" cap="none" spc="0" baseline="0">
                <a:solidFill>
                  <a:srgbClr val="8BAB42"/>
                </a:solidFill>
                <a:uFillTx/>
                <a:latin typeface="Cinzel Decorative"/>
                <a:ea typeface="Arial"/>
                <a:cs typeface="Arial" pitchFamily="34"/>
              </a:rPr>
              <a:t>Insert your </a:t>
            </a:r>
            <a:r>
              <a:rPr lang="en-US" sz="4050" b="1" i="0" u="none" strike="noStrike" kern="0" cap="none" spc="0" baseline="0">
                <a:solidFill>
                  <a:srgbClr val="8BAB42"/>
                </a:solidFill>
                <a:uFillTx/>
                <a:latin typeface="Cinzel Decorative"/>
                <a:ea typeface="Arial"/>
                <a:cs typeface="Arial" pitchFamily="34"/>
              </a:rPr>
              <a:t>headline</a:t>
            </a:r>
            <a:r>
              <a:rPr lang="en-US" sz="3000" b="1" i="0" u="none" strike="noStrike" kern="0" cap="none" spc="0" baseline="0">
                <a:solidFill>
                  <a:srgbClr val="8BAB42"/>
                </a:solidFill>
                <a:uFillTx/>
                <a:latin typeface="Cinzel Decorative"/>
                <a:ea typeface="Arial"/>
                <a:cs typeface="Arial" pitchFamily="34"/>
              </a:rPr>
              <a:t>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D05C7B-A78B-68FB-C3D9-59122BE6E66F}"/>
              </a:ext>
            </a:extLst>
          </p:cNvPr>
          <p:cNvSpPr txBox="1"/>
          <p:nvPr/>
        </p:nvSpPr>
        <p:spPr>
          <a:xfrm>
            <a:off x="4289788" y="3540858"/>
            <a:ext cx="3998067" cy="101588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b="1" i="0" u="none" strike="noStrike" kern="1200" cap="none" spc="0" baseline="0">
                <a:solidFill>
                  <a:srgbClr val="000000"/>
                </a:solidFill>
                <a:uFillTx/>
                <a:latin typeface="Cinzel Decorative"/>
                <a:ea typeface="Arial"/>
                <a:cs typeface="Arial"/>
              </a:rPr>
              <a:t>Free Template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Vivamus vel diam in augue efficitur finibus. Donec ac mi lacinia, placerat metus nec, dignissim sem. Nullam dignissim, nulla sed vehicula sollicitudin</a:t>
            </a:r>
          </a:p>
        </p:txBody>
      </p:sp>
      <p:pic>
        <p:nvPicPr>
          <p:cNvPr id="7" name="Picture 2" descr="3 góndolas en canal">
            <a:extLst>
              <a:ext uri="{FF2B5EF4-FFF2-40B4-BE49-F238E27FC236}">
                <a16:creationId xmlns:a16="http://schemas.microsoft.com/office/drawing/2014/main" id="{B97CAA99-37D2-9FCC-4C27-3D0D4D9B849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 l="6770" r="6770"/>
          <a:stretch>
            <a:fillRect/>
          </a:stretch>
        </p:blipFill>
        <p:spPr>
          <a:xfrm>
            <a:off x="635407" y="468392"/>
            <a:ext cx="2748521" cy="4235391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5;p45">
            <a:extLst>
              <a:ext uri="{FF2B5EF4-FFF2-40B4-BE49-F238E27FC236}">
                <a16:creationId xmlns:a16="http://schemas.microsoft.com/office/drawing/2014/main" id="{7FF20BBD-9FFA-9727-4E7A-9E505FA864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837" y="365065"/>
            <a:ext cx="7704002" cy="572697"/>
          </a:xfrm>
        </p:spPr>
        <p:txBody>
          <a:bodyPr/>
          <a:lstStyle/>
          <a:p>
            <a:pPr lvl="0"/>
            <a:r>
              <a:rPr lang="en-US" sz="4000">
                <a:solidFill>
                  <a:srgbClr val="FFC000"/>
                </a:solidFill>
              </a:rPr>
              <a:t>Institution 1</a:t>
            </a:r>
          </a:p>
        </p:txBody>
      </p:sp>
      <p:sp>
        <p:nvSpPr>
          <p:cNvPr id="3" name="Google Shape;866;p45">
            <a:extLst>
              <a:ext uri="{FF2B5EF4-FFF2-40B4-BE49-F238E27FC236}">
                <a16:creationId xmlns:a16="http://schemas.microsoft.com/office/drawing/2014/main" id="{5E6DEA81-DDD7-E765-4AAC-FFEA69897B52}"/>
              </a:ext>
            </a:extLst>
          </p:cNvPr>
          <p:cNvSpPr/>
          <p:nvPr/>
        </p:nvSpPr>
        <p:spPr>
          <a:xfrm>
            <a:off x="4396078" y="1173458"/>
            <a:ext cx="743398" cy="74339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867;p45">
            <a:extLst>
              <a:ext uri="{FF2B5EF4-FFF2-40B4-BE49-F238E27FC236}">
                <a16:creationId xmlns:a16="http://schemas.microsoft.com/office/drawing/2014/main" id="{AF231F5D-8B8A-EB3C-26A8-B042D10AF0F2}"/>
              </a:ext>
            </a:extLst>
          </p:cNvPr>
          <p:cNvSpPr/>
          <p:nvPr/>
        </p:nvSpPr>
        <p:spPr>
          <a:xfrm>
            <a:off x="715097" y="2199726"/>
            <a:ext cx="3301797" cy="565501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0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Company name</a:t>
            </a: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868;p45">
            <a:extLst>
              <a:ext uri="{FF2B5EF4-FFF2-40B4-BE49-F238E27FC236}">
                <a16:creationId xmlns:a16="http://schemas.microsoft.com/office/drawing/2014/main" id="{AF270E48-2CD0-1B94-5E50-A47AAF1AE2A2}"/>
              </a:ext>
            </a:extLst>
          </p:cNvPr>
          <p:cNvSpPr/>
          <p:nvPr/>
        </p:nvSpPr>
        <p:spPr>
          <a:xfrm>
            <a:off x="715097" y="1262411"/>
            <a:ext cx="1897498" cy="565501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2010-20127</a:t>
            </a:r>
          </a:p>
        </p:txBody>
      </p:sp>
      <p:sp>
        <p:nvSpPr>
          <p:cNvPr id="6" name="Google Shape;869;p45">
            <a:extLst>
              <a:ext uri="{FF2B5EF4-FFF2-40B4-BE49-F238E27FC236}">
                <a16:creationId xmlns:a16="http://schemas.microsoft.com/office/drawing/2014/main" id="{F8FC1BEF-6BBC-BAC7-2B2F-00D185D88344}"/>
              </a:ext>
            </a:extLst>
          </p:cNvPr>
          <p:cNvSpPr txBox="1"/>
          <p:nvPr/>
        </p:nvSpPr>
        <p:spPr>
          <a:xfrm>
            <a:off x="5139476" y="3170654"/>
            <a:ext cx="3927000" cy="4920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91421" rIns="0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0" cap="none" spc="0" baseline="0">
                <a:solidFill>
                  <a:srgbClr val="8BAB42"/>
                </a:solidFill>
                <a:uFillTx/>
                <a:latin typeface="Poppins"/>
                <a:ea typeface="Poppins"/>
                <a:cs typeface="Poppins"/>
              </a:rPr>
              <a:t>Job / position title here</a:t>
            </a:r>
          </a:p>
        </p:txBody>
      </p:sp>
      <p:sp>
        <p:nvSpPr>
          <p:cNvPr id="7" name="Google Shape;870;p45">
            <a:extLst>
              <a:ext uri="{FF2B5EF4-FFF2-40B4-BE49-F238E27FC236}">
                <a16:creationId xmlns:a16="http://schemas.microsoft.com/office/drawing/2014/main" id="{2F568F3B-C4A4-CB9D-5443-FC3DF992DC5D}"/>
              </a:ext>
            </a:extLst>
          </p:cNvPr>
          <p:cNvSpPr txBox="1"/>
          <p:nvPr/>
        </p:nvSpPr>
        <p:spPr>
          <a:xfrm>
            <a:off x="5139476" y="3661897"/>
            <a:ext cx="3927000" cy="13755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91421" rIns="0" bIns="91421" anchor="t" anchorCtr="0" compatLnSpc="1">
            <a:noAutofit/>
          </a:bodyPr>
          <a:lstStyle/>
          <a:p>
            <a:pPr marL="182880" marR="0" lvl="0" indent="-18033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verpas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Overpass"/>
                <a:ea typeface="Overpass"/>
                <a:cs typeface="Overpass"/>
              </a:rPr>
              <a:t>List your responsibilities for this job</a:t>
            </a:r>
          </a:p>
          <a:p>
            <a:pPr marL="182880" marR="0" lvl="0" indent="-18033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verpas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Overpass"/>
                <a:ea typeface="Overpass"/>
                <a:cs typeface="Overpass"/>
              </a:rPr>
              <a:t>Adapt this to your needs</a:t>
            </a:r>
          </a:p>
          <a:p>
            <a:pPr marL="182880" marR="0" lvl="0" indent="-18033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verpas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Overpass"/>
                <a:ea typeface="Overpass"/>
                <a:cs typeface="Overpass"/>
              </a:rPr>
              <a:t>Try to keep it short</a:t>
            </a:r>
          </a:p>
          <a:p>
            <a:pPr marL="182880" marR="0" lvl="0" indent="-18033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verpas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Overpass"/>
                <a:ea typeface="Overpass"/>
                <a:cs typeface="Overpass"/>
              </a:rPr>
              <a:t>Get straight to the point</a:t>
            </a:r>
          </a:p>
          <a:p>
            <a:pPr marL="182880" marR="0" lvl="0" indent="-180337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verpass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Overpass"/>
                <a:ea typeface="Overpass"/>
                <a:cs typeface="Overpass"/>
              </a:rPr>
              <a:t>Don’t omit important information</a:t>
            </a:r>
          </a:p>
        </p:txBody>
      </p:sp>
      <p:cxnSp>
        <p:nvCxnSpPr>
          <p:cNvPr id="8" name="Google Shape;871;p45">
            <a:extLst>
              <a:ext uri="{FF2B5EF4-FFF2-40B4-BE49-F238E27FC236}">
                <a16:creationId xmlns:a16="http://schemas.microsoft.com/office/drawing/2014/main" id="{9D3494CA-2ABA-6D13-CCC7-C92148B3BA9D}"/>
              </a:ext>
            </a:extLst>
          </p:cNvPr>
          <p:cNvCxnSpPr>
            <a:stCxn id="5" idx="1"/>
            <a:endCxn id="3" idx="3"/>
          </p:cNvCxnSpPr>
          <p:nvPr/>
        </p:nvCxnSpPr>
        <p:spPr>
          <a:xfrm flipV="1">
            <a:off x="2612595" y="1545157"/>
            <a:ext cx="1783483" cy="5"/>
          </a:xfrm>
          <a:prstGeom prst="straightConnector1">
            <a:avLst/>
          </a:prstGeom>
          <a:noFill/>
          <a:ln w="19046" cap="flat">
            <a:solidFill>
              <a:srgbClr val="666666"/>
            </a:solidFill>
            <a:prstDash val="solid"/>
            <a:round/>
          </a:ln>
        </p:spPr>
      </p:cxnSp>
      <p:grpSp>
        <p:nvGrpSpPr>
          <p:cNvPr id="9" name="Google Shape;872;p45">
            <a:extLst>
              <a:ext uri="{FF2B5EF4-FFF2-40B4-BE49-F238E27FC236}">
                <a16:creationId xmlns:a16="http://schemas.microsoft.com/office/drawing/2014/main" id="{5CDD0AAF-966B-6543-5A18-618BCF72B5F3}"/>
              </a:ext>
            </a:extLst>
          </p:cNvPr>
          <p:cNvGrpSpPr/>
          <p:nvPr/>
        </p:nvGrpSpPr>
        <p:grpSpPr>
          <a:xfrm>
            <a:off x="1313069" y="3170654"/>
            <a:ext cx="1706773" cy="1118292"/>
            <a:chOff x="1313069" y="3170654"/>
            <a:chExt cx="1706773" cy="1118292"/>
          </a:xfrm>
        </p:grpSpPr>
        <p:sp>
          <p:nvSpPr>
            <p:cNvPr id="10" name="Google Shape;873;p45">
              <a:extLst>
                <a:ext uri="{FF2B5EF4-FFF2-40B4-BE49-F238E27FC236}">
                  <a16:creationId xmlns:a16="http://schemas.microsoft.com/office/drawing/2014/main" id="{9C12CC44-F302-286C-60D7-AA55EE1A17ED}"/>
                </a:ext>
              </a:extLst>
            </p:cNvPr>
            <p:cNvSpPr/>
            <p:nvPr/>
          </p:nvSpPr>
          <p:spPr>
            <a:xfrm>
              <a:off x="1313069" y="3170654"/>
              <a:ext cx="1706773" cy="11182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675"/>
                <a:gd name="f4" fmla="val 8960"/>
                <a:gd name="f5" fmla="val 488"/>
                <a:gd name="f6" fmla="val 1"/>
                <a:gd name="f7" fmla="val 13187"/>
                <a:gd name="f8" fmla="val 13455"/>
                <a:gd name="f9" fmla="val 13674"/>
                <a:gd name="f10" fmla="val 220"/>
                <a:gd name="f11" fmla="val 8471"/>
                <a:gd name="f12" fmla="val 8740"/>
                <a:gd name="f13" fmla="val 8959"/>
                <a:gd name="f14" fmla="*/ f0 1 13675"/>
                <a:gd name="f15" fmla="*/ f1 1 8960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3675"/>
                <a:gd name="f22" fmla="*/ f19 1 8960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3675" h="8960" fill="none">
                  <a:moveTo>
                    <a:pt x="f5" y="f6"/>
                  </a:moveTo>
                  <a:lnTo>
                    <a:pt x="f7" y="f6"/>
                  </a:lnTo>
                  <a:cubicBezTo>
                    <a:pt x="f8" y="f6"/>
                    <a:pt x="f9" y="f10"/>
                    <a:pt x="f9" y="f5"/>
                  </a:cubicBezTo>
                  <a:lnTo>
                    <a:pt x="f9" y="f11"/>
                  </a:lnTo>
                  <a:cubicBezTo>
                    <a:pt x="f9" y="f12"/>
                    <a:pt x="f8" y="f13"/>
                    <a:pt x="f7" y="f13"/>
                  </a:cubicBezTo>
                  <a:lnTo>
                    <a:pt x="f5" y="f13"/>
                  </a:lnTo>
                  <a:cubicBezTo>
                    <a:pt x="f10" y="f13"/>
                    <a:pt x="f6" y="f12"/>
                    <a:pt x="f6" y="f11"/>
                  </a:cubicBezTo>
                  <a:lnTo>
                    <a:pt x="f6" y="f5"/>
                  </a:lnTo>
                  <a:cubicBezTo>
                    <a:pt x="f6" y="f10"/>
                    <a:pt x="f10" y="f6"/>
                    <a:pt x="f5" y="f6"/>
                  </a:cubicBezTo>
                  <a:close/>
                </a:path>
              </a:pathLst>
            </a:custGeom>
            <a:noFill/>
            <a:ln w="19046" cap="flat">
              <a:solidFill>
                <a:srgbClr val="963334"/>
              </a:solidFill>
              <a:prstDash val="solid"/>
              <a:miter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Google Shape;874;p45">
              <a:extLst>
                <a:ext uri="{FF2B5EF4-FFF2-40B4-BE49-F238E27FC236}">
                  <a16:creationId xmlns:a16="http://schemas.microsoft.com/office/drawing/2014/main" id="{DD5DF95C-22E5-FBFA-AA54-085EEFF45838}"/>
                </a:ext>
              </a:extLst>
            </p:cNvPr>
            <p:cNvSpPr/>
            <p:nvPr/>
          </p:nvSpPr>
          <p:spPr>
            <a:xfrm>
              <a:off x="1535231" y="3555187"/>
              <a:ext cx="858566" cy="5369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79"/>
                <a:gd name="f4" fmla="val 4302"/>
                <a:gd name="f5" fmla="val 3155"/>
                <a:gd name="f6" fmla="val 1"/>
                <a:gd name="f7" fmla="val 2765"/>
                <a:gd name="f8" fmla="val 4244"/>
                <a:gd name="f9" fmla="val 6878"/>
                <a:gd name="f10" fmla="val 4301"/>
                <a:gd name="f11" fmla="val 3545"/>
                <a:gd name="f12" fmla="*/ f0 1 6879"/>
                <a:gd name="f13" fmla="*/ f1 1 4302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879"/>
                <a:gd name="f20" fmla="*/ f17 1 4302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879" h="4302">
                  <a:moveTo>
                    <a:pt x="f5" y="f6"/>
                  </a:moveTo>
                  <a:cubicBezTo>
                    <a:pt x="f7" y="f6"/>
                    <a:pt x="f6" y="f8"/>
                    <a:pt x="f6" y="f8"/>
                  </a:cubicBezTo>
                  <a:lnTo>
                    <a:pt x="f9" y="f10"/>
                  </a:lnTo>
                  <a:cubicBezTo>
                    <a:pt x="f9" y="f10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D89F39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875;p45">
              <a:extLst>
                <a:ext uri="{FF2B5EF4-FFF2-40B4-BE49-F238E27FC236}">
                  <a16:creationId xmlns:a16="http://schemas.microsoft.com/office/drawing/2014/main" id="{4A1227E3-9AAA-D9CD-F2A5-CC2C2D454C85}"/>
                </a:ext>
              </a:extLst>
            </p:cNvPr>
            <p:cNvSpPr/>
            <p:nvPr/>
          </p:nvSpPr>
          <p:spPr>
            <a:xfrm>
              <a:off x="2189731" y="3538965"/>
              <a:ext cx="590601" cy="5298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32"/>
                <a:gd name="f4" fmla="val 4245"/>
                <a:gd name="f5" fmla="val 1545"/>
                <a:gd name="f6" fmla="val 1550"/>
                <a:gd name="f7" fmla="val 2"/>
                <a:gd name="f8" fmla="val 1552"/>
                <a:gd name="f9" fmla="val 6"/>
                <a:gd name="f10" fmla="val 1651"/>
                <a:gd name="f11" fmla="val 1"/>
                <a:gd name="f12" fmla="val 1463"/>
                <a:gd name="f13" fmla="val 204"/>
                <a:gd name="f14" fmla="val 115"/>
                <a:gd name="f15" fmla="val 7"/>
                <a:gd name="f16" fmla="val 2147"/>
                <a:gd name="f17" fmla="val 4244"/>
                <a:gd name="f18" fmla="val 2708"/>
                <a:gd name="f19" fmla="val 2309"/>
                <a:gd name="f20" fmla="val 423"/>
                <a:gd name="f21" fmla="*/ f0 1 4732"/>
                <a:gd name="f22" fmla="*/ f1 1 4245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732"/>
                <a:gd name="f29" fmla="*/ f26 1 4245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732" h="4245">
                  <a:moveTo>
                    <a:pt x="f2" y="f5"/>
                  </a:moveTo>
                  <a:cubicBezTo>
                    <a:pt x="f2" y="f6"/>
                    <a:pt x="f7" y="f8"/>
                    <a:pt x="f9" y="f8"/>
                  </a:cubicBezTo>
                  <a:lnTo>
                    <a:pt x="f9" y="f8"/>
                  </a:lnTo>
                  <a:lnTo>
                    <a:pt x="f2" y="f5"/>
                  </a:lnTo>
                  <a:close/>
                  <a:moveTo>
                    <a:pt x="f10" y="f11"/>
                  </a:moveTo>
                  <a:cubicBezTo>
                    <a:pt x="f12" y="f13"/>
                    <a:pt x="f14" y="f8"/>
                    <a:pt x="f15" y="f8"/>
                  </a:cubicBezTo>
                  <a:cubicBezTo>
                    <a:pt x="f15" y="f8"/>
                    <a:pt x="f15" y="f8"/>
                    <a:pt x="f9" y="f8"/>
                  </a:cubicBezTo>
                  <a:lnTo>
                    <a:pt x="f9" y="f8"/>
                  </a:lnTo>
                  <a:lnTo>
                    <a:pt x="f16" y="f17"/>
                  </a:lnTo>
                  <a:lnTo>
                    <a:pt x="f3" y="f17"/>
                  </a:lnTo>
                  <a:lnTo>
                    <a:pt x="f3" y="f18"/>
                  </a:lnTo>
                  <a:cubicBezTo>
                    <a:pt x="f3" y="f18"/>
                    <a:pt x="f19" y="f20"/>
                    <a:pt x="f10" y="f11"/>
                  </a:cubicBezTo>
                  <a:close/>
                </a:path>
              </a:pathLst>
            </a:custGeom>
            <a:solidFill>
              <a:srgbClr val="D89F39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876;p45">
              <a:extLst>
                <a:ext uri="{FF2B5EF4-FFF2-40B4-BE49-F238E27FC236}">
                  <a16:creationId xmlns:a16="http://schemas.microsoft.com/office/drawing/2014/main" id="{499107EC-76E1-71E1-0C2F-397B3F5BC33D}"/>
                </a:ext>
              </a:extLst>
            </p:cNvPr>
            <p:cNvSpPr/>
            <p:nvPr/>
          </p:nvSpPr>
          <p:spPr>
            <a:xfrm>
              <a:off x="1622602" y="3356369"/>
              <a:ext cx="180722" cy="1807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48"/>
                <a:gd name="f4" fmla="val 724"/>
                <a:gd name="f5" fmla="val 325"/>
                <a:gd name="f6" fmla="val 1122"/>
                <a:gd name="f7" fmla="val 1447"/>
                <a:gd name="f8" fmla="*/ f0 1 1448"/>
                <a:gd name="f9" fmla="*/ f1 1 1448"/>
                <a:gd name="f10" fmla="val f2"/>
                <a:gd name="f11" fmla="val f3"/>
                <a:gd name="f12" fmla="+- f11 0 f10"/>
                <a:gd name="f13" fmla="*/ f12 1 1448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448" h="1448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7"/>
                    <a:pt x="f4" y="f7"/>
                  </a:cubicBezTo>
                  <a:cubicBezTo>
                    <a:pt x="f6" y="f7"/>
                    <a:pt x="f7" y="f6"/>
                    <a:pt x="f7" y="f4"/>
                  </a:cubicBezTo>
                  <a:cubicBezTo>
                    <a:pt x="f7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" name="Google Shape;877;p45">
            <a:extLst>
              <a:ext uri="{FF2B5EF4-FFF2-40B4-BE49-F238E27FC236}">
                <a16:creationId xmlns:a16="http://schemas.microsoft.com/office/drawing/2014/main" id="{AA96D038-BD94-88E6-ADD9-06D7630541A9}"/>
              </a:ext>
            </a:extLst>
          </p:cNvPr>
          <p:cNvGrpSpPr/>
          <p:nvPr/>
        </p:nvGrpSpPr>
        <p:grpSpPr>
          <a:xfrm>
            <a:off x="4581875" y="1375815"/>
            <a:ext cx="371812" cy="338693"/>
            <a:chOff x="4581875" y="1375815"/>
            <a:chExt cx="371812" cy="338693"/>
          </a:xfrm>
        </p:grpSpPr>
        <p:sp>
          <p:nvSpPr>
            <p:cNvPr id="15" name="Google Shape;878;p45">
              <a:extLst>
                <a:ext uri="{FF2B5EF4-FFF2-40B4-BE49-F238E27FC236}">
                  <a16:creationId xmlns:a16="http://schemas.microsoft.com/office/drawing/2014/main" id="{7B79609D-200A-603A-A0A5-4DA89A162104}"/>
                </a:ext>
              </a:extLst>
            </p:cNvPr>
            <p:cNvSpPr/>
            <p:nvPr/>
          </p:nvSpPr>
          <p:spPr>
            <a:xfrm>
              <a:off x="4581875" y="1375815"/>
              <a:ext cx="350663" cy="96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5"/>
                <a:gd name="f4" fmla="val 3309"/>
                <a:gd name="f5" fmla="val 1671"/>
                <a:gd name="f6" fmla="val 757"/>
                <a:gd name="f7" fmla="val 1"/>
                <a:gd name="f8" fmla="val 1670"/>
                <a:gd name="f9" fmla="val 2552"/>
                <a:gd name="f10" fmla="val 3308"/>
                <a:gd name="f11" fmla="val 11469"/>
                <a:gd name="f12" fmla="val 11815"/>
                <a:gd name="f13" fmla="val 12004"/>
                <a:gd name="f14" fmla="val 2930"/>
                <a:gd name="f15" fmla="val 11784"/>
                <a:gd name="f16" fmla="val 2647"/>
                <a:gd name="f17" fmla="val 11595"/>
                <a:gd name="f18" fmla="val 2363"/>
                <a:gd name="f19" fmla="val 2017"/>
                <a:gd name="f20" fmla="val 1292"/>
                <a:gd name="f21" fmla="val 946"/>
                <a:gd name="f22" fmla="val 662"/>
                <a:gd name="f23" fmla="val 11973"/>
                <a:gd name="f24" fmla="val 410"/>
                <a:gd name="f25" fmla="*/ f0 1 12005"/>
                <a:gd name="f26" fmla="*/ f1 1 330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2005"/>
                <a:gd name="f33" fmla="*/ f30 1 330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2005" h="330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1" y="f19"/>
                    <a:pt x="f11" y="f8"/>
                  </a:cubicBezTo>
                  <a:cubicBezTo>
                    <a:pt x="f11" y="f20"/>
                    <a:pt x="f17" y="f21"/>
                    <a:pt x="f15" y="f22"/>
                  </a:cubicBezTo>
                  <a:cubicBezTo>
                    <a:pt x="f23" y="f2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879;p45">
              <a:extLst>
                <a:ext uri="{FF2B5EF4-FFF2-40B4-BE49-F238E27FC236}">
                  <a16:creationId xmlns:a16="http://schemas.microsoft.com/office/drawing/2014/main" id="{83C5E30E-CBC4-BE04-5E95-CC272B999342}"/>
                </a:ext>
              </a:extLst>
            </p:cNvPr>
            <p:cNvSpPr/>
            <p:nvPr/>
          </p:nvSpPr>
          <p:spPr>
            <a:xfrm>
              <a:off x="4858874" y="1496369"/>
              <a:ext cx="24889" cy="96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*/ f0 1 852"/>
                <a:gd name="f7" fmla="*/ f1 1 3309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852"/>
                <a:gd name="f14" fmla="*/ f11 1 3309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880;p45">
              <a:extLst>
                <a:ext uri="{FF2B5EF4-FFF2-40B4-BE49-F238E27FC236}">
                  <a16:creationId xmlns:a16="http://schemas.microsoft.com/office/drawing/2014/main" id="{F0206A02-759D-0137-9143-9731D5493EA4}"/>
                </a:ext>
              </a:extLst>
            </p:cNvPr>
            <p:cNvSpPr/>
            <p:nvPr/>
          </p:nvSpPr>
          <p:spPr>
            <a:xfrm>
              <a:off x="4907657" y="1497302"/>
              <a:ext cx="46030" cy="96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576"/>
                <a:gd name="f4" fmla="val 3309"/>
                <a:gd name="f5" fmla="val 1"/>
                <a:gd name="f6" fmla="val 3308"/>
                <a:gd name="f7" fmla="val 1198"/>
                <a:gd name="f8" fmla="val 1387"/>
                <a:gd name="f9" fmla="val 3277"/>
                <a:gd name="f10" fmla="val 3088"/>
                <a:gd name="f11" fmla="val 2899"/>
                <a:gd name="f12" fmla="val 410"/>
                <a:gd name="f13" fmla="val 158"/>
                <a:gd name="f14" fmla="*/ f0 1 1576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576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576" h="3309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9"/>
                    <a:pt x="f3" y="f10"/>
                    <a:pt x="f3" y="f11"/>
                  </a:cubicBezTo>
                  <a:lnTo>
                    <a:pt x="f3" y="f12"/>
                  </a:lnTo>
                  <a:cubicBezTo>
                    <a:pt x="f3" y="f13"/>
                    <a:pt x="f8" y="f2"/>
                    <a:pt x="f7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881;p45">
              <a:extLst>
                <a:ext uri="{FF2B5EF4-FFF2-40B4-BE49-F238E27FC236}">
                  <a16:creationId xmlns:a16="http://schemas.microsoft.com/office/drawing/2014/main" id="{D36173CE-8680-75C0-F123-258B1D8E6DAF}"/>
                </a:ext>
              </a:extLst>
            </p:cNvPr>
            <p:cNvSpPr/>
            <p:nvPr/>
          </p:nvSpPr>
          <p:spPr>
            <a:xfrm>
              <a:off x="4607670" y="1496369"/>
              <a:ext cx="227310" cy="96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2"/>
                <a:gd name="f4" fmla="val 3309"/>
                <a:gd name="f5" fmla="val 441"/>
                <a:gd name="f6" fmla="val 1"/>
                <a:gd name="f7" fmla="val 189"/>
                <a:gd name="f8" fmla="val 221"/>
                <a:gd name="f9" fmla="val 442"/>
                <a:gd name="f10" fmla="val 2931"/>
                <a:gd name="f11" fmla="val 3151"/>
                <a:gd name="f12" fmla="*/ f0 1 7782"/>
                <a:gd name="f13" fmla="*/ f1 1 33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782"/>
                <a:gd name="f20" fmla="*/ f17 1 33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782" h="330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7" y="f4"/>
                    <a:pt x="f5" y="f4"/>
                  </a:cubicBezTo>
                  <a:lnTo>
                    <a:pt x="f3" y="f4"/>
                  </a:lnTo>
                  <a:lnTo>
                    <a:pt x="f3" y="f6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882;p45">
              <a:extLst>
                <a:ext uri="{FF2B5EF4-FFF2-40B4-BE49-F238E27FC236}">
                  <a16:creationId xmlns:a16="http://schemas.microsoft.com/office/drawing/2014/main" id="{1AF5F991-E5EE-9108-FFEC-486D10E700B5}"/>
                </a:ext>
              </a:extLst>
            </p:cNvPr>
            <p:cNvSpPr/>
            <p:nvPr/>
          </p:nvSpPr>
          <p:spPr>
            <a:xfrm>
              <a:off x="4656417" y="1616915"/>
              <a:ext cx="24889" cy="96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val 851"/>
                <a:gd name="f7" fmla="*/ f0 1 852"/>
                <a:gd name="f8" fmla="*/ f1 1 330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852"/>
                <a:gd name="f15" fmla="*/ f12 1 330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5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883;p45">
              <a:extLst>
                <a:ext uri="{FF2B5EF4-FFF2-40B4-BE49-F238E27FC236}">
                  <a16:creationId xmlns:a16="http://schemas.microsoft.com/office/drawing/2014/main" id="{5534C5AA-A08F-EA1D-5BE9-E8CA87523182}"/>
                </a:ext>
              </a:extLst>
            </p:cNvPr>
            <p:cNvSpPr/>
            <p:nvPr/>
          </p:nvSpPr>
          <p:spPr>
            <a:xfrm>
              <a:off x="4705200" y="1618762"/>
              <a:ext cx="222729" cy="957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25"/>
                <a:gd name="f4" fmla="val 3278"/>
                <a:gd name="f5" fmla="val 1"/>
                <a:gd name="f6" fmla="val 3277"/>
                <a:gd name="f7" fmla="val 7247"/>
                <a:gd name="f8" fmla="val 7467"/>
                <a:gd name="f9" fmla="val 3057"/>
                <a:gd name="f10" fmla="val 2868"/>
                <a:gd name="f11" fmla="val 379"/>
                <a:gd name="f12" fmla="val 158"/>
                <a:gd name="f13" fmla="val 7436"/>
                <a:gd name="f14" fmla="*/ f0 1 7625"/>
                <a:gd name="f15" fmla="*/ f1 1 3278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625"/>
                <a:gd name="f22" fmla="*/ f19 1 3278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625" h="3278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3" y="f9"/>
                    <a:pt x="f3" y="f10"/>
                  </a:cubicBezTo>
                  <a:lnTo>
                    <a:pt x="f3" y="f11"/>
                  </a:lnTo>
                  <a:cubicBezTo>
                    <a:pt x="f3" y="f12"/>
                    <a:pt x="f13" y="f5"/>
                    <a:pt x="f7" y="f5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884;p45">
              <a:extLst>
                <a:ext uri="{FF2B5EF4-FFF2-40B4-BE49-F238E27FC236}">
                  <a16:creationId xmlns:a16="http://schemas.microsoft.com/office/drawing/2014/main" id="{A7DF418D-A99A-4B9A-A847-21C70D735675}"/>
                </a:ext>
              </a:extLst>
            </p:cNvPr>
            <p:cNvSpPr/>
            <p:nvPr/>
          </p:nvSpPr>
          <p:spPr>
            <a:xfrm>
              <a:off x="4581875" y="1617847"/>
              <a:ext cx="50648" cy="96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3"/>
                <a:gd name="f4" fmla="val 3309"/>
                <a:gd name="f5" fmla="val 442"/>
                <a:gd name="f6" fmla="val 190"/>
                <a:gd name="f7" fmla="val 1"/>
                <a:gd name="f8" fmla="val 189"/>
                <a:gd name="f9" fmla="val 378"/>
                <a:gd name="f10" fmla="val 2867"/>
                <a:gd name="f11" fmla="val 3088"/>
                <a:gd name="f12" fmla="val 3308"/>
                <a:gd name="f13" fmla="val 1734"/>
                <a:gd name="f14" fmla="*/ f0 1 1733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33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33" h="330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6" y="f12"/>
                    <a:pt x="f5" y="f12"/>
                  </a:cubicBezTo>
                  <a:lnTo>
                    <a:pt x="f13" y="f12"/>
                  </a:lnTo>
                  <a:lnTo>
                    <a:pt x="f13" y="f2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rupo 1">
            <a:extLst>
              <a:ext uri="{FF2B5EF4-FFF2-40B4-BE49-F238E27FC236}">
                <a16:creationId xmlns:a16="http://schemas.microsoft.com/office/drawing/2014/main" id="{6A5BDC72-BA08-6CCE-4253-7D508045D8A9}"/>
              </a:ext>
            </a:extLst>
          </p:cNvPr>
          <p:cNvGrpSpPr/>
          <p:nvPr/>
        </p:nvGrpSpPr>
        <p:grpSpPr>
          <a:xfrm>
            <a:off x="6381753" y="1366835"/>
            <a:ext cx="1138235" cy="1517658"/>
            <a:chOff x="6381753" y="1366835"/>
            <a:chExt cx="1138235" cy="151765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B7A9822D-DE7E-4AF0-08A2-0E00789D4990}"/>
                </a:ext>
              </a:extLst>
            </p:cNvPr>
            <p:cNvSpPr/>
            <p:nvPr/>
          </p:nvSpPr>
          <p:spPr>
            <a:xfrm>
              <a:off x="6381753" y="1366835"/>
              <a:ext cx="1138235" cy="9064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9"/>
                <a:gd name="f7" fmla="val 239"/>
                <a:gd name="f8" fmla="val 44"/>
                <a:gd name="f9" fmla="val 210"/>
                <a:gd name="f10" fmla="val 43"/>
                <a:gd name="f11" fmla="val 186"/>
                <a:gd name="f12" fmla="val 162"/>
                <a:gd name="f13" fmla="val 47"/>
                <a:gd name="f14" fmla="val 126"/>
                <a:gd name="f15" fmla="val 82"/>
                <a:gd name="f16" fmla="val 107"/>
                <a:gd name="f17" fmla="val 116"/>
                <a:gd name="f18" fmla="val 117"/>
                <a:gd name="f19" fmla="val 139"/>
                <a:gd name="f20" fmla="val 124"/>
                <a:gd name="f21" fmla="val 165"/>
                <a:gd name="f22" fmla="val 189"/>
                <a:gd name="f23" fmla="val 125"/>
                <a:gd name="f24" fmla="val 228"/>
                <a:gd name="f25" fmla="val 123"/>
                <a:gd name="f26" fmla="val 240"/>
                <a:gd name="f27" fmla="val 131"/>
                <a:gd name="f28" fmla="val 241"/>
                <a:gd name="f29" fmla="val 171"/>
                <a:gd name="f30" fmla="val 242"/>
                <a:gd name="f31" fmla="val 191"/>
                <a:gd name="f32" fmla="val 211"/>
                <a:gd name="f33" fmla="val 231"/>
                <a:gd name="f34" fmla="val 166"/>
                <a:gd name="f35" fmla="val 262"/>
                <a:gd name="f36" fmla="val 94"/>
                <a:gd name="f37" fmla="val 266"/>
                <a:gd name="f38" fmla="val 26"/>
                <a:gd name="f39" fmla="val 152"/>
                <a:gd name="f40" fmla="val 50"/>
                <a:gd name="f41" fmla="val 22"/>
                <a:gd name="f42" fmla="val 20"/>
                <a:gd name="f43" fmla="val 77"/>
                <a:gd name="f44" fmla="val 113"/>
                <a:gd name="f45" fmla="val 11"/>
                <a:gd name="f46" fmla="val 207"/>
                <a:gd name="f47" fmla="+- 0 0 -90"/>
                <a:gd name="f48" fmla="*/ f3 1 299"/>
                <a:gd name="f49" fmla="*/ f4 1 239"/>
                <a:gd name="f50" fmla="val f5"/>
                <a:gd name="f51" fmla="val f6"/>
                <a:gd name="f52" fmla="val f7"/>
                <a:gd name="f53" fmla="*/ f47 f0 1"/>
                <a:gd name="f54" fmla="+- f52 0 f50"/>
                <a:gd name="f55" fmla="+- f51 0 f50"/>
                <a:gd name="f56" fmla="*/ f53 1 f2"/>
                <a:gd name="f57" fmla="*/ f55 1 299"/>
                <a:gd name="f58" fmla="*/ f54 1 239"/>
                <a:gd name="f59" fmla="*/ 44 f55 1"/>
                <a:gd name="f60" fmla="*/ 239 f54 1"/>
                <a:gd name="f61" fmla="*/ 162 f54 1"/>
                <a:gd name="f62" fmla="*/ 116 f55 1"/>
                <a:gd name="f63" fmla="*/ 117 f54 1"/>
                <a:gd name="f64" fmla="*/ 189 f55 1"/>
                <a:gd name="f65" fmla="*/ 125 f54 1"/>
                <a:gd name="f66" fmla="*/ 241 f55 1"/>
                <a:gd name="f67" fmla="*/ 171 f54 1"/>
                <a:gd name="f68" fmla="*/ 231 f54 1"/>
                <a:gd name="f69" fmla="*/ 266 f55 1"/>
                <a:gd name="f70" fmla="*/ 26 f54 1"/>
                <a:gd name="f71" fmla="*/ 20 f55 1"/>
                <a:gd name="f72" fmla="*/ 77 f54 1"/>
                <a:gd name="f73" fmla="+- f56 0 f1"/>
                <a:gd name="f74" fmla="*/ f59 1 299"/>
                <a:gd name="f75" fmla="*/ f60 1 239"/>
                <a:gd name="f76" fmla="*/ f61 1 239"/>
                <a:gd name="f77" fmla="*/ f62 1 299"/>
                <a:gd name="f78" fmla="*/ f63 1 239"/>
                <a:gd name="f79" fmla="*/ f64 1 299"/>
                <a:gd name="f80" fmla="*/ f65 1 239"/>
                <a:gd name="f81" fmla="*/ f66 1 299"/>
                <a:gd name="f82" fmla="*/ f67 1 239"/>
                <a:gd name="f83" fmla="*/ f68 1 239"/>
                <a:gd name="f84" fmla="*/ f69 1 299"/>
                <a:gd name="f85" fmla="*/ f70 1 239"/>
                <a:gd name="f86" fmla="*/ f71 1 299"/>
                <a:gd name="f87" fmla="*/ f72 1 239"/>
                <a:gd name="f88" fmla="*/ 0 1 f57"/>
                <a:gd name="f89" fmla="*/ f51 1 f57"/>
                <a:gd name="f90" fmla="*/ 0 1 f58"/>
                <a:gd name="f91" fmla="*/ f52 1 f58"/>
                <a:gd name="f92" fmla="*/ f74 1 f57"/>
                <a:gd name="f93" fmla="*/ f75 1 f58"/>
                <a:gd name="f94" fmla="*/ f76 1 f58"/>
                <a:gd name="f95" fmla="*/ f77 1 f57"/>
                <a:gd name="f96" fmla="*/ f78 1 f58"/>
                <a:gd name="f97" fmla="*/ f79 1 f57"/>
                <a:gd name="f98" fmla="*/ f80 1 f58"/>
                <a:gd name="f99" fmla="*/ f81 1 f57"/>
                <a:gd name="f100" fmla="*/ f82 1 f58"/>
                <a:gd name="f101" fmla="*/ f83 1 f58"/>
                <a:gd name="f102" fmla="*/ f84 1 f57"/>
                <a:gd name="f103" fmla="*/ f85 1 f58"/>
                <a:gd name="f104" fmla="*/ f86 1 f57"/>
                <a:gd name="f105" fmla="*/ f87 1 f58"/>
                <a:gd name="f106" fmla="*/ f88 f48 1"/>
                <a:gd name="f107" fmla="*/ f89 f48 1"/>
                <a:gd name="f108" fmla="*/ f91 f49 1"/>
                <a:gd name="f109" fmla="*/ f90 f49 1"/>
                <a:gd name="f110" fmla="*/ f92 f48 1"/>
                <a:gd name="f111" fmla="*/ f93 f49 1"/>
                <a:gd name="f112" fmla="*/ f94 f49 1"/>
                <a:gd name="f113" fmla="*/ f95 f48 1"/>
                <a:gd name="f114" fmla="*/ f96 f49 1"/>
                <a:gd name="f115" fmla="*/ f97 f48 1"/>
                <a:gd name="f116" fmla="*/ f98 f49 1"/>
                <a:gd name="f117" fmla="*/ f99 f48 1"/>
                <a:gd name="f118" fmla="*/ f100 f49 1"/>
                <a:gd name="f119" fmla="*/ f101 f49 1"/>
                <a:gd name="f120" fmla="*/ f102 f48 1"/>
                <a:gd name="f121" fmla="*/ f103 f49 1"/>
                <a:gd name="f122" fmla="*/ f104 f48 1"/>
                <a:gd name="f123" fmla="*/ f105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0" y="f111"/>
                </a:cxn>
                <a:cxn ang="f73">
                  <a:pos x="f110" y="f112"/>
                </a:cxn>
                <a:cxn ang="f73">
                  <a:pos x="f113" y="f114"/>
                </a:cxn>
                <a:cxn ang="f73">
                  <a:pos x="f115" y="f116"/>
                </a:cxn>
                <a:cxn ang="f73">
                  <a:pos x="f117" y="f118"/>
                </a:cxn>
                <a:cxn ang="f73">
                  <a:pos x="f117" y="f119"/>
                </a:cxn>
                <a:cxn ang="f73">
                  <a:pos x="f120" y="f121"/>
                </a:cxn>
                <a:cxn ang="f73">
                  <a:pos x="f122" y="f123"/>
                </a:cxn>
                <a:cxn ang="f73">
                  <a:pos x="f110" y="f111"/>
                </a:cxn>
              </a:cxnLst>
              <a:rect l="f106" t="f109" r="f107" b="f108"/>
              <a:pathLst>
                <a:path w="299" h="239">
                  <a:moveTo>
                    <a:pt x="f8" y="f7"/>
                  </a:moveTo>
                  <a:cubicBezTo>
                    <a:pt x="f8" y="f9"/>
                    <a:pt x="f10" y="f11"/>
                    <a:pt x="f8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14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28" y="f32"/>
                    <a:pt x="f28" y="f33"/>
                  </a:cubicBezTo>
                  <a:cubicBezTo>
                    <a:pt x="f6" y="f34"/>
                    <a:pt x="f35" y="f36"/>
                    <a:pt x="f37" y="f38"/>
                  </a:cubicBezTo>
                  <a:cubicBezTo>
                    <a:pt x="f39" y="f5"/>
                    <a:pt x="f40" y="f41"/>
                    <a:pt x="f42" y="f43"/>
                  </a:cubicBezTo>
                  <a:cubicBezTo>
                    <a:pt x="f5" y="f44"/>
                    <a:pt x="f45" y="f46"/>
                    <a:pt x="f8" y="f7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95437204-831C-8AF3-EA36-F2D7233B0BB0}"/>
                </a:ext>
              </a:extLst>
            </p:cNvPr>
            <p:cNvSpPr/>
            <p:nvPr/>
          </p:nvSpPr>
          <p:spPr>
            <a:xfrm>
              <a:off x="6580186" y="2451104"/>
              <a:ext cx="695328" cy="43338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3"/>
                <a:gd name="f7" fmla="val 114"/>
                <a:gd name="f8" fmla="val 5"/>
                <a:gd name="f9" fmla="val 69"/>
                <a:gd name="f10" fmla="val 45"/>
                <a:gd name="f11" fmla="val 93"/>
                <a:gd name="f12" fmla="val 111"/>
                <a:gd name="f13" fmla="val 144"/>
                <a:gd name="f14" fmla="val 109"/>
                <a:gd name="f15" fmla="val 60"/>
                <a:gd name="f16" fmla="val 2"/>
                <a:gd name="f17" fmla="val 119"/>
                <a:gd name="f18" fmla="val 92"/>
                <a:gd name="f19" fmla="+- 0 0 -90"/>
                <a:gd name="f20" fmla="*/ f3 1 183"/>
                <a:gd name="f21" fmla="*/ f4 1 114"/>
                <a:gd name="f22" fmla="val f5"/>
                <a:gd name="f23" fmla="val f6"/>
                <a:gd name="f24" fmla="val f7"/>
                <a:gd name="f25" fmla="*/ f19 f0 1"/>
                <a:gd name="f26" fmla="+- f24 0 f22"/>
                <a:gd name="f27" fmla="+- f23 0 f22"/>
                <a:gd name="f28" fmla="*/ f25 1 f2"/>
                <a:gd name="f29" fmla="*/ f27 1 183"/>
                <a:gd name="f30" fmla="*/ f26 1 114"/>
                <a:gd name="f31" fmla="*/ 0 f27 1"/>
                <a:gd name="f32" fmla="*/ 0 f26 1"/>
                <a:gd name="f33" fmla="*/ 93 f27 1"/>
                <a:gd name="f34" fmla="*/ 111 f26 1"/>
                <a:gd name="f35" fmla="*/ 180 f27 1"/>
                <a:gd name="f36" fmla="*/ 2 f26 1"/>
                <a:gd name="f37" fmla="+- f28 0 f1"/>
                <a:gd name="f38" fmla="*/ f31 1 183"/>
                <a:gd name="f39" fmla="*/ f32 1 114"/>
                <a:gd name="f40" fmla="*/ f33 1 183"/>
                <a:gd name="f41" fmla="*/ f34 1 114"/>
                <a:gd name="f42" fmla="*/ f35 1 183"/>
                <a:gd name="f43" fmla="*/ f36 1 114"/>
                <a:gd name="f44" fmla="*/ 0 1 f29"/>
                <a:gd name="f45" fmla="*/ f23 1 f29"/>
                <a:gd name="f46" fmla="*/ 0 1 f30"/>
                <a:gd name="f47" fmla="*/ f24 1 f30"/>
                <a:gd name="f48" fmla="*/ f38 1 f29"/>
                <a:gd name="f49" fmla="*/ f39 1 f30"/>
                <a:gd name="f50" fmla="*/ f40 1 f29"/>
                <a:gd name="f51" fmla="*/ f41 1 f30"/>
                <a:gd name="f52" fmla="*/ f42 1 f29"/>
                <a:gd name="f53" fmla="*/ f43 1 f30"/>
                <a:gd name="f54" fmla="*/ f44 f20 1"/>
                <a:gd name="f55" fmla="*/ f45 f20 1"/>
                <a:gd name="f56" fmla="*/ f47 f21 1"/>
                <a:gd name="f57" fmla="*/ f46 f21 1"/>
                <a:gd name="f58" fmla="*/ f48 f20 1"/>
                <a:gd name="f59" fmla="*/ f49 f21 1"/>
                <a:gd name="f60" fmla="*/ f50 f20 1"/>
                <a:gd name="f61" fmla="*/ f51 f21 1"/>
                <a:gd name="f62" fmla="*/ f52 f20 1"/>
                <a:gd name="f63" fmla="*/ f53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58" y="f59"/>
                </a:cxn>
                <a:cxn ang="f37">
                  <a:pos x="f60" y="f61"/>
                </a:cxn>
                <a:cxn ang="f37">
                  <a:pos x="f62" y="f63"/>
                </a:cxn>
                <a:cxn ang="f37">
                  <a:pos x="f58" y="f59"/>
                </a:cxn>
              </a:cxnLst>
              <a:rect l="f54" t="f57" r="f55" b="f56"/>
              <a:pathLst>
                <a:path w="183" h="114">
                  <a:moveTo>
                    <a:pt x="f5" y="f5"/>
                  </a:moveTo>
                  <a:cubicBezTo>
                    <a:pt x="f8" y="f9"/>
                    <a:pt x="f10" y="f7"/>
                    <a:pt x="f11" y="f12"/>
                  </a:cubicBezTo>
                  <a:cubicBezTo>
                    <a:pt x="f13" y="f14"/>
                    <a:pt x="f6" y="f15"/>
                    <a:pt x="f2" y="f16"/>
                  </a:cubicBezTo>
                  <a:cubicBezTo>
                    <a:pt x="f17" y="f18"/>
                    <a:pt x="f15" y="f11"/>
                    <a:pt x="f5" y="f5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471285-7977-D224-1A3D-71F460EFC9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63892" y="327848"/>
            <a:ext cx="3528395" cy="576062"/>
          </a:xfrm>
        </p:spPr>
        <p:txBody>
          <a:bodyPr anchor="ctr"/>
          <a:lstStyle/>
          <a:p>
            <a:pPr marL="0" lvl="0" indent="0">
              <a:buNone/>
            </a:pPr>
            <a:r>
              <a:rPr lang="en-US" sz="3200">
                <a:solidFill>
                  <a:srgbClr val="7F7F7F"/>
                </a:solidFill>
                <a:latin typeface="Arial"/>
                <a:cs typeface="Arial" pitchFamily="34"/>
              </a:rPr>
              <a:t>Columns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E60E5-5DAB-B085-FAF0-2A90FBABF2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77789" y="804864"/>
            <a:ext cx="3528395" cy="288036"/>
          </a:xfrm>
        </p:spPr>
        <p:txBody>
          <a:bodyPr anchor="ctr"/>
          <a:lstStyle/>
          <a:p>
            <a:pPr marL="0" lvl="0" indent="0">
              <a:buNone/>
            </a:pPr>
            <a:r>
              <a:rPr lang="en-US" sz="1200">
                <a:solidFill>
                  <a:srgbClr val="7F7F7F"/>
                </a:solidFill>
                <a:latin typeface="Arial"/>
                <a:cs typeface="Arial" pitchFamily="34"/>
              </a:rPr>
              <a:t>Insert the title of your subtitle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99BC41-F6C4-D77C-7C46-CC47FF9B4475}"/>
              </a:ext>
            </a:extLst>
          </p:cNvPr>
          <p:cNvSpPr/>
          <p:nvPr/>
        </p:nvSpPr>
        <p:spPr>
          <a:xfrm>
            <a:off x="4449022" y="1245659"/>
            <a:ext cx="4255032" cy="43204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  <a:effectLst>
            <a:outerShdw dist="38096" dir="81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0" i="0" u="none" strike="noStrike" kern="0" cap="none" spc="0" baseline="0">
              <a:solidFill>
                <a:srgbClr val="595959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709A42E-8AEE-A58E-FEA0-7EDBA22D898E}"/>
              </a:ext>
            </a:extLst>
          </p:cNvPr>
          <p:cNvSpPr/>
          <p:nvPr/>
        </p:nvSpPr>
        <p:spPr>
          <a:xfrm>
            <a:off x="3707901" y="1143292"/>
            <a:ext cx="584658" cy="57606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FFFFF"/>
              </a:gs>
            </a:gsLst>
            <a:lin ang="8100000"/>
          </a:gradFill>
          <a:ln cap="flat">
            <a:noFill/>
            <a:prstDash val="solid"/>
          </a:ln>
          <a:effectLst>
            <a:outerShdw dist="38096" dir="81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0" i="0" u="none" strike="noStrike" kern="0" cap="none" spc="0" baseline="0">
              <a:solidFill>
                <a:srgbClr val="595959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B3A46-86FC-531C-BAF3-991C45B87060}"/>
              </a:ext>
            </a:extLst>
          </p:cNvPr>
          <p:cNvSpPr txBox="1"/>
          <p:nvPr/>
        </p:nvSpPr>
        <p:spPr>
          <a:xfrm>
            <a:off x="4417027" y="1719355"/>
            <a:ext cx="3755376" cy="31393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 pitchFamily="34"/>
              </a:rPr>
              <a:t>You can simply impress your audience and add a unique zing and appeal to your Presentations. Easy to change colors, photos and Text. You can simply impress your audience and add a unique zing and appeal to your Presentations. You can simply impress your audience and add a unique zing and appeal to your Presentations. You </a:t>
            </a:r>
            <a:r>
              <a:rPr lang="en-US" sz="1050" b="0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 pitchFamily="34"/>
              </a:rPr>
              <a:t>can</a:t>
            </a:r>
            <a:r>
              <a:rPr lang="en-US" sz="1100" b="0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 pitchFamily="34"/>
              </a:rPr>
              <a:t> simply impress your audience and add a unique zing and appeal to your Presentations. Easy to change colors, photos and Text. You can simply impress your audience and add a unique zing and appeal to your Presentations.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100" b="0" i="0" u="none" strike="noStrike" kern="0" cap="none" spc="0" baseline="0">
              <a:solidFill>
                <a:srgbClr val="7F7F7F"/>
              </a:solidFill>
              <a:uFillTx/>
              <a:latin typeface="Arial"/>
              <a:ea typeface="Arial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 pitchFamily="34"/>
              </a:rPr>
              <a:t>You can simply impress your audience and add a unique zing and appeal to your Presentations. Easy to change colors, photos and Text. You can simply impress your audience and add a unique zing and appeal to your Presentations. Get a modern PowerPoint  Presentation that is beautifully. Easy to change colors, photos and Text.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D9EFB2-7789-0802-30E1-6A7FB91764D4}"/>
              </a:ext>
            </a:extLst>
          </p:cNvPr>
          <p:cNvSpPr txBox="1"/>
          <p:nvPr/>
        </p:nvSpPr>
        <p:spPr>
          <a:xfrm>
            <a:off x="3286966" y="1312319"/>
            <a:ext cx="4359685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 pitchFamily="34"/>
              </a:rPr>
              <a:t>Your Text 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7C5F9-C272-EE68-DD23-C88D278A9550}"/>
              </a:ext>
            </a:extLst>
          </p:cNvPr>
          <p:cNvSpPr txBox="1"/>
          <p:nvPr/>
        </p:nvSpPr>
        <p:spPr>
          <a:xfrm>
            <a:off x="3778721" y="1262045"/>
            <a:ext cx="423870" cy="338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 pitchFamily="34"/>
              </a:rPr>
              <a:t>01</a:t>
            </a:r>
          </a:p>
        </p:txBody>
      </p:sp>
      <p:pic>
        <p:nvPicPr>
          <p:cNvPr id="9" name="Picture 2" descr="un montón de pinceles en el suelo">
            <a:extLst>
              <a:ext uri="{FF2B5EF4-FFF2-40B4-BE49-F238E27FC236}">
                <a16:creationId xmlns:a16="http://schemas.microsoft.com/office/drawing/2014/main" id="{B1616CEF-BEE0-0D28-2DAD-552944D707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43" r="38947"/>
          <a:stretch>
            <a:fillRect/>
          </a:stretch>
        </p:blipFill>
        <p:spPr>
          <a:xfrm>
            <a:off x="292717" y="289526"/>
            <a:ext cx="3098901" cy="457152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;p17">
            <a:extLst>
              <a:ext uri="{FF2B5EF4-FFF2-40B4-BE49-F238E27FC236}">
                <a16:creationId xmlns:a16="http://schemas.microsoft.com/office/drawing/2014/main" id="{6143373A-9C2D-5F1C-9C42-49175C5192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233" y="624023"/>
            <a:ext cx="7020900" cy="750301"/>
          </a:xfrm>
        </p:spPr>
        <p:txBody>
          <a:bodyPr/>
          <a:lstStyle/>
          <a:p>
            <a:pPr lvl="0"/>
            <a:r>
              <a:rPr lang="en-US" sz="4000">
                <a:solidFill>
                  <a:srgbClr val="FFC000"/>
                </a:solidFill>
              </a:rPr>
              <a:t>This is a slide title</a:t>
            </a:r>
          </a:p>
        </p:txBody>
      </p:sp>
      <p:sp>
        <p:nvSpPr>
          <p:cNvPr id="3" name="Google Shape;87;p17">
            <a:extLst>
              <a:ext uri="{FF2B5EF4-FFF2-40B4-BE49-F238E27FC236}">
                <a16:creationId xmlns:a16="http://schemas.microsoft.com/office/drawing/2014/main" id="{3FBA3363-2FA0-AEE2-E2B9-A6FDA72652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1571" y="1752548"/>
            <a:ext cx="4634124" cy="2706898"/>
          </a:xfrm>
        </p:spPr>
        <p:txBody>
          <a:bodyPr/>
          <a:lstStyle/>
          <a:p>
            <a:pPr lvl="0"/>
            <a:r>
              <a:rPr lang="en-US" sz="1800">
                <a:highlight>
                  <a:srgbClr val="FFFF00"/>
                </a:highlight>
              </a:rPr>
              <a:t>Here you have a list of items</a:t>
            </a:r>
          </a:p>
          <a:p>
            <a:pPr lvl="0">
              <a:spcBef>
                <a:spcPts val="0"/>
              </a:spcBef>
            </a:pPr>
            <a:r>
              <a:rPr lang="en-US" sz="1800">
                <a:highlight>
                  <a:srgbClr val="FFFF00"/>
                </a:highlight>
              </a:rPr>
              <a:t>And some text</a:t>
            </a:r>
          </a:p>
          <a:p>
            <a:pPr lvl="0">
              <a:spcBef>
                <a:spcPts val="0"/>
              </a:spcBef>
            </a:pPr>
            <a:r>
              <a:rPr lang="en-US" sz="1800">
                <a:highlight>
                  <a:srgbClr val="FFFF00"/>
                </a:highlight>
              </a:rPr>
              <a:t>But remember </a:t>
            </a:r>
            <a:r>
              <a:rPr lang="en-US" sz="1800"/>
              <a:t>not to overload your slides with content</a:t>
            </a:r>
          </a:p>
          <a:p>
            <a:pPr marL="0" lvl="0" indent="0">
              <a:buNone/>
            </a:pPr>
            <a:r>
              <a:rPr lang="en-US" sz="1800"/>
              <a:t>Your audience will listen to you or read the content, but won’t do both. </a:t>
            </a:r>
          </a:p>
        </p:txBody>
      </p:sp>
      <p:sp>
        <p:nvSpPr>
          <p:cNvPr id="4" name="Google Shape;88;p17">
            <a:extLst>
              <a:ext uri="{FF2B5EF4-FFF2-40B4-BE49-F238E27FC236}">
                <a16:creationId xmlns:a16="http://schemas.microsoft.com/office/drawing/2014/main" id="{43D4E696-C2D7-165F-4812-73C758A43B6A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solidFill>
            <a:srgbClr val="FFC000"/>
          </a:solidFill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14F7532-11D0-43A5-A812-6AF56BFD54BC}" type="slidenum">
              <a:t>14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grpSp>
        <p:nvGrpSpPr>
          <p:cNvPr id="5" name="Grupo 13">
            <a:extLst>
              <a:ext uri="{FF2B5EF4-FFF2-40B4-BE49-F238E27FC236}">
                <a16:creationId xmlns:a16="http://schemas.microsoft.com/office/drawing/2014/main" id="{0054BC29-5A5F-CFF0-9D36-B35BE7BC3F1E}"/>
              </a:ext>
            </a:extLst>
          </p:cNvPr>
          <p:cNvGrpSpPr/>
          <p:nvPr/>
        </p:nvGrpSpPr>
        <p:grpSpPr>
          <a:xfrm>
            <a:off x="5607045" y="1625602"/>
            <a:ext cx="3279779" cy="3221037"/>
            <a:chOff x="5607045" y="1625602"/>
            <a:chExt cx="3279779" cy="322103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7385430-00B8-70AC-3C80-8B5B7A3C4B0F}"/>
                </a:ext>
              </a:extLst>
            </p:cNvPr>
            <p:cNvSpPr/>
            <p:nvPr/>
          </p:nvSpPr>
          <p:spPr>
            <a:xfrm>
              <a:off x="7239003" y="3343274"/>
              <a:ext cx="1585917" cy="15033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2"/>
                <a:gd name="f7" fmla="val 438"/>
                <a:gd name="f8" fmla="val 259"/>
                <a:gd name="f9" fmla="val 274"/>
                <a:gd name="f10" fmla="val 48"/>
                <a:gd name="f11" fmla="val 290"/>
                <a:gd name="f12" fmla="val 96"/>
                <a:gd name="f13" fmla="val 305"/>
                <a:gd name="f14" fmla="val 144"/>
                <a:gd name="f15" fmla="val 298"/>
                <a:gd name="f16" fmla="val 148"/>
                <a:gd name="f17" fmla="val 292"/>
                <a:gd name="f18" fmla="val 151"/>
                <a:gd name="f19" fmla="val 286"/>
                <a:gd name="f20" fmla="val 155"/>
                <a:gd name="f21" fmla="val 281"/>
                <a:gd name="f22" fmla="val 158"/>
                <a:gd name="f23" fmla="val 277"/>
                <a:gd name="f24" fmla="val 162"/>
                <a:gd name="f25" fmla="val 273"/>
                <a:gd name="f26" fmla="val 166"/>
                <a:gd name="f27" fmla="val 267"/>
                <a:gd name="f28" fmla="val 173"/>
                <a:gd name="f29" fmla="val 266"/>
                <a:gd name="f30" fmla="val 181"/>
                <a:gd name="f31" fmla="val 269"/>
                <a:gd name="f32" fmla="val 190"/>
                <a:gd name="f33" fmla="val 199"/>
                <a:gd name="f34" fmla="val 280"/>
                <a:gd name="f35" fmla="val 202"/>
                <a:gd name="f36" fmla="val 289"/>
                <a:gd name="f37" fmla="val 203"/>
                <a:gd name="f38" fmla="val 204"/>
                <a:gd name="f39" fmla="val 319"/>
                <a:gd name="f40" fmla="val 334"/>
                <a:gd name="f41" fmla="val 194"/>
                <a:gd name="f42" fmla="val 358"/>
                <a:gd name="f43" fmla="val 186"/>
                <a:gd name="f44" fmla="val 382"/>
                <a:gd name="f45" fmla="val 176"/>
                <a:gd name="f46" fmla="val 407"/>
                <a:gd name="f47" fmla="val 171"/>
                <a:gd name="f48" fmla="val 416"/>
                <a:gd name="f49" fmla="val 170"/>
                <a:gd name="f50" fmla="val 425"/>
                <a:gd name="f51" fmla="val 434"/>
                <a:gd name="f52" fmla="val 172"/>
                <a:gd name="f53" fmla="val 449"/>
                <a:gd name="f54" fmla="val 458"/>
                <a:gd name="f55" fmla="val 188"/>
                <a:gd name="f56" fmla="val 459"/>
                <a:gd name="f57" fmla="val 206"/>
                <a:gd name="f58" fmla="val 240"/>
                <a:gd name="f59" fmla="val 455"/>
                <a:gd name="f60" fmla="val 272"/>
                <a:gd name="f61" fmla="val 441"/>
                <a:gd name="f62" fmla="val 302"/>
                <a:gd name="f63" fmla="val 426"/>
                <a:gd name="f64" fmla="val 338"/>
                <a:gd name="f65" fmla="val 402"/>
                <a:gd name="f66" fmla="val 366"/>
                <a:gd name="f67" fmla="val 371"/>
                <a:gd name="f68" fmla="val 389"/>
                <a:gd name="f69" fmla="val 335"/>
                <a:gd name="f70" fmla="val 295"/>
                <a:gd name="f71" fmla="val 431"/>
                <a:gd name="f72" fmla="val 251"/>
                <a:gd name="f73" fmla="val 196"/>
                <a:gd name="f74" fmla="val 429"/>
                <a:gd name="f75" fmla="val 399"/>
                <a:gd name="f76" fmla="val 80"/>
                <a:gd name="f77" fmla="val 67"/>
                <a:gd name="f78" fmla="val 376"/>
                <a:gd name="f79" fmla="val 54"/>
                <a:gd name="f80" fmla="val 362"/>
                <a:gd name="f81" fmla="val 27"/>
                <a:gd name="f82" fmla="val 333"/>
                <a:gd name="f83" fmla="val 12"/>
                <a:gd name="f84" fmla="val 297"/>
                <a:gd name="f85" fmla="val 6"/>
                <a:gd name="f86" fmla="val 257"/>
                <a:gd name="f87" fmla="val 224"/>
                <a:gd name="f88" fmla="val 191"/>
                <a:gd name="f89" fmla="val 11"/>
                <a:gd name="f90" fmla="val 20"/>
                <a:gd name="f91" fmla="val 135"/>
                <a:gd name="f92" fmla="val 33"/>
                <a:gd name="f93" fmla="val 114"/>
                <a:gd name="f94" fmla="val 50"/>
                <a:gd name="f95" fmla="val 77"/>
                <a:gd name="f96" fmla="val 68"/>
                <a:gd name="f97" fmla="val 109"/>
                <a:gd name="f98" fmla="val 47"/>
                <a:gd name="f99" fmla="val 145"/>
                <a:gd name="f100" fmla="val 31"/>
                <a:gd name="f101" fmla="val 16"/>
                <a:gd name="f102" fmla="val 216"/>
                <a:gd name="f103" fmla="val 5"/>
                <a:gd name="f104" fmla="val 254"/>
                <a:gd name="f105" fmla="val 256"/>
                <a:gd name="f106" fmla="val 182"/>
                <a:gd name="f107" fmla="val 340"/>
                <a:gd name="f108" fmla="val 201"/>
                <a:gd name="f109" fmla="val 337"/>
                <a:gd name="f110" fmla="val 211"/>
                <a:gd name="f111" fmla="val 330"/>
                <a:gd name="f112" fmla="val 231"/>
                <a:gd name="f113" fmla="val 316"/>
                <a:gd name="f114" fmla="val 232"/>
                <a:gd name="f115" fmla="val 291"/>
                <a:gd name="f116" fmla="val 214"/>
                <a:gd name="f117" fmla="val 275"/>
                <a:gd name="f118" fmla="val 258"/>
                <a:gd name="f119" fmla="val 142"/>
                <a:gd name="f120" fmla="val 276"/>
                <a:gd name="f121" fmla="val 127"/>
                <a:gd name="f122" fmla="val 314"/>
                <a:gd name="f123" fmla="val 143"/>
                <a:gd name="f124" fmla="val 327"/>
                <a:gd name="f125" fmla="val 153"/>
                <a:gd name="f126" fmla="val 336"/>
                <a:gd name="f127" fmla="val 165"/>
                <a:gd name="f128" fmla="val 141"/>
                <a:gd name="f129" fmla="val 213"/>
                <a:gd name="f130" fmla="val 160"/>
                <a:gd name="f131" fmla="val 177"/>
                <a:gd name="f132" fmla="val 197"/>
                <a:gd name="f133" fmla="val 157"/>
                <a:gd name="f134" fmla="val 161"/>
                <a:gd name="f135" fmla="val 140"/>
                <a:gd name="f136" fmla="val 120"/>
                <a:gd name="f137" fmla="val 104"/>
                <a:gd name="f138" fmla="val 178"/>
                <a:gd name="f139" fmla="val 121"/>
                <a:gd name="f140" fmla="val 300"/>
                <a:gd name="f141" fmla="val 263"/>
                <a:gd name="f142" fmla="val 265"/>
                <a:gd name="f143" fmla="val 278"/>
                <a:gd name="f144" fmla="val 299"/>
                <a:gd name="f145" fmla="val 264"/>
                <a:gd name="f146" fmla="val 320"/>
                <a:gd name="f147" fmla="val 282"/>
                <a:gd name="f148" fmla="val 322"/>
                <a:gd name="f149" fmla="val 318"/>
                <a:gd name="f150" fmla="+- 0 0 -90"/>
                <a:gd name="f151" fmla="*/ f3 1 462"/>
                <a:gd name="f152" fmla="*/ f4 1 438"/>
                <a:gd name="f153" fmla="val f5"/>
                <a:gd name="f154" fmla="val f6"/>
                <a:gd name="f155" fmla="val f7"/>
                <a:gd name="f156" fmla="*/ f150 f0 1"/>
                <a:gd name="f157" fmla="+- f155 0 f153"/>
                <a:gd name="f158" fmla="+- f154 0 f153"/>
                <a:gd name="f159" fmla="*/ f156 1 f2"/>
                <a:gd name="f160" fmla="*/ f158 1 462"/>
                <a:gd name="f161" fmla="*/ f157 1 438"/>
                <a:gd name="f162" fmla="*/ 259 f158 1"/>
                <a:gd name="f163" fmla="*/ 0 f157 1"/>
                <a:gd name="f164" fmla="*/ 305 f158 1"/>
                <a:gd name="f165" fmla="*/ 144 f157 1"/>
                <a:gd name="f166" fmla="*/ 286 f158 1"/>
                <a:gd name="f167" fmla="*/ 155 f157 1"/>
                <a:gd name="f168" fmla="*/ 273 f158 1"/>
                <a:gd name="f169" fmla="*/ 166 f157 1"/>
                <a:gd name="f170" fmla="*/ 269 f158 1"/>
                <a:gd name="f171" fmla="*/ 190 f157 1"/>
                <a:gd name="f172" fmla="*/ 289 f158 1"/>
                <a:gd name="f173" fmla="*/ 203 f157 1"/>
                <a:gd name="f174" fmla="*/ 334 f158 1"/>
                <a:gd name="f175" fmla="*/ 194 f157 1"/>
                <a:gd name="f176" fmla="*/ 407 f158 1"/>
                <a:gd name="f177" fmla="*/ 171 f157 1"/>
                <a:gd name="f178" fmla="*/ 434 f158 1"/>
                <a:gd name="f179" fmla="*/ 172 f157 1"/>
                <a:gd name="f180" fmla="*/ 459 f158 1"/>
                <a:gd name="f181" fmla="*/ 206 f157 1"/>
                <a:gd name="f182" fmla="*/ 441 f158 1"/>
                <a:gd name="f183" fmla="*/ 302 f157 1"/>
                <a:gd name="f184" fmla="*/ 371 f158 1"/>
                <a:gd name="f185" fmla="*/ 389 f157 1"/>
                <a:gd name="f186" fmla="*/ 251 f158 1"/>
                <a:gd name="f187" fmla="*/ 434 f157 1"/>
                <a:gd name="f188" fmla="*/ 96 f158 1"/>
                <a:gd name="f189" fmla="*/ 399 f157 1"/>
                <a:gd name="f190" fmla="*/ 54 f158 1"/>
                <a:gd name="f191" fmla="*/ 362 f157 1"/>
                <a:gd name="f192" fmla="*/ 6 f158 1"/>
                <a:gd name="f193" fmla="*/ 257 f157 1"/>
                <a:gd name="f194" fmla="*/ 11 f158 1"/>
                <a:gd name="f195" fmla="*/ 158 f157 1"/>
                <a:gd name="f196" fmla="*/ 50 f158 1"/>
                <a:gd name="f197" fmla="*/ 96 f157 1"/>
                <a:gd name="f198" fmla="*/ 145 f158 1"/>
                <a:gd name="f199" fmla="*/ 31 f157 1"/>
                <a:gd name="f200" fmla="*/ 254 f158 1"/>
                <a:gd name="f201" fmla="*/ 182 f158 1"/>
                <a:gd name="f202" fmla="*/ 340 f157 1"/>
                <a:gd name="f203" fmla="*/ 211 f158 1"/>
                <a:gd name="f204" fmla="*/ 330 f157 1"/>
                <a:gd name="f205" fmla="*/ 214 f158 1"/>
                <a:gd name="f206" fmla="*/ 275 f157 1"/>
                <a:gd name="f207" fmla="*/ 142 f158 1"/>
                <a:gd name="f208" fmla="*/ 276 f157 1"/>
                <a:gd name="f209" fmla="*/ 143 f158 1"/>
                <a:gd name="f210" fmla="*/ 327 f157 1"/>
                <a:gd name="f211" fmla="*/ 141 f158 1"/>
                <a:gd name="f212" fmla="*/ 213 f157 1"/>
                <a:gd name="f213" fmla="*/ 177 f158 1"/>
                <a:gd name="f214" fmla="*/ 177 f157 1"/>
                <a:gd name="f215" fmla="*/ 140 f158 1"/>
                <a:gd name="f216" fmla="*/ 141 f157 1"/>
                <a:gd name="f217" fmla="*/ 104 f158 1"/>
                <a:gd name="f218" fmla="*/ 178 f157 1"/>
                <a:gd name="f219" fmla="*/ 300 f158 1"/>
                <a:gd name="f220" fmla="*/ 263 f157 1"/>
                <a:gd name="f221" fmla="*/ 265 f158 1"/>
                <a:gd name="f222" fmla="*/ 299 f157 1"/>
                <a:gd name="f223" fmla="*/ 302 f158 1"/>
                <a:gd name="f224" fmla="*/ 335 f157 1"/>
                <a:gd name="f225" fmla="*/ 337 f158 1"/>
                <a:gd name="f226" fmla="*/ 298 f157 1"/>
                <a:gd name="f227" fmla="+- f159 0 f1"/>
                <a:gd name="f228" fmla="*/ f162 1 462"/>
                <a:gd name="f229" fmla="*/ f163 1 438"/>
                <a:gd name="f230" fmla="*/ f164 1 462"/>
                <a:gd name="f231" fmla="*/ f165 1 438"/>
                <a:gd name="f232" fmla="*/ f166 1 462"/>
                <a:gd name="f233" fmla="*/ f167 1 438"/>
                <a:gd name="f234" fmla="*/ f168 1 462"/>
                <a:gd name="f235" fmla="*/ f169 1 438"/>
                <a:gd name="f236" fmla="*/ f170 1 462"/>
                <a:gd name="f237" fmla="*/ f171 1 438"/>
                <a:gd name="f238" fmla="*/ f172 1 462"/>
                <a:gd name="f239" fmla="*/ f173 1 438"/>
                <a:gd name="f240" fmla="*/ f174 1 462"/>
                <a:gd name="f241" fmla="*/ f175 1 438"/>
                <a:gd name="f242" fmla="*/ f176 1 462"/>
                <a:gd name="f243" fmla="*/ f177 1 438"/>
                <a:gd name="f244" fmla="*/ f178 1 462"/>
                <a:gd name="f245" fmla="*/ f179 1 438"/>
                <a:gd name="f246" fmla="*/ f180 1 462"/>
                <a:gd name="f247" fmla="*/ f181 1 438"/>
                <a:gd name="f248" fmla="*/ f182 1 462"/>
                <a:gd name="f249" fmla="*/ f183 1 438"/>
                <a:gd name="f250" fmla="*/ f184 1 462"/>
                <a:gd name="f251" fmla="*/ f185 1 438"/>
                <a:gd name="f252" fmla="*/ f186 1 462"/>
                <a:gd name="f253" fmla="*/ f187 1 438"/>
                <a:gd name="f254" fmla="*/ f188 1 462"/>
                <a:gd name="f255" fmla="*/ f189 1 438"/>
                <a:gd name="f256" fmla="*/ f190 1 462"/>
                <a:gd name="f257" fmla="*/ f191 1 438"/>
                <a:gd name="f258" fmla="*/ f192 1 462"/>
                <a:gd name="f259" fmla="*/ f193 1 438"/>
                <a:gd name="f260" fmla="*/ f194 1 462"/>
                <a:gd name="f261" fmla="*/ f195 1 438"/>
                <a:gd name="f262" fmla="*/ f196 1 462"/>
                <a:gd name="f263" fmla="*/ f197 1 438"/>
                <a:gd name="f264" fmla="*/ f198 1 462"/>
                <a:gd name="f265" fmla="*/ f199 1 438"/>
                <a:gd name="f266" fmla="*/ f200 1 462"/>
                <a:gd name="f267" fmla="*/ f201 1 462"/>
                <a:gd name="f268" fmla="*/ f202 1 438"/>
                <a:gd name="f269" fmla="*/ f203 1 462"/>
                <a:gd name="f270" fmla="*/ f204 1 438"/>
                <a:gd name="f271" fmla="*/ f205 1 462"/>
                <a:gd name="f272" fmla="*/ f206 1 438"/>
                <a:gd name="f273" fmla="*/ f207 1 462"/>
                <a:gd name="f274" fmla="*/ f208 1 438"/>
                <a:gd name="f275" fmla="*/ f209 1 462"/>
                <a:gd name="f276" fmla="*/ f210 1 438"/>
                <a:gd name="f277" fmla="*/ f211 1 462"/>
                <a:gd name="f278" fmla="*/ f212 1 438"/>
                <a:gd name="f279" fmla="*/ f213 1 462"/>
                <a:gd name="f280" fmla="*/ f214 1 438"/>
                <a:gd name="f281" fmla="*/ f215 1 462"/>
                <a:gd name="f282" fmla="*/ f216 1 438"/>
                <a:gd name="f283" fmla="*/ f217 1 462"/>
                <a:gd name="f284" fmla="*/ f218 1 438"/>
                <a:gd name="f285" fmla="*/ f219 1 462"/>
                <a:gd name="f286" fmla="*/ f220 1 438"/>
                <a:gd name="f287" fmla="*/ f221 1 462"/>
                <a:gd name="f288" fmla="*/ f222 1 438"/>
                <a:gd name="f289" fmla="*/ f223 1 462"/>
                <a:gd name="f290" fmla="*/ f224 1 438"/>
                <a:gd name="f291" fmla="*/ f225 1 462"/>
                <a:gd name="f292" fmla="*/ f226 1 438"/>
                <a:gd name="f293" fmla="*/ 0 1 f160"/>
                <a:gd name="f294" fmla="*/ f154 1 f160"/>
                <a:gd name="f295" fmla="*/ 0 1 f161"/>
                <a:gd name="f296" fmla="*/ f155 1 f161"/>
                <a:gd name="f297" fmla="*/ f228 1 f160"/>
                <a:gd name="f298" fmla="*/ f229 1 f161"/>
                <a:gd name="f299" fmla="*/ f230 1 f160"/>
                <a:gd name="f300" fmla="*/ f231 1 f161"/>
                <a:gd name="f301" fmla="*/ f232 1 f160"/>
                <a:gd name="f302" fmla="*/ f233 1 f161"/>
                <a:gd name="f303" fmla="*/ f234 1 f160"/>
                <a:gd name="f304" fmla="*/ f235 1 f161"/>
                <a:gd name="f305" fmla="*/ f236 1 f160"/>
                <a:gd name="f306" fmla="*/ f237 1 f161"/>
                <a:gd name="f307" fmla="*/ f238 1 f160"/>
                <a:gd name="f308" fmla="*/ f239 1 f161"/>
                <a:gd name="f309" fmla="*/ f240 1 f160"/>
                <a:gd name="f310" fmla="*/ f241 1 f161"/>
                <a:gd name="f311" fmla="*/ f242 1 f160"/>
                <a:gd name="f312" fmla="*/ f243 1 f161"/>
                <a:gd name="f313" fmla="*/ f244 1 f160"/>
                <a:gd name="f314" fmla="*/ f245 1 f161"/>
                <a:gd name="f315" fmla="*/ f246 1 f160"/>
                <a:gd name="f316" fmla="*/ f247 1 f161"/>
                <a:gd name="f317" fmla="*/ f248 1 f160"/>
                <a:gd name="f318" fmla="*/ f249 1 f161"/>
                <a:gd name="f319" fmla="*/ f250 1 f160"/>
                <a:gd name="f320" fmla="*/ f251 1 f161"/>
                <a:gd name="f321" fmla="*/ f252 1 f160"/>
                <a:gd name="f322" fmla="*/ f253 1 f161"/>
                <a:gd name="f323" fmla="*/ f254 1 f160"/>
                <a:gd name="f324" fmla="*/ f255 1 f161"/>
                <a:gd name="f325" fmla="*/ f256 1 f160"/>
                <a:gd name="f326" fmla="*/ f257 1 f161"/>
                <a:gd name="f327" fmla="*/ f258 1 f160"/>
                <a:gd name="f328" fmla="*/ f259 1 f161"/>
                <a:gd name="f329" fmla="*/ f260 1 f160"/>
                <a:gd name="f330" fmla="*/ f261 1 f161"/>
                <a:gd name="f331" fmla="*/ f262 1 f160"/>
                <a:gd name="f332" fmla="*/ f263 1 f161"/>
                <a:gd name="f333" fmla="*/ f264 1 f160"/>
                <a:gd name="f334" fmla="*/ f265 1 f161"/>
                <a:gd name="f335" fmla="*/ f266 1 f160"/>
                <a:gd name="f336" fmla="*/ f267 1 f160"/>
                <a:gd name="f337" fmla="*/ f268 1 f161"/>
                <a:gd name="f338" fmla="*/ f269 1 f160"/>
                <a:gd name="f339" fmla="*/ f270 1 f161"/>
                <a:gd name="f340" fmla="*/ f271 1 f160"/>
                <a:gd name="f341" fmla="*/ f272 1 f161"/>
                <a:gd name="f342" fmla="*/ f273 1 f160"/>
                <a:gd name="f343" fmla="*/ f274 1 f161"/>
                <a:gd name="f344" fmla="*/ f275 1 f160"/>
                <a:gd name="f345" fmla="*/ f276 1 f161"/>
                <a:gd name="f346" fmla="*/ f277 1 f160"/>
                <a:gd name="f347" fmla="*/ f278 1 f161"/>
                <a:gd name="f348" fmla="*/ f279 1 f160"/>
                <a:gd name="f349" fmla="*/ f280 1 f161"/>
                <a:gd name="f350" fmla="*/ f281 1 f160"/>
                <a:gd name="f351" fmla="*/ f282 1 f161"/>
                <a:gd name="f352" fmla="*/ f283 1 f160"/>
                <a:gd name="f353" fmla="*/ f284 1 f161"/>
                <a:gd name="f354" fmla="*/ f285 1 f160"/>
                <a:gd name="f355" fmla="*/ f286 1 f161"/>
                <a:gd name="f356" fmla="*/ f287 1 f160"/>
                <a:gd name="f357" fmla="*/ f288 1 f161"/>
                <a:gd name="f358" fmla="*/ f289 1 f160"/>
                <a:gd name="f359" fmla="*/ f290 1 f161"/>
                <a:gd name="f360" fmla="*/ f291 1 f160"/>
                <a:gd name="f361" fmla="*/ f292 1 f161"/>
                <a:gd name="f362" fmla="*/ f293 f151 1"/>
                <a:gd name="f363" fmla="*/ f294 f151 1"/>
                <a:gd name="f364" fmla="*/ f296 f152 1"/>
                <a:gd name="f365" fmla="*/ f295 f152 1"/>
                <a:gd name="f366" fmla="*/ f297 f151 1"/>
                <a:gd name="f367" fmla="*/ f298 f152 1"/>
                <a:gd name="f368" fmla="*/ f299 f151 1"/>
                <a:gd name="f369" fmla="*/ f300 f152 1"/>
                <a:gd name="f370" fmla="*/ f301 f151 1"/>
                <a:gd name="f371" fmla="*/ f302 f152 1"/>
                <a:gd name="f372" fmla="*/ f303 f151 1"/>
                <a:gd name="f373" fmla="*/ f304 f152 1"/>
                <a:gd name="f374" fmla="*/ f305 f151 1"/>
                <a:gd name="f375" fmla="*/ f306 f152 1"/>
                <a:gd name="f376" fmla="*/ f307 f151 1"/>
                <a:gd name="f377" fmla="*/ f308 f152 1"/>
                <a:gd name="f378" fmla="*/ f309 f151 1"/>
                <a:gd name="f379" fmla="*/ f310 f152 1"/>
                <a:gd name="f380" fmla="*/ f311 f151 1"/>
                <a:gd name="f381" fmla="*/ f312 f152 1"/>
                <a:gd name="f382" fmla="*/ f313 f151 1"/>
                <a:gd name="f383" fmla="*/ f314 f152 1"/>
                <a:gd name="f384" fmla="*/ f315 f151 1"/>
                <a:gd name="f385" fmla="*/ f316 f152 1"/>
                <a:gd name="f386" fmla="*/ f317 f151 1"/>
                <a:gd name="f387" fmla="*/ f318 f152 1"/>
                <a:gd name="f388" fmla="*/ f319 f151 1"/>
                <a:gd name="f389" fmla="*/ f320 f152 1"/>
                <a:gd name="f390" fmla="*/ f321 f151 1"/>
                <a:gd name="f391" fmla="*/ f322 f152 1"/>
                <a:gd name="f392" fmla="*/ f323 f151 1"/>
                <a:gd name="f393" fmla="*/ f324 f152 1"/>
                <a:gd name="f394" fmla="*/ f325 f151 1"/>
                <a:gd name="f395" fmla="*/ f326 f152 1"/>
                <a:gd name="f396" fmla="*/ f327 f151 1"/>
                <a:gd name="f397" fmla="*/ f328 f152 1"/>
                <a:gd name="f398" fmla="*/ f329 f151 1"/>
                <a:gd name="f399" fmla="*/ f330 f152 1"/>
                <a:gd name="f400" fmla="*/ f331 f151 1"/>
                <a:gd name="f401" fmla="*/ f332 f152 1"/>
                <a:gd name="f402" fmla="*/ f333 f151 1"/>
                <a:gd name="f403" fmla="*/ f334 f152 1"/>
                <a:gd name="f404" fmla="*/ f335 f151 1"/>
                <a:gd name="f405" fmla="*/ f336 f151 1"/>
                <a:gd name="f406" fmla="*/ f337 f152 1"/>
                <a:gd name="f407" fmla="*/ f338 f151 1"/>
                <a:gd name="f408" fmla="*/ f339 f152 1"/>
                <a:gd name="f409" fmla="*/ f340 f151 1"/>
                <a:gd name="f410" fmla="*/ f341 f152 1"/>
                <a:gd name="f411" fmla="*/ f342 f151 1"/>
                <a:gd name="f412" fmla="*/ f343 f152 1"/>
                <a:gd name="f413" fmla="*/ f344 f151 1"/>
                <a:gd name="f414" fmla="*/ f345 f152 1"/>
                <a:gd name="f415" fmla="*/ f346 f151 1"/>
                <a:gd name="f416" fmla="*/ f347 f152 1"/>
                <a:gd name="f417" fmla="*/ f348 f151 1"/>
                <a:gd name="f418" fmla="*/ f349 f152 1"/>
                <a:gd name="f419" fmla="*/ f350 f151 1"/>
                <a:gd name="f420" fmla="*/ f351 f152 1"/>
                <a:gd name="f421" fmla="*/ f352 f151 1"/>
                <a:gd name="f422" fmla="*/ f353 f152 1"/>
                <a:gd name="f423" fmla="*/ f354 f151 1"/>
                <a:gd name="f424" fmla="*/ f355 f152 1"/>
                <a:gd name="f425" fmla="*/ f356 f151 1"/>
                <a:gd name="f426" fmla="*/ f357 f152 1"/>
                <a:gd name="f427" fmla="*/ f358 f151 1"/>
                <a:gd name="f428" fmla="*/ f359 f152 1"/>
                <a:gd name="f429" fmla="*/ f360 f151 1"/>
                <a:gd name="f430" fmla="*/ f361 f1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7">
                  <a:pos x="f366" y="f367"/>
                </a:cxn>
                <a:cxn ang="f227">
                  <a:pos x="f368" y="f369"/>
                </a:cxn>
                <a:cxn ang="f227">
                  <a:pos x="f370" y="f371"/>
                </a:cxn>
                <a:cxn ang="f227">
                  <a:pos x="f372" y="f373"/>
                </a:cxn>
                <a:cxn ang="f227">
                  <a:pos x="f374" y="f375"/>
                </a:cxn>
                <a:cxn ang="f227">
                  <a:pos x="f376" y="f377"/>
                </a:cxn>
                <a:cxn ang="f227">
                  <a:pos x="f378" y="f379"/>
                </a:cxn>
                <a:cxn ang="f227">
                  <a:pos x="f380" y="f381"/>
                </a:cxn>
                <a:cxn ang="f227">
                  <a:pos x="f382" y="f383"/>
                </a:cxn>
                <a:cxn ang="f227">
                  <a:pos x="f384" y="f385"/>
                </a:cxn>
                <a:cxn ang="f227">
                  <a:pos x="f386" y="f387"/>
                </a:cxn>
                <a:cxn ang="f227">
                  <a:pos x="f388" y="f389"/>
                </a:cxn>
                <a:cxn ang="f227">
                  <a:pos x="f390" y="f391"/>
                </a:cxn>
                <a:cxn ang="f227">
                  <a:pos x="f392" y="f393"/>
                </a:cxn>
                <a:cxn ang="f227">
                  <a:pos x="f394" y="f395"/>
                </a:cxn>
                <a:cxn ang="f227">
                  <a:pos x="f396" y="f397"/>
                </a:cxn>
                <a:cxn ang="f227">
                  <a:pos x="f398" y="f399"/>
                </a:cxn>
                <a:cxn ang="f227">
                  <a:pos x="f400" y="f401"/>
                </a:cxn>
                <a:cxn ang="f227">
                  <a:pos x="f402" y="f403"/>
                </a:cxn>
                <a:cxn ang="f227">
                  <a:pos x="f404" y="f367"/>
                </a:cxn>
                <a:cxn ang="f227">
                  <a:pos x="f366" y="f367"/>
                </a:cxn>
                <a:cxn ang="f227">
                  <a:pos x="f405" y="f406"/>
                </a:cxn>
                <a:cxn ang="f227">
                  <a:pos x="f407" y="f408"/>
                </a:cxn>
                <a:cxn ang="f227">
                  <a:pos x="f409" y="f410"/>
                </a:cxn>
                <a:cxn ang="f227">
                  <a:pos x="f411" y="f412"/>
                </a:cxn>
                <a:cxn ang="f227">
                  <a:pos x="f413" y="f414"/>
                </a:cxn>
                <a:cxn ang="f227">
                  <a:pos x="f405" y="f406"/>
                </a:cxn>
                <a:cxn ang="f227">
                  <a:pos x="f415" y="f416"/>
                </a:cxn>
                <a:cxn ang="f227">
                  <a:pos x="f417" y="f418"/>
                </a:cxn>
                <a:cxn ang="f227">
                  <a:pos x="f419" y="f420"/>
                </a:cxn>
                <a:cxn ang="f227">
                  <a:pos x="f421" y="f422"/>
                </a:cxn>
                <a:cxn ang="f227">
                  <a:pos x="f415" y="f416"/>
                </a:cxn>
                <a:cxn ang="f227">
                  <a:pos x="f423" y="f424"/>
                </a:cxn>
                <a:cxn ang="f227">
                  <a:pos x="f425" y="f426"/>
                </a:cxn>
                <a:cxn ang="f227">
                  <a:pos x="f427" y="f428"/>
                </a:cxn>
                <a:cxn ang="f227">
                  <a:pos x="f429" y="f430"/>
                </a:cxn>
                <a:cxn ang="f227">
                  <a:pos x="f423" y="f424"/>
                </a:cxn>
              </a:cxnLst>
              <a:rect l="f362" t="f365" r="f363" b="f364"/>
              <a:pathLst>
                <a:path w="462" h="438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5" y="f33"/>
                    <a:pt x="f34" y="f35"/>
                    <a:pt x="f36" y="f37"/>
                  </a:cubicBezTo>
                  <a:cubicBezTo>
                    <a:pt x="f13" y="f38"/>
                    <a:pt x="f39" y="f33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49"/>
                    <a:pt x="f51" y="f52"/>
                  </a:cubicBezTo>
                  <a:cubicBezTo>
                    <a:pt x="f53" y="f45"/>
                    <a:pt x="f54" y="f55"/>
                    <a:pt x="f56" y="f57"/>
                  </a:cubicBezTo>
                  <a:cubicBezTo>
                    <a:pt x="f6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48"/>
                    <a:pt x="f70" y="f71"/>
                    <a:pt x="f72" y="f51"/>
                  </a:cubicBezTo>
                  <a:cubicBezTo>
                    <a:pt x="f73" y="f7"/>
                    <a:pt x="f14" y="f74"/>
                    <a:pt x="f12" y="f75"/>
                  </a:cubicBezTo>
                  <a:cubicBezTo>
                    <a:pt x="f76" y="f68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5" y="f87"/>
                    <a:pt x="f5" y="f88"/>
                    <a:pt x="f89" y="f22"/>
                  </a:cubicBezTo>
                  <a:cubicBezTo>
                    <a:pt x="f90" y="f91"/>
                    <a:pt x="f92" y="f93"/>
                    <a:pt x="f94" y="f12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2" y="f101"/>
                    <a:pt x="f102" y="f103"/>
                    <a:pt x="f104" y="f5"/>
                  </a:cubicBezTo>
                  <a:cubicBezTo>
                    <a:pt x="f105" y="f5"/>
                    <a:pt x="f86" y="f5"/>
                    <a:pt x="f8" y="f5"/>
                  </a:cubicBezTo>
                  <a:close/>
                  <a:moveTo>
                    <a:pt x="f106" y="f107"/>
                  </a:moveTo>
                  <a:cubicBezTo>
                    <a:pt x="f88" y="f107"/>
                    <a:pt x="f108" y="f109"/>
                    <a:pt x="f110" y="f111"/>
                  </a:cubicBezTo>
                  <a:cubicBezTo>
                    <a:pt x="f112" y="f113"/>
                    <a:pt x="f114" y="f115"/>
                    <a:pt x="f116" y="f117"/>
                  </a:cubicBezTo>
                  <a:cubicBezTo>
                    <a:pt x="f73" y="f8"/>
                    <a:pt x="f24" y="f118"/>
                    <a:pt x="f119" y="f120"/>
                  </a:cubicBezTo>
                  <a:cubicBezTo>
                    <a:pt x="f121" y="f11"/>
                    <a:pt x="f121" y="f122"/>
                    <a:pt x="f123" y="f124"/>
                  </a:cubicBezTo>
                  <a:cubicBezTo>
                    <a:pt x="f125" y="f126"/>
                    <a:pt x="f127" y="f107"/>
                    <a:pt x="f106" y="f107"/>
                  </a:cubicBezTo>
                  <a:close/>
                  <a:moveTo>
                    <a:pt x="f128" y="f129"/>
                  </a:moveTo>
                  <a:cubicBezTo>
                    <a:pt x="f130" y="f129"/>
                    <a:pt x="f131" y="f132"/>
                    <a:pt x="f131" y="f131"/>
                  </a:cubicBezTo>
                  <a:cubicBezTo>
                    <a:pt x="f45" y="f133"/>
                    <a:pt x="f134" y="f128"/>
                    <a:pt x="f135" y="f128"/>
                  </a:cubicBezTo>
                  <a:cubicBezTo>
                    <a:pt x="f136" y="f128"/>
                    <a:pt x="f137" y="f133"/>
                    <a:pt x="f137" y="f138"/>
                  </a:cubicBezTo>
                  <a:cubicBezTo>
                    <a:pt x="f137" y="f132"/>
                    <a:pt x="f139" y="f129"/>
                    <a:pt x="f128" y="f129"/>
                  </a:cubicBezTo>
                  <a:close/>
                  <a:moveTo>
                    <a:pt x="f140" y="f141"/>
                  </a:moveTo>
                  <a:cubicBezTo>
                    <a:pt x="f21" y="f141"/>
                    <a:pt x="f142" y="f143"/>
                    <a:pt x="f142" y="f144"/>
                  </a:cubicBezTo>
                  <a:cubicBezTo>
                    <a:pt x="f145" y="f146"/>
                    <a:pt x="f147" y="f126"/>
                    <a:pt x="f62" y="f69"/>
                  </a:cubicBezTo>
                  <a:cubicBezTo>
                    <a:pt x="f148" y="f40"/>
                    <a:pt x="f64" y="f39"/>
                    <a:pt x="f109" y="f15"/>
                  </a:cubicBezTo>
                  <a:cubicBezTo>
                    <a:pt x="f126" y="f120"/>
                    <a:pt x="f149" y="f141"/>
                    <a:pt x="f140" y="f141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1960408-C08D-8BF0-EE46-11B1FD6E9A26}"/>
                </a:ext>
              </a:extLst>
            </p:cNvPr>
            <p:cNvSpPr/>
            <p:nvPr/>
          </p:nvSpPr>
          <p:spPr>
            <a:xfrm>
              <a:off x="6115049" y="1625602"/>
              <a:ext cx="1398583" cy="1555751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407"/>
                <a:gd name="f8" fmla="val 452"/>
                <a:gd name="f9" fmla="val 33"/>
                <a:gd name="f10" fmla="val 158"/>
                <a:gd name="f11" fmla="val 25"/>
                <a:gd name="f12" fmla="val 150"/>
                <a:gd name="f13" fmla="val 17"/>
                <a:gd name="f14" fmla="val 144"/>
                <a:gd name="f15" fmla="val 10"/>
                <a:gd name="f16" fmla="val 136"/>
                <a:gd name="f17" fmla="val 7"/>
                <a:gd name="f18" fmla="val 132"/>
                <a:gd name="f19" fmla="val 4"/>
                <a:gd name="f20" fmla="val 127"/>
                <a:gd name="f21" fmla="val 1"/>
                <a:gd name="f22" fmla="val 122"/>
                <a:gd name="f23" fmla="val 121"/>
                <a:gd name="f24" fmla="val 119"/>
                <a:gd name="f25" fmla="val 118"/>
                <a:gd name="f26" fmla="val 8"/>
                <a:gd name="f27" fmla="val 89"/>
                <a:gd name="f28" fmla="val 66"/>
                <a:gd name="f29" fmla="val 48"/>
                <a:gd name="f30" fmla="val 76"/>
                <a:gd name="f31" fmla="val 26"/>
                <a:gd name="f32" fmla="val 109"/>
                <a:gd name="f33" fmla="val 13"/>
                <a:gd name="f34" fmla="val 6"/>
                <a:gd name="f35" fmla="val 174"/>
                <a:gd name="f36" fmla="val 205"/>
                <a:gd name="f37" fmla="val 235"/>
                <a:gd name="f38" fmla="val 268"/>
                <a:gd name="f39" fmla="val 299"/>
                <a:gd name="f40" fmla="val 327"/>
                <a:gd name="f41" fmla="val 34"/>
                <a:gd name="f42" fmla="val 54"/>
                <a:gd name="f43" fmla="val 384"/>
                <a:gd name="f44" fmla="val 81"/>
                <a:gd name="f45" fmla="val 399"/>
                <a:gd name="f46" fmla="val 116"/>
                <a:gd name="f47" fmla="val 401"/>
                <a:gd name="f48" fmla="val 400"/>
                <a:gd name="f49" fmla="val 398"/>
                <a:gd name="f50" fmla="val 123"/>
                <a:gd name="f51" fmla="val 389"/>
                <a:gd name="f52" fmla="val 133"/>
                <a:gd name="f53" fmla="val 380"/>
                <a:gd name="f54" fmla="val 143"/>
                <a:gd name="f55" fmla="val 368"/>
                <a:gd name="f56" fmla="val 149"/>
                <a:gd name="f57" fmla="val 367"/>
                <a:gd name="f58" fmla="val 366"/>
                <a:gd name="f59" fmla="val 151"/>
                <a:gd name="f60" fmla="val 152"/>
                <a:gd name="f61" fmla="val 156"/>
                <a:gd name="f62" fmla="val 160"/>
                <a:gd name="f63" fmla="val 372"/>
                <a:gd name="f64" fmla="val 163"/>
                <a:gd name="f65" fmla="val 397"/>
                <a:gd name="f66" fmla="val 181"/>
                <a:gd name="f67" fmla="val 218"/>
                <a:gd name="f68" fmla="val 393"/>
                <a:gd name="f69" fmla="val 247"/>
                <a:gd name="f70" fmla="val 386"/>
                <a:gd name="f71" fmla="val 261"/>
                <a:gd name="f72" fmla="val 376"/>
                <a:gd name="f73" fmla="val 272"/>
                <a:gd name="f74" fmla="val 361"/>
                <a:gd name="f75" fmla="val 278"/>
                <a:gd name="f76" fmla="val 279"/>
                <a:gd name="f77" fmla="val 358"/>
                <a:gd name="f78" fmla="val 280"/>
                <a:gd name="f79" fmla="val 282"/>
                <a:gd name="f80" fmla="val 350"/>
                <a:gd name="f81" fmla="val 302"/>
                <a:gd name="f82" fmla="val 343"/>
                <a:gd name="f83" fmla="val 323"/>
                <a:gd name="f84" fmla="val 335"/>
                <a:gd name="f85" fmla="val 342"/>
                <a:gd name="f86" fmla="val 322"/>
                <a:gd name="f87" fmla="val 373"/>
                <a:gd name="f88" fmla="val 305"/>
                <a:gd name="f89" fmla="val 281"/>
                <a:gd name="f90" fmla="val 424"/>
                <a:gd name="f91" fmla="val 264"/>
                <a:gd name="f92" fmla="val 442"/>
                <a:gd name="f93" fmla="val 243"/>
                <a:gd name="f94" fmla="val 451"/>
                <a:gd name="f95" fmla="val 201"/>
                <a:gd name="f96" fmla="val 453"/>
                <a:gd name="f97" fmla="val 183"/>
                <a:gd name="f98" fmla="val 166"/>
                <a:gd name="f99" fmla="val 450"/>
                <a:gd name="f100" fmla="val 142"/>
                <a:gd name="f101" fmla="val 445"/>
                <a:gd name="f102" fmla="val 432"/>
                <a:gd name="f103" fmla="val 108"/>
                <a:gd name="f104" fmla="val 414"/>
                <a:gd name="f105" fmla="val 86"/>
                <a:gd name="f106" fmla="val 71"/>
                <a:gd name="f107" fmla="val 58"/>
                <a:gd name="f108" fmla="val 330"/>
                <a:gd name="f109" fmla="val 52"/>
                <a:gd name="f110" fmla="val 314"/>
                <a:gd name="f111" fmla="val 47"/>
                <a:gd name="f112" fmla="val 298"/>
                <a:gd name="f113" fmla="val 41"/>
                <a:gd name="f114" fmla="val 39"/>
                <a:gd name="f115" fmla="val 38"/>
                <a:gd name="f116" fmla="val 12"/>
                <a:gd name="f117" fmla="val 266"/>
                <a:gd name="f118" fmla="val 245"/>
                <a:gd name="f119" fmla="val 216"/>
                <a:gd name="f120" fmla="val 194"/>
                <a:gd name="f121" fmla="val 9"/>
                <a:gd name="f122" fmla="val 176"/>
                <a:gd name="f123" fmla="val 28"/>
                <a:gd name="f124" fmla="val 30"/>
                <a:gd name="f125" fmla="val 161"/>
                <a:gd name="f126" fmla="val 32"/>
                <a:gd name="f127" fmla="val 159"/>
                <a:gd name="f128" fmla="val 197"/>
                <a:gd name="f129" fmla="val 415"/>
                <a:gd name="f130" fmla="val 206"/>
                <a:gd name="f131" fmla="val 213"/>
                <a:gd name="f132" fmla="val 220"/>
                <a:gd name="f133" fmla="val 232"/>
                <a:gd name="f134" fmla="val 413"/>
                <a:gd name="f135" fmla="val 408"/>
                <a:gd name="f136" fmla="val 252"/>
                <a:gd name="f137" fmla="val 385"/>
                <a:gd name="f138" fmla="val 290"/>
                <a:gd name="f139" fmla="val 349"/>
                <a:gd name="f140" fmla="val 306"/>
                <a:gd name="f141" fmla="val 318"/>
                <a:gd name="f142" fmla="val 284"/>
                <a:gd name="f143" fmla="val 328"/>
                <a:gd name="f144" fmla="val 251"/>
                <a:gd name="f145" fmla="val 329"/>
                <a:gd name="f146" fmla="val 334"/>
                <a:gd name="f147" fmla="val 340"/>
                <a:gd name="f148" fmla="val 346"/>
                <a:gd name="f149" fmla="val 351"/>
                <a:gd name="f150" fmla="val 240"/>
                <a:gd name="f151" fmla="val 233"/>
                <a:gd name="f152" fmla="val 362"/>
                <a:gd name="f153" fmla="val 223"/>
                <a:gd name="f154" fmla="val 212"/>
                <a:gd name="f155" fmla="val 359"/>
                <a:gd name="f156" fmla="val 202"/>
                <a:gd name="f157" fmla="val 354"/>
                <a:gd name="f158" fmla="val 191"/>
                <a:gd name="f159" fmla="val 190"/>
                <a:gd name="f160" fmla="val 339"/>
                <a:gd name="f161" fmla="val 189"/>
                <a:gd name="f162" fmla="val 337"/>
                <a:gd name="f163" fmla="val 188"/>
                <a:gd name="f164" fmla="val 186"/>
                <a:gd name="f165" fmla="val 184"/>
                <a:gd name="f166" fmla="val 333"/>
                <a:gd name="f167" fmla="val 175"/>
                <a:gd name="f168" fmla="val 332"/>
                <a:gd name="f169" fmla="val 171"/>
                <a:gd name="f170" fmla="val 162"/>
                <a:gd name="f171" fmla="val 320"/>
                <a:gd name="f172" fmla="val 289"/>
                <a:gd name="f173" fmla="val 258"/>
                <a:gd name="f174" fmla="val 229"/>
                <a:gd name="f175" fmla="val 147"/>
                <a:gd name="f176" fmla="val 211"/>
                <a:gd name="f177" fmla="val 141"/>
                <a:gd name="f178" fmla="val 195"/>
                <a:gd name="f179" fmla="val 140"/>
                <a:gd name="f180" fmla="val 177"/>
                <a:gd name="f181" fmla="val 145"/>
                <a:gd name="f182" fmla="val 148"/>
                <a:gd name="f183" fmla="val 155"/>
                <a:gd name="f184" fmla="val 154"/>
                <a:gd name="f185" fmla="val 165"/>
                <a:gd name="f186" fmla="val 146"/>
                <a:gd name="f187" fmla="val 170"/>
                <a:gd name="f188" fmla="val 182"/>
                <a:gd name="f189" fmla="val 139"/>
                <a:gd name="f190" fmla="val 187"/>
                <a:gd name="f191" fmla="val 135"/>
                <a:gd name="f192" fmla="val 114"/>
                <a:gd name="f193" fmla="val 94"/>
                <a:gd name="f194" fmla="val 73"/>
                <a:gd name="f195" fmla="val 72"/>
                <a:gd name="f196" fmla="val 70"/>
                <a:gd name="f197" fmla="val 68"/>
                <a:gd name="f198" fmla="val 64"/>
                <a:gd name="f199" fmla="val 60"/>
                <a:gd name="f200" fmla="val 185"/>
                <a:gd name="f201" fmla="val 55"/>
                <a:gd name="f202" fmla="val 51"/>
                <a:gd name="f203" fmla="val 192"/>
                <a:gd name="f204" fmla="val 46"/>
                <a:gd name="f205" fmla="val 196"/>
                <a:gd name="f206" fmla="val 43"/>
                <a:gd name="f207" fmla="val 29"/>
                <a:gd name="f208" fmla="val 246"/>
                <a:gd name="f209" fmla="val 250"/>
                <a:gd name="f210" fmla="val 78"/>
                <a:gd name="f211" fmla="val 271"/>
                <a:gd name="f212" fmla="val 85"/>
                <a:gd name="f213" fmla="val 292"/>
                <a:gd name="f214" fmla="val 92"/>
                <a:gd name="f215" fmla="val 312"/>
                <a:gd name="f216" fmla="val 103"/>
                <a:gd name="f217" fmla="val 388"/>
                <a:gd name="f218" fmla="val 410"/>
                <a:gd name="f219" fmla="val 412"/>
                <a:gd name="f220" fmla="+- 0 0 -90"/>
                <a:gd name="f221" fmla="*/ f4 1 407"/>
                <a:gd name="f222" fmla="*/ f5 1 452"/>
                <a:gd name="f223" fmla="val f6"/>
                <a:gd name="f224" fmla="val f7"/>
                <a:gd name="f225" fmla="val f8"/>
                <a:gd name="f226" fmla="*/ f220 f0 1"/>
                <a:gd name="f227" fmla="+- f225 0 f223"/>
                <a:gd name="f228" fmla="+- f224 0 f223"/>
                <a:gd name="f229" fmla="*/ f226 1 f3"/>
                <a:gd name="f230" fmla="*/ f228 1 407"/>
                <a:gd name="f231" fmla="*/ f227 1 452"/>
                <a:gd name="f232" fmla="*/ 33 f228 1"/>
                <a:gd name="f233" fmla="*/ 158 f227 1"/>
                <a:gd name="f234" fmla="*/ 10 f228 1"/>
                <a:gd name="f235" fmla="*/ 136 f227 1"/>
                <a:gd name="f236" fmla="*/ 1 f228 1"/>
                <a:gd name="f237" fmla="*/ 122 f227 1"/>
                <a:gd name="f238" fmla="*/ 118 f227 1"/>
                <a:gd name="f239" fmla="*/ 48 f228 1"/>
                <a:gd name="f240" fmla="*/ 48 f227 1"/>
                <a:gd name="f241" fmla="*/ 144 f228 1"/>
                <a:gd name="f242" fmla="*/ 6 f227 1"/>
                <a:gd name="f243" fmla="*/ 235 f228 1"/>
                <a:gd name="f244" fmla="*/ 4 f227 1"/>
                <a:gd name="f245" fmla="*/ 327 f228 1"/>
                <a:gd name="f246" fmla="*/ 34 f227 1"/>
                <a:gd name="f247" fmla="*/ 399 f228 1"/>
                <a:gd name="f248" fmla="*/ 116 f227 1"/>
                <a:gd name="f249" fmla="*/ 398 f228 1"/>
                <a:gd name="f250" fmla="*/ 123 f227 1"/>
                <a:gd name="f251" fmla="*/ 368 f228 1"/>
                <a:gd name="f252" fmla="*/ 149 f227 1"/>
                <a:gd name="f253" fmla="*/ 366 f228 1"/>
                <a:gd name="f254" fmla="*/ 152 f227 1"/>
                <a:gd name="f255" fmla="*/ 372 f228 1"/>
                <a:gd name="f256" fmla="*/ 163 f227 1"/>
                <a:gd name="f257" fmla="*/ 393 f228 1"/>
                <a:gd name="f258" fmla="*/ 247 f227 1"/>
                <a:gd name="f259" fmla="*/ 361 f228 1"/>
                <a:gd name="f260" fmla="*/ 278 f227 1"/>
                <a:gd name="f261" fmla="*/ 358 f228 1"/>
                <a:gd name="f262" fmla="*/ 282 f227 1"/>
                <a:gd name="f263" fmla="*/ 335 f228 1"/>
                <a:gd name="f264" fmla="*/ 342 f227 1"/>
                <a:gd name="f265" fmla="*/ 281 f228 1"/>
                <a:gd name="f266" fmla="*/ 424 f227 1"/>
                <a:gd name="f267" fmla="*/ 218 f228 1"/>
                <a:gd name="f268" fmla="*/ 452 f227 1"/>
                <a:gd name="f269" fmla="*/ 166 f228 1"/>
                <a:gd name="f270" fmla="*/ 450 f227 1"/>
                <a:gd name="f271" fmla="*/ 108 f228 1"/>
                <a:gd name="f272" fmla="*/ 414 f227 1"/>
                <a:gd name="f273" fmla="*/ 58 f228 1"/>
                <a:gd name="f274" fmla="*/ 330 f227 1"/>
                <a:gd name="f275" fmla="*/ 41 f228 1"/>
                <a:gd name="f276" fmla="*/ 38 f228 1"/>
                <a:gd name="f277" fmla="*/ 0 f228 1"/>
                <a:gd name="f278" fmla="*/ 216 f227 1"/>
                <a:gd name="f279" fmla="*/ 28 f228 1"/>
                <a:gd name="f280" fmla="*/ 197 f228 1"/>
                <a:gd name="f281" fmla="*/ 415 f227 1"/>
                <a:gd name="f282" fmla="*/ 220 f228 1"/>
                <a:gd name="f283" fmla="*/ 252 f228 1"/>
                <a:gd name="f284" fmla="*/ 400 f227 1"/>
                <a:gd name="f285" fmla="*/ 290 f228 1"/>
                <a:gd name="f286" fmla="*/ 349 f227 1"/>
                <a:gd name="f287" fmla="*/ 328 f228 1"/>
                <a:gd name="f288" fmla="*/ 251 f227 1"/>
                <a:gd name="f289" fmla="*/ 334 f228 1"/>
                <a:gd name="f290" fmla="*/ 245 f227 1"/>
                <a:gd name="f291" fmla="*/ 351 f228 1"/>
                <a:gd name="f292" fmla="*/ 240 f227 1"/>
                <a:gd name="f293" fmla="*/ 360 f228 1"/>
                <a:gd name="f294" fmla="*/ 212 f227 1"/>
                <a:gd name="f295" fmla="*/ 343 f228 1"/>
                <a:gd name="f296" fmla="*/ 191 f227 1"/>
                <a:gd name="f297" fmla="*/ 339 f228 1"/>
                <a:gd name="f298" fmla="*/ 189 f227 1"/>
                <a:gd name="f299" fmla="*/ 184 f227 1"/>
                <a:gd name="f300" fmla="*/ 332 f228 1"/>
                <a:gd name="f301" fmla="*/ 171 f227 1"/>
                <a:gd name="f302" fmla="*/ 320 f228 1"/>
                <a:gd name="f303" fmla="*/ 162 f227 1"/>
                <a:gd name="f304" fmla="*/ 229 f228 1"/>
                <a:gd name="f305" fmla="*/ 147 f227 1"/>
                <a:gd name="f306" fmla="*/ 177 f228 1"/>
                <a:gd name="f307" fmla="*/ 145 f227 1"/>
                <a:gd name="f308" fmla="*/ 149 f228 1"/>
                <a:gd name="f309" fmla="*/ 165 f227 1"/>
                <a:gd name="f310" fmla="*/ 142 f228 1"/>
                <a:gd name="f311" fmla="*/ 182 f227 1"/>
                <a:gd name="f312" fmla="*/ 135 f228 1"/>
                <a:gd name="f313" fmla="*/ 187 f227 1"/>
                <a:gd name="f314" fmla="*/ 73 f228 1"/>
                <a:gd name="f315" fmla="*/ 176 f227 1"/>
                <a:gd name="f316" fmla="*/ 68 f228 1"/>
                <a:gd name="f317" fmla="*/ 177 f227 1"/>
                <a:gd name="f318" fmla="*/ 55 f228 1"/>
                <a:gd name="f319" fmla="*/ 188 f227 1"/>
                <a:gd name="f320" fmla="*/ 43 f228 1"/>
                <a:gd name="f321" fmla="*/ 201 f227 1"/>
                <a:gd name="f322" fmla="*/ 64 f228 1"/>
                <a:gd name="f323" fmla="*/ 71 f228 1"/>
                <a:gd name="f324" fmla="*/ 250 f227 1"/>
                <a:gd name="f325" fmla="*/ 92 f228 1"/>
                <a:gd name="f326" fmla="*/ 312 f227 1"/>
                <a:gd name="f327" fmla="*/ 388 f227 1"/>
                <a:gd name="f328" fmla="*/ 171 f228 1"/>
                <a:gd name="f329" fmla="*/ 412 f227 1"/>
                <a:gd name="f330" fmla="+- f229 0 f1"/>
                <a:gd name="f331" fmla="*/ f232 1 407"/>
                <a:gd name="f332" fmla="*/ f233 1 453"/>
                <a:gd name="f333" fmla="*/ f234 1 407"/>
                <a:gd name="f334" fmla="*/ f235 1 453"/>
                <a:gd name="f335" fmla="*/ f236 1 407"/>
                <a:gd name="f336" fmla="*/ f237 1 453"/>
                <a:gd name="f337" fmla="*/ f238 1 453"/>
                <a:gd name="f338" fmla="*/ f239 1 407"/>
                <a:gd name="f339" fmla="*/ f240 1 453"/>
                <a:gd name="f340" fmla="*/ f241 1 407"/>
                <a:gd name="f341" fmla="*/ f242 1 453"/>
                <a:gd name="f342" fmla="*/ f243 1 407"/>
                <a:gd name="f343" fmla="*/ f244 1 453"/>
                <a:gd name="f344" fmla="*/ f245 1 407"/>
                <a:gd name="f345" fmla="*/ f246 1 453"/>
                <a:gd name="f346" fmla="*/ f247 1 407"/>
                <a:gd name="f347" fmla="*/ f248 1 453"/>
                <a:gd name="f348" fmla="*/ f249 1 407"/>
                <a:gd name="f349" fmla="*/ f250 1 453"/>
                <a:gd name="f350" fmla="*/ f251 1 407"/>
                <a:gd name="f351" fmla="*/ f252 1 453"/>
                <a:gd name="f352" fmla="*/ f253 1 407"/>
                <a:gd name="f353" fmla="*/ f254 1 453"/>
                <a:gd name="f354" fmla="*/ f255 1 407"/>
                <a:gd name="f355" fmla="*/ f256 1 453"/>
                <a:gd name="f356" fmla="*/ f257 1 407"/>
                <a:gd name="f357" fmla="*/ f258 1 453"/>
                <a:gd name="f358" fmla="*/ f259 1 407"/>
                <a:gd name="f359" fmla="*/ f260 1 453"/>
                <a:gd name="f360" fmla="*/ f261 1 407"/>
                <a:gd name="f361" fmla="*/ f262 1 453"/>
                <a:gd name="f362" fmla="*/ f263 1 407"/>
                <a:gd name="f363" fmla="*/ f264 1 453"/>
                <a:gd name="f364" fmla="*/ f265 1 407"/>
                <a:gd name="f365" fmla="*/ f266 1 453"/>
                <a:gd name="f366" fmla="*/ f267 1 407"/>
                <a:gd name="f367" fmla="*/ f268 1 453"/>
                <a:gd name="f368" fmla="*/ f269 1 407"/>
                <a:gd name="f369" fmla="*/ f270 1 453"/>
                <a:gd name="f370" fmla="*/ f271 1 407"/>
                <a:gd name="f371" fmla="*/ f272 1 453"/>
                <a:gd name="f372" fmla="*/ f273 1 407"/>
                <a:gd name="f373" fmla="*/ f274 1 453"/>
                <a:gd name="f374" fmla="*/ f275 1 407"/>
                <a:gd name="f375" fmla="*/ f276 1 407"/>
                <a:gd name="f376" fmla="*/ f277 1 407"/>
                <a:gd name="f377" fmla="*/ f278 1 453"/>
                <a:gd name="f378" fmla="*/ f279 1 407"/>
                <a:gd name="f379" fmla="*/ f280 1 407"/>
                <a:gd name="f380" fmla="*/ f281 1 453"/>
                <a:gd name="f381" fmla="*/ f282 1 407"/>
                <a:gd name="f382" fmla="*/ f283 1 407"/>
                <a:gd name="f383" fmla="*/ f284 1 453"/>
                <a:gd name="f384" fmla="*/ f285 1 407"/>
                <a:gd name="f385" fmla="*/ f286 1 453"/>
                <a:gd name="f386" fmla="*/ f287 1 407"/>
                <a:gd name="f387" fmla="*/ f288 1 453"/>
                <a:gd name="f388" fmla="*/ f289 1 407"/>
                <a:gd name="f389" fmla="*/ f290 1 453"/>
                <a:gd name="f390" fmla="*/ f291 1 407"/>
                <a:gd name="f391" fmla="*/ f292 1 453"/>
                <a:gd name="f392" fmla="*/ f293 1 407"/>
                <a:gd name="f393" fmla="*/ f294 1 453"/>
                <a:gd name="f394" fmla="*/ f295 1 407"/>
                <a:gd name="f395" fmla="*/ f296 1 453"/>
                <a:gd name="f396" fmla="*/ f297 1 407"/>
                <a:gd name="f397" fmla="*/ f298 1 453"/>
                <a:gd name="f398" fmla="*/ f299 1 453"/>
                <a:gd name="f399" fmla="*/ f300 1 407"/>
                <a:gd name="f400" fmla="*/ f301 1 453"/>
                <a:gd name="f401" fmla="*/ f302 1 407"/>
                <a:gd name="f402" fmla="*/ f303 1 453"/>
                <a:gd name="f403" fmla="*/ f304 1 407"/>
                <a:gd name="f404" fmla="*/ f305 1 453"/>
                <a:gd name="f405" fmla="*/ f306 1 407"/>
                <a:gd name="f406" fmla="*/ f307 1 453"/>
                <a:gd name="f407" fmla="*/ f308 1 407"/>
                <a:gd name="f408" fmla="*/ f309 1 453"/>
                <a:gd name="f409" fmla="*/ f310 1 407"/>
                <a:gd name="f410" fmla="*/ f311 1 453"/>
                <a:gd name="f411" fmla="*/ f312 1 407"/>
                <a:gd name="f412" fmla="*/ f313 1 453"/>
                <a:gd name="f413" fmla="*/ f314 1 407"/>
                <a:gd name="f414" fmla="*/ f315 1 453"/>
                <a:gd name="f415" fmla="*/ f316 1 407"/>
                <a:gd name="f416" fmla="*/ f317 1 453"/>
                <a:gd name="f417" fmla="*/ f318 1 407"/>
                <a:gd name="f418" fmla="*/ f319 1 453"/>
                <a:gd name="f419" fmla="*/ f320 1 407"/>
                <a:gd name="f420" fmla="*/ f321 1 453"/>
                <a:gd name="f421" fmla="*/ f322 1 407"/>
                <a:gd name="f422" fmla="*/ f323 1 407"/>
                <a:gd name="f423" fmla="*/ f324 1 453"/>
                <a:gd name="f424" fmla="*/ f325 1 407"/>
                <a:gd name="f425" fmla="*/ f326 1 453"/>
                <a:gd name="f426" fmla="*/ f327 1 453"/>
                <a:gd name="f427" fmla="*/ f328 1 407"/>
                <a:gd name="f428" fmla="*/ f329 1 453"/>
                <a:gd name="f429" fmla="*/ 0 1 f230"/>
                <a:gd name="f430" fmla="*/ f224 1 f230"/>
                <a:gd name="f431" fmla="*/ 0 1 f231"/>
                <a:gd name="f432" fmla="*/ f225 1 f231"/>
                <a:gd name="f433" fmla="*/ f331 1 f230"/>
                <a:gd name="f434" fmla="*/ f332 1 f231"/>
                <a:gd name="f435" fmla="*/ f333 1 f230"/>
                <a:gd name="f436" fmla="*/ f334 1 f231"/>
                <a:gd name="f437" fmla="*/ f335 1 f230"/>
                <a:gd name="f438" fmla="*/ f336 1 f231"/>
                <a:gd name="f439" fmla="*/ f337 1 f231"/>
                <a:gd name="f440" fmla="*/ f338 1 f230"/>
                <a:gd name="f441" fmla="*/ f339 1 f231"/>
                <a:gd name="f442" fmla="*/ f340 1 f230"/>
                <a:gd name="f443" fmla="*/ f341 1 f231"/>
                <a:gd name="f444" fmla="*/ f342 1 f230"/>
                <a:gd name="f445" fmla="*/ f343 1 f231"/>
                <a:gd name="f446" fmla="*/ f344 1 f230"/>
                <a:gd name="f447" fmla="*/ f345 1 f231"/>
                <a:gd name="f448" fmla="*/ f346 1 f230"/>
                <a:gd name="f449" fmla="*/ f347 1 f231"/>
                <a:gd name="f450" fmla="*/ f348 1 f230"/>
                <a:gd name="f451" fmla="*/ f349 1 f231"/>
                <a:gd name="f452" fmla="*/ f350 1 f230"/>
                <a:gd name="f453" fmla="*/ f351 1 f231"/>
                <a:gd name="f454" fmla="*/ f352 1 f230"/>
                <a:gd name="f455" fmla="*/ f353 1 f231"/>
                <a:gd name="f456" fmla="*/ f354 1 f230"/>
                <a:gd name="f457" fmla="*/ f355 1 f231"/>
                <a:gd name="f458" fmla="*/ f356 1 f230"/>
                <a:gd name="f459" fmla="*/ f357 1 f231"/>
                <a:gd name="f460" fmla="*/ f358 1 f230"/>
                <a:gd name="f461" fmla="*/ f359 1 f231"/>
                <a:gd name="f462" fmla="*/ f360 1 f230"/>
                <a:gd name="f463" fmla="*/ f361 1 f231"/>
                <a:gd name="f464" fmla="*/ f362 1 f230"/>
                <a:gd name="f465" fmla="*/ f363 1 f231"/>
                <a:gd name="f466" fmla="*/ f364 1 f230"/>
                <a:gd name="f467" fmla="*/ f365 1 f231"/>
                <a:gd name="f468" fmla="*/ f366 1 f230"/>
                <a:gd name="f469" fmla="*/ f367 1 f231"/>
                <a:gd name="f470" fmla="*/ f368 1 f230"/>
                <a:gd name="f471" fmla="*/ f369 1 f231"/>
                <a:gd name="f472" fmla="*/ f370 1 f230"/>
                <a:gd name="f473" fmla="*/ f371 1 f231"/>
                <a:gd name="f474" fmla="*/ f372 1 f230"/>
                <a:gd name="f475" fmla="*/ f373 1 f231"/>
                <a:gd name="f476" fmla="*/ f374 1 f230"/>
                <a:gd name="f477" fmla="*/ f375 1 f230"/>
                <a:gd name="f478" fmla="*/ f376 1 f230"/>
                <a:gd name="f479" fmla="*/ f377 1 f231"/>
                <a:gd name="f480" fmla="*/ f378 1 f230"/>
                <a:gd name="f481" fmla="*/ f379 1 f230"/>
                <a:gd name="f482" fmla="*/ f380 1 f231"/>
                <a:gd name="f483" fmla="*/ f381 1 f230"/>
                <a:gd name="f484" fmla="*/ f382 1 f230"/>
                <a:gd name="f485" fmla="*/ f383 1 f231"/>
                <a:gd name="f486" fmla="*/ f384 1 f230"/>
                <a:gd name="f487" fmla="*/ f385 1 f231"/>
                <a:gd name="f488" fmla="*/ f386 1 f230"/>
                <a:gd name="f489" fmla="*/ f387 1 f231"/>
                <a:gd name="f490" fmla="*/ f388 1 f230"/>
                <a:gd name="f491" fmla="*/ f389 1 f231"/>
                <a:gd name="f492" fmla="*/ f390 1 f230"/>
                <a:gd name="f493" fmla="*/ f391 1 f231"/>
                <a:gd name="f494" fmla="*/ f392 1 f230"/>
                <a:gd name="f495" fmla="*/ f393 1 f231"/>
                <a:gd name="f496" fmla="*/ f394 1 f230"/>
                <a:gd name="f497" fmla="*/ f395 1 f231"/>
                <a:gd name="f498" fmla="*/ f396 1 f230"/>
                <a:gd name="f499" fmla="*/ f397 1 f231"/>
                <a:gd name="f500" fmla="*/ f398 1 f231"/>
                <a:gd name="f501" fmla="*/ f399 1 f230"/>
                <a:gd name="f502" fmla="*/ f400 1 f231"/>
                <a:gd name="f503" fmla="*/ f401 1 f230"/>
                <a:gd name="f504" fmla="*/ f402 1 f231"/>
                <a:gd name="f505" fmla="*/ f403 1 f230"/>
                <a:gd name="f506" fmla="*/ f404 1 f231"/>
                <a:gd name="f507" fmla="*/ f405 1 f230"/>
                <a:gd name="f508" fmla="*/ f406 1 f231"/>
                <a:gd name="f509" fmla="*/ f407 1 f230"/>
                <a:gd name="f510" fmla="*/ f408 1 f231"/>
                <a:gd name="f511" fmla="*/ f409 1 f230"/>
                <a:gd name="f512" fmla="*/ f410 1 f231"/>
                <a:gd name="f513" fmla="*/ f411 1 f230"/>
                <a:gd name="f514" fmla="*/ f412 1 f231"/>
                <a:gd name="f515" fmla="*/ f413 1 f230"/>
                <a:gd name="f516" fmla="*/ f414 1 f231"/>
                <a:gd name="f517" fmla="*/ f415 1 f230"/>
                <a:gd name="f518" fmla="*/ f416 1 f231"/>
                <a:gd name="f519" fmla="*/ f417 1 f230"/>
                <a:gd name="f520" fmla="*/ f418 1 f231"/>
                <a:gd name="f521" fmla="*/ f419 1 f230"/>
                <a:gd name="f522" fmla="*/ f420 1 f231"/>
                <a:gd name="f523" fmla="*/ f421 1 f230"/>
                <a:gd name="f524" fmla="*/ f422 1 f230"/>
                <a:gd name="f525" fmla="*/ f423 1 f231"/>
                <a:gd name="f526" fmla="*/ f424 1 f230"/>
                <a:gd name="f527" fmla="*/ f425 1 f231"/>
                <a:gd name="f528" fmla="*/ f426 1 f231"/>
                <a:gd name="f529" fmla="*/ f427 1 f230"/>
                <a:gd name="f530" fmla="*/ f428 1 f231"/>
                <a:gd name="f531" fmla="*/ f429 f221 1"/>
                <a:gd name="f532" fmla="*/ f430 f221 1"/>
                <a:gd name="f533" fmla="*/ f432 f222 1"/>
                <a:gd name="f534" fmla="*/ f431 f222 1"/>
                <a:gd name="f535" fmla="*/ f433 f221 1"/>
                <a:gd name="f536" fmla="*/ f434 f222 1"/>
                <a:gd name="f537" fmla="*/ f435 f221 1"/>
                <a:gd name="f538" fmla="*/ f436 f222 1"/>
                <a:gd name="f539" fmla="*/ f437 f221 1"/>
                <a:gd name="f540" fmla="*/ f438 f222 1"/>
                <a:gd name="f541" fmla="*/ f439 f222 1"/>
                <a:gd name="f542" fmla="*/ f440 f221 1"/>
                <a:gd name="f543" fmla="*/ f441 f222 1"/>
                <a:gd name="f544" fmla="*/ f442 f221 1"/>
                <a:gd name="f545" fmla="*/ f443 f222 1"/>
                <a:gd name="f546" fmla="*/ f444 f221 1"/>
                <a:gd name="f547" fmla="*/ f445 f222 1"/>
                <a:gd name="f548" fmla="*/ f446 f221 1"/>
                <a:gd name="f549" fmla="*/ f447 f222 1"/>
                <a:gd name="f550" fmla="*/ f448 f221 1"/>
                <a:gd name="f551" fmla="*/ f449 f222 1"/>
                <a:gd name="f552" fmla="*/ f450 f221 1"/>
                <a:gd name="f553" fmla="*/ f451 f222 1"/>
                <a:gd name="f554" fmla="*/ f452 f221 1"/>
                <a:gd name="f555" fmla="*/ f453 f222 1"/>
                <a:gd name="f556" fmla="*/ f454 f221 1"/>
                <a:gd name="f557" fmla="*/ f455 f222 1"/>
                <a:gd name="f558" fmla="*/ f456 f221 1"/>
                <a:gd name="f559" fmla="*/ f457 f222 1"/>
                <a:gd name="f560" fmla="*/ f458 f221 1"/>
                <a:gd name="f561" fmla="*/ f459 f222 1"/>
                <a:gd name="f562" fmla="*/ f460 f221 1"/>
                <a:gd name="f563" fmla="*/ f461 f222 1"/>
                <a:gd name="f564" fmla="*/ f462 f221 1"/>
                <a:gd name="f565" fmla="*/ f463 f222 1"/>
                <a:gd name="f566" fmla="*/ f464 f221 1"/>
                <a:gd name="f567" fmla="*/ f465 f222 1"/>
                <a:gd name="f568" fmla="*/ f466 f221 1"/>
                <a:gd name="f569" fmla="*/ f467 f222 1"/>
                <a:gd name="f570" fmla="*/ f468 f221 1"/>
                <a:gd name="f571" fmla="*/ f469 f222 1"/>
                <a:gd name="f572" fmla="*/ f470 f221 1"/>
                <a:gd name="f573" fmla="*/ f471 f222 1"/>
                <a:gd name="f574" fmla="*/ f472 f221 1"/>
                <a:gd name="f575" fmla="*/ f473 f222 1"/>
                <a:gd name="f576" fmla="*/ f474 f221 1"/>
                <a:gd name="f577" fmla="*/ f475 f222 1"/>
                <a:gd name="f578" fmla="*/ f476 f221 1"/>
                <a:gd name="f579" fmla="*/ f477 f221 1"/>
                <a:gd name="f580" fmla="*/ f478 f221 1"/>
                <a:gd name="f581" fmla="*/ f479 f222 1"/>
                <a:gd name="f582" fmla="*/ f480 f221 1"/>
                <a:gd name="f583" fmla="*/ f481 f221 1"/>
                <a:gd name="f584" fmla="*/ f482 f222 1"/>
                <a:gd name="f585" fmla="*/ f483 f221 1"/>
                <a:gd name="f586" fmla="*/ f484 f221 1"/>
                <a:gd name="f587" fmla="*/ f485 f222 1"/>
                <a:gd name="f588" fmla="*/ f486 f221 1"/>
                <a:gd name="f589" fmla="*/ f487 f222 1"/>
                <a:gd name="f590" fmla="*/ f488 f221 1"/>
                <a:gd name="f591" fmla="*/ f489 f222 1"/>
                <a:gd name="f592" fmla="*/ f490 f221 1"/>
                <a:gd name="f593" fmla="*/ f491 f222 1"/>
                <a:gd name="f594" fmla="*/ f492 f221 1"/>
                <a:gd name="f595" fmla="*/ f493 f222 1"/>
                <a:gd name="f596" fmla="*/ f494 f221 1"/>
                <a:gd name="f597" fmla="*/ f495 f222 1"/>
                <a:gd name="f598" fmla="*/ f496 f221 1"/>
                <a:gd name="f599" fmla="*/ f497 f222 1"/>
                <a:gd name="f600" fmla="*/ f498 f221 1"/>
                <a:gd name="f601" fmla="*/ f499 f222 1"/>
                <a:gd name="f602" fmla="*/ f500 f222 1"/>
                <a:gd name="f603" fmla="*/ f501 f221 1"/>
                <a:gd name="f604" fmla="*/ f502 f222 1"/>
                <a:gd name="f605" fmla="*/ f503 f221 1"/>
                <a:gd name="f606" fmla="*/ f504 f222 1"/>
                <a:gd name="f607" fmla="*/ f505 f221 1"/>
                <a:gd name="f608" fmla="*/ f506 f222 1"/>
                <a:gd name="f609" fmla="*/ f507 f221 1"/>
                <a:gd name="f610" fmla="*/ f508 f222 1"/>
                <a:gd name="f611" fmla="*/ f509 f221 1"/>
                <a:gd name="f612" fmla="*/ f510 f222 1"/>
                <a:gd name="f613" fmla="*/ f511 f221 1"/>
                <a:gd name="f614" fmla="*/ f512 f222 1"/>
                <a:gd name="f615" fmla="*/ f513 f221 1"/>
                <a:gd name="f616" fmla="*/ f514 f222 1"/>
                <a:gd name="f617" fmla="*/ f515 f221 1"/>
                <a:gd name="f618" fmla="*/ f516 f222 1"/>
                <a:gd name="f619" fmla="*/ f517 f221 1"/>
                <a:gd name="f620" fmla="*/ f518 f222 1"/>
                <a:gd name="f621" fmla="*/ f519 f221 1"/>
                <a:gd name="f622" fmla="*/ f520 f222 1"/>
                <a:gd name="f623" fmla="*/ f521 f221 1"/>
                <a:gd name="f624" fmla="*/ f522 f222 1"/>
                <a:gd name="f625" fmla="*/ f523 f221 1"/>
                <a:gd name="f626" fmla="*/ f524 f221 1"/>
                <a:gd name="f627" fmla="*/ f525 f222 1"/>
                <a:gd name="f628" fmla="*/ f526 f221 1"/>
                <a:gd name="f629" fmla="*/ f527 f222 1"/>
                <a:gd name="f630" fmla="*/ f528 f222 1"/>
                <a:gd name="f631" fmla="*/ f529 f221 1"/>
                <a:gd name="f632" fmla="*/ f530 f2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0">
                  <a:pos x="f535" y="f536"/>
                </a:cxn>
                <a:cxn ang="f330">
                  <a:pos x="f537" y="f538"/>
                </a:cxn>
                <a:cxn ang="f330">
                  <a:pos x="f539" y="f540"/>
                </a:cxn>
                <a:cxn ang="f330">
                  <a:pos x="f539" y="f541"/>
                </a:cxn>
                <a:cxn ang="f330">
                  <a:pos x="f542" y="f543"/>
                </a:cxn>
                <a:cxn ang="f330">
                  <a:pos x="f544" y="f545"/>
                </a:cxn>
                <a:cxn ang="f330">
                  <a:pos x="f546" y="f547"/>
                </a:cxn>
                <a:cxn ang="f330">
                  <a:pos x="f548" y="f549"/>
                </a:cxn>
                <a:cxn ang="f330">
                  <a:pos x="f550" y="f551"/>
                </a:cxn>
                <a:cxn ang="f330">
                  <a:pos x="f552" y="f553"/>
                </a:cxn>
                <a:cxn ang="f330">
                  <a:pos x="f554" y="f555"/>
                </a:cxn>
                <a:cxn ang="f330">
                  <a:pos x="f556" y="f557"/>
                </a:cxn>
                <a:cxn ang="f330">
                  <a:pos x="f558" y="f559"/>
                </a:cxn>
                <a:cxn ang="f330">
                  <a:pos x="f560" y="f561"/>
                </a:cxn>
                <a:cxn ang="f330">
                  <a:pos x="f562" y="f563"/>
                </a:cxn>
                <a:cxn ang="f330">
                  <a:pos x="f564" y="f565"/>
                </a:cxn>
                <a:cxn ang="f330">
                  <a:pos x="f566" y="f567"/>
                </a:cxn>
                <a:cxn ang="f330">
                  <a:pos x="f568" y="f569"/>
                </a:cxn>
                <a:cxn ang="f330">
                  <a:pos x="f570" y="f571"/>
                </a:cxn>
                <a:cxn ang="f330">
                  <a:pos x="f572" y="f573"/>
                </a:cxn>
                <a:cxn ang="f330">
                  <a:pos x="f574" y="f575"/>
                </a:cxn>
                <a:cxn ang="f330">
                  <a:pos x="f576" y="f577"/>
                </a:cxn>
                <a:cxn ang="f330">
                  <a:pos x="f578" y="f565"/>
                </a:cxn>
                <a:cxn ang="f330">
                  <a:pos x="f579" y="f563"/>
                </a:cxn>
                <a:cxn ang="f330">
                  <a:pos x="f580" y="f581"/>
                </a:cxn>
                <a:cxn ang="f330">
                  <a:pos x="f582" y="f559"/>
                </a:cxn>
                <a:cxn ang="f330">
                  <a:pos x="f535" y="f536"/>
                </a:cxn>
                <a:cxn ang="f330">
                  <a:pos x="f583" y="f584"/>
                </a:cxn>
                <a:cxn ang="f330">
                  <a:pos x="f585" y="f575"/>
                </a:cxn>
                <a:cxn ang="f330">
                  <a:pos x="f586" y="f587"/>
                </a:cxn>
                <a:cxn ang="f330">
                  <a:pos x="f588" y="f589"/>
                </a:cxn>
                <a:cxn ang="f330">
                  <a:pos x="f590" y="f591"/>
                </a:cxn>
                <a:cxn ang="f330">
                  <a:pos x="f592" y="f593"/>
                </a:cxn>
                <a:cxn ang="f330">
                  <a:pos x="f594" y="f595"/>
                </a:cxn>
                <a:cxn ang="f330">
                  <a:pos x="f596" y="f597"/>
                </a:cxn>
                <a:cxn ang="f330">
                  <a:pos x="f598" y="f599"/>
                </a:cxn>
                <a:cxn ang="f330">
                  <a:pos x="f600" y="f601"/>
                </a:cxn>
                <a:cxn ang="f330">
                  <a:pos x="f566" y="f602"/>
                </a:cxn>
                <a:cxn ang="f330">
                  <a:pos x="f603" y="f604"/>
                </a:cxn>
                <a:cxn ang="f330">
                  <a:pos x="f605" y="f606"/>
                </a:cxn>
                <a:cxn ang="f330">
                  <a:pos x="f607" y="f608"/>
                </a:cxn>
                <a:cxn ang="f330">
                  <a:pos x="f609" y="f610"/>
                </a:cxn>
                <a:cxn ang="f330">
                  <a:pos x="f611" y="f612"/>
                </a:cxn>
                <a:cxn ang="f330">
                  <a:pos x="f613" y="f614"/>
                </a:cxn>
                <a:cxn ang="f330">
                  <a:pos x="f615" y="f616"/>
                </a:cxn>
                <a:cxn ang="f330">
                  <a:pos x="f617" y="f618"/>
                </a:cxn>
                <a:cxn ang="f330">
                  <a:pos x="f619" y="f620"/>
                </a:cxn>
                <a:cxn ang="f330">
                  <a:pos x="f621" y="f622"/>
                </a:cxn>
                <a:cxn ang="f330">
                  <a:pos x="f623" y="f624"/>
                </a:cxn>
                <a:cxn ang="f330">
                  <a:pos x="f625" y="f593"/>
                </a:cxn>
                <a:cxn ang="f330">
                  <a:pos x="f626" y="f627"/>
                </a:cxn>
                <a:cxn ang="f330">
                  <a:pos x="f628" y="f629"/>
                </a:cxn>
                <a:cxn ang="f330">
                  <a:pos x="f615" y="f630"/>
                </a:cxn>
                <a:cxn ang="f330">
                  <a:pos x="f631" y="f632"/>
                </a:cxn>
                <a:cxn ang="f330">
                  <a:pos x="f583" y="f584"/>
                </a:cxn>
              </a:cxnLst>
              <a:rect l="f531" t="f534" r="f532" b="f533"/>
              <a:pathLst>
                <a:path w="407" h="452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6" y="f23"/>
                    <a:pt x="f21" y="f24"/>
                    <a:pt x="f21" y="f25"/>
                  </a:cubicBezTo>
                  <a:cubicBezTo>
                    <a:pt x="f26" y="f27"/>
                    <a:pt x="f11" y="f28"/>
                    <a:pt x="f29" y="f29"/>
                  </a:cubicBezTo>
                  <a:cubicBezTo>
                    <a:pt x="f30" y="f31"/>
                    <a:pt x="f32" y="f33"/>
                    <a:pt x="f14" y="f34"/>
                  </a:cubicBezTo>
                  <a:cubicBezTo>
                    <a:pt x="f35" y="f6"/>
                    <a:pt x="f36" y="f6"/>
                    <a:pt x="f37" y="f19"/>
                  </a:cubicBezTo>
                  <a:cubicBezTo>
                    <a:pt x="f38" y="f26"/>
                    <a:pt x="f39" y="f13"/>
                    <a:pt x="f40" y="f41"/>
                  </a:cubicBezTo>
                  <a:cubicBezTo>
                    <a:pt x="f2" y="f42"/>
                    <a:pt x="f43" y="f44"/>
                    <a:pt x="f45" y="f46"/>
                  </a:cubicBezTo>
                  <a:cubicBezTo>
                    <a:pt x="f47" y="f24"/>
                    <a:pt x="f48" y="f23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12"/>
                    <a:pt x="f58" y="f59"/>
                    <a:pt x="f58" y="f60"/>
                  </a:cubicBezTo>
                  <a:cubicBezTo>
                    <a:pt x="f55" y="f61"/>
                    <a:pt x="f57" y="f62"/>
                    <a:pt x="f63" y="f64"/>
                  </a:cubicBezTo>
                  <a:cubicBezTo>
                    <a:pt x="f65" y="f66"/>
                    <a:pt x="f7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2" y="f76"/>
                    <a:pt x="f77" y="f78"/>
                    <a:pt x="f77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47"/>
                    <a:pt x="f89" y="f90"/>
                  </a:cubicBezTo>
                  <a:cubicBezTo>
                    <a:pt x="f91" y="f92"/>
                    <a:pt x="f93" y="f94"/>
                    <a:pt x="f67" y="f8"/>
                  </a:cubicBezTo>
                  <a:cubicBezTo>
                    <a:pt x="f95" y="f96"/>
                    <a:pt x="f97" y="f96"/>
                    <a:pt x="f98" y="f99"/>
                  </a:cubicBezTo>
                  <a:cubicBezTo>
                    <a:pt x="f100" y="f101"/>
                    <a:pt x="f50" y="f102"/>
                    <a:pt x="f103" y="f104"/>
                  </a:cubicBezTo>
                  <a:cubicBezTo>
                    <a:pt x="f105" y="f51"/>
                    <a:pt x="f106" y="f2"/>
                    <a:pt x="f107" y="f108"/>
                  </a:cubicBezTo>
                  <a:cubicBezTo>
                    <a:pt x="f109" y="f110"/>
                    <a:pt x="f111" y="f112"/>
                    <a:pt x="f113" y="f79"/>
                  </a:cubicBezTo>
                  <a:cubicBezTo>
                    <a:pt x="f113" y="f89"/>
                    <a:pt x="f114" y="f76"/>
                    <a:pt x="f115" y="f75"/>
                  </a:cubicBezTo>
                  <a:cubicBezTo>
                    <a:pt x="f116" y="f117"/>
                    <a:pt x="f6" y="f118"/>
                    <a:pt x="f6" y="f119"/>
                  </a:cubicBezTo>
                  <a:cubicBezTo>
                    <a:pt x="f6" y="f120"/>
                    <a:pt x="f121" y="f122"/>
                    <a:pt x="f123" y="f64"/>
                  </a:cubicBezTo>
                  <a:cubicBezTo>
                    <a:pt x="f124" y="f125"/>
                    <a:pt x="f126" y="f127"/>
                    <a:pt x="f9" y="f10"/>
                  </a:cubicBezTo>
                  <a:close/>
                  <a:moveTo>
                    <a:pt x="f128" y="f129"/>
                  </a:moveTo>
                  <a:cubicBezTo>
                    <a:pt x="f130" y="f129"/>
                    <a:pt x="f131" y="f129"/>
                    <a:pt x="f132" y="f104"/>
                  </a:cubicBezTo>
                  <a:cubicBezTo>
                    <a:pt x="f133" y="f134"/>
                    <a:pt x="f93" y="f135"/>
                    <a:pt x="f136" y="f48"/>
                  </a:cubicBezTo>
                  <a:cubicBezTo>
                    <a:pt x="f38" y="f137"/>
                    <a:pt x="f78" y="f55"/>
                    <a:pt x="f138" y="f139"/>
                  </a:cubicBezTo>
                  <a:cubicBezTo>
                    <a:pt x="f140" y="f141"/>
                    <a:pt x="f141" y="f142"/>
                    <a:pt x="f143" y="f144"/>
                  </a:cubicBezTo>
                  <a:cubicBezTo>
                    <a:pt x="f145" y="f69"/>
                    <a:pt x="f108" y="f118"/>
                    <a:pt x="f146" y="f118"/>
                  </a:cubicBezTo>
                  <a:cubicBezTo>
                    <a:pt x="f147" y="f118"/>
                    <a:pt x="f148" y="f118"/>
                    <a:pt x="f149" y="f150"/>
                  </a:cubicBezTo>
                  <a:cubicBezTo>
                    <a:pt x="f2" y="f151"/>
                    <a:pt x="f152" y="f153"/>
                    <a:pt x="f2" y="f154"/>
                  </a:cubicBezTo>
                  <a:cubicBezTo>
                    <a:pt x="f155" y="f156"/>
                    <a:pt x="f157" y="f120"/>
                    <a:pt x="f82" y="f158"/>
                  </a:cubicBezTo>
                  <a:cubicBezTo>
                    <a:pt x="f85" y="f158"/>
                    <a:pt x="f147" y="f159"/>
                    <a:pt x="f160" y="f161"/>
                  </a:cubicBezTo>
                  <a:cubicBezTo>
                    <a:pt x="f162" y="f163"/>
                    <a:pt x="f84" y="f164"/>
                    <a:pt x="f84" y="f165"/>
                  </a:cubicBezTo>
                  <a:cubicBezTo>
                    <a:pt x="f166" y="f3"/>
                    <a:pt x="f166" y="f167"/>
                    <a:pt x="f168" y="f169"/>
                  </a:cubicBezTo>
                  <a:cubicBezTo>
                    <a:pt x="f145" y="f170"/>
                    <a:pt x="f145" y="f170"/>
                    <a:pt x="f171" y="f170"/>
                  </a:cubicBezTo>
                  <a:cubicBezTo>
                    <a:pt x="f172" y="f64"/>
                    <a:pt x="f173" y="f61"/>
                    <a:pt x="f174" y="f175"/>
                  </a:cubicBezTo>
                  <a:cubicBezTo>
                    <a:pt x="f176" y="f177"/>
                    <a:pt x="f178" y="f179"/>
                    <a:pt x="f180" y="f181"/>
                  </a:cubicBezTo>
                  <a:cubicBezTo>
                    <a:pt x="f98" y="f182"/>
                    <a:pt x="f183" y="f184"/>
                    <a:pt x="f56" y="f185"/>
                  </a:cubicBezTo>
                  <a:cubicBezTo>
                    <a:pt x="f186" y="f187"/>
                    <a:pt x="f14" y="f122"/>
                    <a:pt x="f100" y="f188"/>
                  </a:cubicBezTo>
                  <a:cubicBezTo>
                    <a:pt x="f177" y="f164"/>
                    <a:pt x="f189" y="f190"/>
                    <a:pt x="f191" y="f190"/>
                  </a:cubicBezTo>
                  <a:cubicBezTo>
                    <a:pt x="f192" y="f164"/>
                    <a:pt x="f193" y="f97"/>
                    <a:pt x="f194" y="f122"/>
                  </a:cubicBezTo>
                  <a:cubicBezTo>
                    <a:pt x="f195" y="f122"/>
                    <a:pt x="f196" y="f122"/>
                    <a:pt x="f197" y="f180"/>
                  </a:cubicBezTo>
                  <a:cubicBezTo>
                    <a:pt x="f198" y="f66"/>
                    <a:pt x="f199" y="f200"/>
                    <a:pt x="f201" y="f163"/>
                  </a:cubicBezTo>
                  <a:cubicBezTo>
                    <a:pt x="f202" y="f203"/>
                    <a:pt x="f204" y="f205"/>
                    <a:pt x="f206" y="f95"/>
                  </a:cubicBezTo>
                  <a:cubicBezTo>
                    <a:pt x="f207" y="f132"/>
                    <a:pt x="f113" y="f93"/>
                    <a:pt x="f198" y="f118"/>
                  </a:cubicBezTo>
                  <a:cubicBezTo>
                    <a:pt x="f197" y="f208"/>
                    <a:pt x="f196" y="f69"/>
                    <a:pt x="f106" y="f209"/>
                  </a:cubicBezTo>
                  <a:cubicBezTo>
                    <a:pt x="f210" y="f211"/>
                    <a:pt x="f212" y="f213"/>
                    <a:pt x="f214" y="f215"/>
                  </a:cubicBezTo>
                  <a:cubicBezTo>
                    <a:pt x="f216" y="f147"/>
                    <a:pt x="f46" y="f58"/>
                    <a:pt x="f191" y="f217"/>
                  </a:cubicBezTo>
                  <a:cubicBezTo>
                    <a:pt x="f181" y="f45"/>
                    <a:pt x="f183" y="f218"/>
                    <a:pt x="f169" y="f219"/>
                  </a:cubicBezTo>
                  <a:cubicBezTo>
                    <a:pt x="f3" y="f104"/>
                    <a:pt x="f159" y="f129"/>
                    <a:pt x="f128" y="f12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EA91A02-AB31-D13B-E2F5-65A8E3A098F0}"/>
                </a:ext>
              </a:extLst>
            </p:cNvPr>
            <p:cNvSpPr/>
            <p:nvPr/>
          </p:nvSpPr>
          <p:spPr>
            <a:xfrm>
              <a:off x="6238878" y="3249613"/>
              <a:ext cx="1023935" cy="12239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8"/>
                <a:gd name="f7" fmla="val 356"/>
                <a:gd name="f8" fmla="val 5"/>
                <a:gd name="f9" fmla="val 12"/>
                <a:gd name="f10" fmla="val 4"/>
                <a:gd name="f11" fmla="val 23"/>
                <a:gd name="f12" fmla="val 34"/>
                <a:gd name="f13" fmla="val 3"/>
                <a:gd name="f14" fmla="val 52"/>
                <a:gd name="f15" fmla="val 2"/>
                <a:gd name="f16" fmla="val 69"/>
                <a:gd name="f17" fmla="val 1"/>
                <a:gd name="f18" fmla="val 87"/>
                <a:gd name="f19" fmla="val 93"/>
                <a:gd name="f20" fmla="val 100"/>
                <a:gd name="f21" fmla="val 105"/>
                <a:gd name="f22" fmla="val 7"/>
                <a:gd name="f23" fmla="val 118"/>
                <a:gd name="f24" fmla="val 15"/>
                <a:gd name="f25" fmla="val 131"/>
                <a:gd name="f26" fmla="val 25"/>
                <a:gd name="f27" fmla="val 144"/>
                <a:gd name="f28" fmla="val 153"/>
                <a:gd name="f29" fmla="val 40"/>
                <a:gd name="f30" fmla="val 162"/>
                <a:gd name="f31" fmla="val 172"/>
                <a:gd name="f32" fmla="val 184"/>
                <a:gd name="f33" fmla="val 197"/>
                <a:gd name="f34" fmla="val 16"/>
                <a:gd name="f35" fmla="val 210"/>
                <a:gd name="f36" fmla="val 216"/>
                <a:gd name="f37" fmla="val 223"/>
                <a:gd name="f38" fmla="val 231"/>
                <a:gd name="f39" fmla="val 251"/>
                <a:gd name="f40" fmla="val 272"/>
                <a:gd name="f41" fmla="val 292"/>
                <a:gd name="f42" fmla="val 293"/>
                <a:gd name="f43" fmla="val 295"/>
                <a:gd name="f44" fmla="val 274"/>
                <a:gd name="f45" fmla="val 121"/>
                <a:gd name="f46" fmla="val 238"/>
                <a:gd name="f47" fmla="val 227"/>
                <a:gd name="f48" fmla="val 226"/>
                <a:gd name="f49" fmla="val 224"/>
                <a:gd name="f50" fmla="val 222"/>
                <a:gd name="f51" fmla="val 173"/>
                <a:gd name="f52" fmla="val 124"/>
                <a:gd name="f53" fmla="val 76"/>
                <a:gd name="f54" fmla="val 71"/>
                <a:gd name="f55" fmla="val 70"/>
                <a:gd name="f56" fmla="val 355"/>
                <a:gd name="f57" fmla="val 351"/>
                <a:gd name="f58" fmla="val 58"/>
                <a:gd name="f59" fmla="val 296"/>
                <a:gd name="f60" fmla="val 47"/>
                <a:gd name="f61" fmla="val 242"/>
                <a:gd name="f62" fmla="val 36"/>
                <a:gd name="f63" fmla="val 187"/>
                <a:gd name="f64" fmla="val 29"/>
                <a:gd name="f65" fmla="val 148"/>
                <a:gd name="f66" fmla="val 21"/>
                <a:gd name="f67" fmla="val 109"/>
                <a:gd name="f68" fmla="val 13"/>
                <a:gd name="f69" fmla="val 9"/>
                <a:gd name="f70" fmla="val 49"/>
                <a:gd name="f71" fmla="val 8"/>
                <a:gd name="f72" fmla="val 6"/>
                <a:gd name="f73" fmla="val 157"/>
                <a:gd name="f74" fmla="val 86"/>
                <a:gd name="f75" fmla="val 73"/>
                <a:gd name="f76" fmla="val 134"/>
                <a:gd name="f77" fmla="val 123"/>
                <a:gd name="f78" fmla="val 74"/>
                <a:gd name="f79" fmla="val 112"/>
                <a:gd name="f80" fmla="val 101"/>
                <a:gd name="f81" fmla="val 89"/>
                <a:gd name="f82" fmla="val 81"/>
                <a:gd name="f83" fmla="val 82"/>
                <a:gd name="f84" fmla="val 104"/>
                <a:gd name="f85" fmla="val 111"/>
                <a:gd name="f86" fmla="val 113"/>
                <a:gd name="f87" fmla="val 135"/>
                <a:gd name="f88" fmla="val 145"/>
                <a:gd name="f89" fmla="val 108"/>
                <a:gd name="f90" fmla="val 99"/>
                <a:gd name="f91" fmla="val 163"/>
                <a:gd name="f92" fmla="val 167"/>
                <a:gd name="f93" fmla="val 174"/>
                <a:gd name="f94" fmla="val 188"/>
                <a:gd name="f95" fmla="val 201"/>
                <a:gd name="f96" fmla="val 215"/>
                <a:gd name="f97" fmla="val 225"/>
                <a:gd name="f98" fmla="val 233"/>
                <a:gd name="f99" fmla="val 103"/>
                <a:gd name="f100" fmla="val 92"/>
                <a:gd name="f101" fmla="val 214"/>
                <a:gd name="f102" fmla="val 175"/>
                <a:gd name="f103" fmla="val 170"/>
                <a:gd name="f104" fmla="val 166"/>
                <a:gd name="f105" fmla="val 79"/>
                <a:gd name="f106" fmla="val 160"/>
                <a:gd name="f107" fmla="val 80"/>
                <a:gd name="f108" fmla="val 158"/>
                <a:gd name="f109" fmla="val 83"/>
                <a:gd name="f110" fmla="+- 0 0 -90"/>
                <a:gd name="f111" fmla="*/ f3 1 298"/>
                <a:gd name="f112" fmla="*/ f4 1 356"/>
                <a:gd name="f113" fmla="val f5"/>
                <a:gd name="f114" fmla="val f6"/>
                <a:gd name="f115" fmla="val f7"/>
                <a:gd name="f116" fmla="*/ f110 f0 1"/>
                <a:gd name="f117" fmla="+- f115 0 f113"/>
                <a:gd name="f118" fmla="+- f114 0 f113"/>
                <a:gd name="f119" fmla="*/ f116 1 f2"/>
                <a:gd name="f120" fmla="*/ f118 1 298"/>
                <a:gd name="f121" fmla="*/ f117 1 356"/>
                <a:gd name="f122" fmla="*/ 0 f118 1"/>
                <a:gd name="f123" fmla="*/ 5 f117 1"/>
                <a:gd name="f124" fmla="*/ 34 f118 1"/>
                <a:gd name="f125" fmla="*/ 3 f117 1"/>
                <a:gd name="f126" fmla="*/ 87 f118 1"/>
                <a:gd name="f127" fmla="*/ 1 f117 1"/>
                <a:gd name="f128" fmla="*/ 105 f118 1"/>
                <a:gd name="f129" fmla="*/ 7 f117 1"/>
                <a:gd name="f130" fmla="*/ 144 f118 1"/>
                <a:gd name="f131" fmla="*/ 34 f117 1"/>
                <a:gd name="f132" fmla="*/ 172 f118 1"/>
                <a:gd name="f133" fmla="*/ 210 f118 1"/>
                <a:gd name="f134" fmla="*/ 231 f118 1"/>
                <a:gd name="f135" fmla="*/ 292 f118 1"/>
                <a:gd name="f136" fmla="*/ 298 f118 1"/>
                <a:gd name="f137" fmla="*/ 227 f118 1"/>
                <a:gd name="f138" fmla="*/ 356 f117 1"/>
                <a:gd name="f139" fmla="*/ 222 f118 1"/>
                <a:gd name="f140" fmla="*/ 76 f118 1"/>
                <a:gd name="f141" fmla="*/ 69 f118 1"/>
                <a:gd name="f142" fmla="*/ 351 f117 1"/>
                <a:gd name="f143" fmla="*/ 36 f118 1"/>
                <a:gd name="f144" fmla="*/ 187 f117 1"/>
                <a:gd name="f145" fmla="*/ 13 f118 1"/>
                <a:gd name="f146" fmla="*/ 69 f117 1"/>
                <a:gd name="f147" fmla="*/ 1 f118 1"/>
                <a:gd name="f148" fmla="*/ 8 f117 1"/>
                <a:gd name="f149" fmla="*/ 157 f118 1"/>
                <a:gd name="f150" fmla="*/ 86 f117 1"/>
                <a:gd name="f151" fmla="*/ 134 f118 1"/>
                <a:gd name="f152" fmla="*/ 73 f117 1"/>
                <a:gd name="f153" fmla="*/ 101 f118 1"/>
                <a:gd name="f154" fmla="*/ 81 f118 1"/>
                <a:gd name="f155" fmla="*/ 93 f117 1"/>
                <a:gd name="f156" fmla="*/ 112 f117 1"/>
                <a:gd name="f157" fmla="*/ 135 f118 1"/>
                <a:gd name="f158" fmla="*/ 99 f117 1"/>
                <a:gd name="f159" fmla="*/ 174 f118 1"/>
                <a:gd name="f160" fmla="*/ 111 f117 1"/>
                <a:gd name="f161" fmla="*/ 215 f118 1"/>
                <a:gd name="f162" fmla="*/ 233 f118 1"/>
                <a:gd name="f163" fmla="*/ 92 f117 1"/>
                <a:gd name="f164" fmla="*/ 214 f118 1"/>
                <a:gd name="f165" fmla="*/ 175 f118 1"/>
                <a:gd name="f166" fmla="*/ 74 f117 1"/>
                <a:gd name="f167" fmla="*/ 162 f118 1"/>
                <a:gd name="f168" fmla="*/ 79 f117 1"/>
                <a:gd name="f169" fmla="+- f119 0 f1"/>
                <a:gd name="f170" fmla="*/ f122 1 298"/>
                <a:gd name="f171" fmla="*/ f123 1 356"/>
                <a:gd name="f172" fmla="*/ f124 1 298"/>
                <a:gd name="f173" fmla="*/ f125 1 356"/>
                <a:gd name="f174" fmla="*/ f126 1 298"/>
                <a:gd name="f175" fmla="*/ f127 1 356"/>
                <a:gd name="f176" fmla="*/ f128 1 298"/>
                <a:gd name="f177" fmla="*/ f129 1 356"/>
                <a:gd name="f178" fmla="*/ f130 1 298"/>
                <a:gd name="f179" fmla="*/ f131 1 356"/>
                <a:gd name="f180" fmla="*/ f132 1 298"/>
                <a:gd name="f181" fmla="*/ f133 1 298"/>
                <a:gd name="f182" fmla="*/ f134 1 298"/>
                <a:gd name="f183" fmla="*/ f135 1 298"/>
                <a:gd name="f184" fmla="*/ f136 1 298"/>
                <a:gd name="f185" fmla="*/ f137 1 298"/>
                <a:gd name="f186" fmla="*/ f138 1 356"/>
                <a:gd name="f187" fmla="*/ f139 1 298"/>
                <a:gd name="f188" fmla="*/ f140 1 298"/>
                <a:gd name="f189" fmla="*/ f141 1 298"/>
                <a:gd name="f190" fmla="*/ f142 1 356"/>
                <a:gd name="f191" fmla="*/ f143 1 298"/>
                <a:gd name="f192" fmla="*/ f144 1 356"/>
                <a:gd name="f193" fmla="*/ f145 1 298"/>
                <a:gd name="f194" fmla="*/ f146 1 356"/>
                <a:gd name="f195" fmla="*/ f147 1 298"/>
                <a:gd name="f196" fmla="*/ f148 1 356"/>
                <a:gd name="f197" fmla="*/ f149 1 298"/>
                <a:gd name="f198" fmla="*/ f150 1 356"/>
                <a:gd name="f199" fmla="*/ f151 1 298"/>
                <a:gd name="f200" fmla="*/ f152 1 356"/>
                <a:gd name="f201" fmla="*/ f153 1 298"/>
                <a:gd name="f202" fmla="*/ f154 1 298"/>
                <a:gd name="f203" fmla="*/ f155 1 356"/>
                <a:gd name="f204" fmla="*/ f156 1 356"/>
                <a:gd name="f205" fmla="*/ f157 1 298"/>
                <a:gd name="f206" fmla="*/ f158 1 356"/>
                <a:gd name="f207" fmla="*/ f159 1 298"/>
                <a:gd name="f208" fmla="*/ f160 1 356"/>
                <a:gd name="f209" fmla="*/ f161 1 298"/>
                <a:gd name="f210" fmla="*/ f162 1 298"/>
                <a:gd name="f211" fmla="*/ f163 1 356"/>
                <a:gd name="f212" fmla="*/ f164 1 298"/>
                <a:gd name="f213" fmla="*/ f165 1 298"/>
                <a:gd name="f214" fmla="*/ f166 1 356"/>
                <a:gd name="f215" fmla="*/ f167 1 298"/>
                <a:gd name="f216" fmla="*/ f168 1 356"/>
                <a:gd name="f217" fmla="*/ 0 1 f120"/>
                <a:gd name="f218" fmla="*/ f114 1 f120"/>
                <a:gd name="f219" fmla="*/ 0 1 f121"/>
                <a:gd name="f220" fmla="*/ f115 1 f121"/>
                <a:gd name="f221" fmla="*/ f170 1 f120"/>
                <a:gd name="f222" fmla="*/ f171 1 f121"/>
                <a:gd name="f223" fmla="*/ f172 1 f120"/>
                <a:gd name="f224" fmla="*/ f173 1 f121"/>
                <a:gd name="f225" fmla="*/ f174 1 f120"/>
                <a:gd name="f226" fmla="*/ f175 1 f121"/>
                <a:gd name="f227" fmla="*/ f176 1 f120"/>
                <a:gd name="f228" fmla="*/ f177 1 f121"/>
                <a:gd name="f229" fmla="*/ f178 1 f120"/>
                <a:gd name="f230" fmla="*/ f179 1 f121"/>
                <a:gd name="f231" fmla="*/ f180 1 f120"/>
                <a:gd name="f232" fmla="*/ f181 1 f120"/>
                <a:gd name="f233" fmla="*/ f182 1 f120"/>
                <a:gd name="f234" fmla="*/ f183 1 f120"/>
                <a:gd name="f235" fmla="*/ f184 1 f120"/>
                <a:gd name="f236" fmla="*/ f185 1 f120"/>
                <a:gd name="f237" fmla="*/ f186 1 f121"/>
                <a:gd name="f238" fmla="*/ f187 1 f120"/>
                <a:gd name="f239" fmla="*/ f188 1 f120"/>
                <a:gd name="f240" fmla="*/ f189 1 f120"/>
                <a:gd name="f241" fmla="*/ f190 1 f121"/>
                <a:gd name="f242" fmla="*/ f191 1 f120"/>
                <a:gd name="f243" fmla="*/ f192 1 f121"/>
                <a:gd name="f244" fmla="*/ f193 1 f120"/>
                <a:gd name="f245" fmla="*/ f194 1 f121"/>
                <a:gd name="f246" fmla="*/ f195 1 f120"/>
                <a:gd name="f247" fmla="*/ f196 1 f121"/>
                <a:gd name="f248" fmla="*/ f197 1 f120"/>
                <a:gd name="f249" fmla="*/ f198 1 f121"/>
                <a:gd name="f250" fmla="*/ f199 1 f120"/>
                <a:gd name="f251" fmla="*/ f200 1 f121"/>
                <a:gd name="f252" fmla="*/ f201 1 f120"/>
                <a:gd name="f253" fmla="*/ f202 1 f120"/>
                <a:gd name="f254" fmla="*/ f203 1 f121"/>
                <a:gd name="f255" fmla="*/ f204 1 f121"/>
                <a:gd name="f256" fmla="*/ f205 1 f120"/>
                <a:gd name="f257" fmla="*/ f206 1 f121"/>
                <a:gd name="f258" fmla="*/ f207 1 f120"/>
                <a:gd name="f259" fmla="*/ f208 1 f121"/>
                <a:gd name="f260" fmla="*/ f209 1 f120"/>
                <a:gd name="f261" fmla="*/ f210 1 f120"/>
                <a:gd name="f262" fmla="*/ f211 1 f121"/>
                <a:gd name="f263" fmla="*/ f212 1 f120"/>
                <a:gd name="f264" fmla="*/ f213 1 f120"/>
                <a:gd name="f265" fmla="*/ f214 1 f121"/>
                <a:gd name="f266" fmla="*/ f215 1 f120"/>
                <a:gd name="f267" fmla="*/ f216 1 f121"/>
                <a:gd name="f268" fmla="*/ f217 f111 1"/>
                <a:gd name="f269" fmla="*/ f218 f111 1"/>
                <a:gd name="f270" fmla="*/ f220 f112 1"/>
                <a:gd name="f271" fmla="*/ f219 f112 1"/>
                <a:gd name="f272" fmla="*/ f221 f111 1"/>
                <a:gd name="f273" fmla="*/ f222 f112 1"/>
                <a:gd name="f274" fmla="*/ f223 f111 1"/>
                <a:gd name="f275" fmla="*/ f224 f112 1"/>
                <a:gd name="f276" fmla="*/ f225 f111 1"/>
                <a:gd name="f277" fmla="*/ f226 f112 1"/>
                <a:gd name="f278" fmla="*/ f227 f111 1"/>
                <a:gd name="f279" fmla="*/ f228 f112 1"/>
                <a:gd name="f280" fmla="*/ f229 f111 1"/>
                <a:gd name="f281" fmla="*/ f230 f112 1"/>
                <a:gd name="f282" fmla="*/ f231 f111 1"/>
                <a:gd name="f283" fmla="*/ f232 f111 1"/>
                <a:gd name="f284" fmla="*/ f233 f111 1"/>
                <a:gd name="f285" fmla="*/ f234 f111 1"/>
                <a:gd name="f286" fmla="*/ f235 f111 1"/>
                <a:gd name="f287" fmla="*/ f236 f111 1"/>
                <a:gd name="f288" fmla="*/ f237 f112 1"/>
                <a:gd name="f289" fmla="*/ f238 f111 1"/>
                <a:gd name="f290" fmla="*/ f239 f111 1"/>
                <a:gd name="f291" fmla="*/ f240 f111 1"/>
                <a:gd name="f292" fmla="*/ f241 f112 1"/>
                <a:gd name="f293" fmla="*/ f242 f111 1"/>
                <a:gd name="f294" fmla="*/ f243 f112 1"/>
                <a:gd name="f295" fmla="*/ f244 f111 1"/>
                <a:gd name="f296" fmla="*/ f245 f112 1"/>
                <a:gd name="f297" fmla="*/ f246 f111 1"/>
                <a:gd name="f298" fmla="*/ f247 f112 1"/>
                <a:gd name="f299" fmla="*/ f248 f111 1"/>
                <a:gd name="f300" fmla="*/ f249 f112 1"/>
                <a:gd name="f301" fmla="*/ f250 f111 1"/>
                <a:gd name="f302" fmla="*/ f251 f112 1"/>
                <a:gd name="f303" fmla="*/ f252 f111 1"/>
                <a:gd name="f304" fmla="*/ f253 f111 1"/>
                <a:gd name="f305" fmla="*/ f254 f112 1"/>
                <a:gd name="f306" fmla="*/ f255 f112 1"/>
                <a:gd name="f307" fmla="*/ f256 f111 1"/>
                <a:gd name="f308" fmla="*/ f257 f112 1"/>
                <a:gd name="f309" fmla="*/ f258 f111 1"/>
                <a:gd name="f310" fmla="*/ f259 f112 1"/>
                <a:gd name="f311" fmla="*/ f260 f111 1"/>
                <a:gd name="f312" fmla="*/ f261 f111 1"/>
                <a:gd name="f313" fmla="*/ f262 f112 1"/>
                <a:gd name="f314" fmla="*/ f263 f111 1"/>
                <a:gd name="f315" fmla="*/ f264 f111 1"/>
                <a:gd name="f316" fmla="*/ f265 f112 1"/>
                <a:gd name="f317" fmla="*/ f266 f111 1"/>
                <a:gd name="f318" fmla="*/ f267 f1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9">
                  <a:pos x="f272" y="f273"/>
                </a:cxn>
                <a:cxn ang="f169">
                  <a:pos x="f274" y="f275"/>
                </a:cxn>
                <a:cxn ang="f169">
                  <a:pos x="f276" y="f277"/>
                </a:cxn>
                <a:cxn ang="f169">
                  <a:pos x="f278" y="f279"/>
                </a:cxn>
                <a:cxn ang="f169">
                  <a:pos x="f280" y="f281"/>
                </a:cxn>
                <a:cxn ang="f169">
                  <a:pos x="f282" y="f281"/>
                </a:cxn>
                <a:cxn ang="f169">
                  <a:pos x="f283" y="f279"/>
                </a:cxn>
                <a:cxn ang="f169">
                  <a:pos x="f284" y="f277"/>
                </a:cxn>
                <a:cxn ang="f169">
                  <a:pos x="f285" y="f275"/>
                </a:cxn>
                <a:cxn ang="f169">
                  <a:pos x="f286" y="f275"/>
                </a:cxn>
                <a:cxn ang="f169">
                  <a:pos x="f287" y="f288"/>
                </a:cxn>
                <a:cxn ang="f169">
                  <a:pos x="f289" y="f288"/>
                </a:cxn>
                <a:cxn ang="f169">
                  <a:pos x="f290" y="f288"/>
                </a:cxn>
                <a:cxn ang="f169">
                  <a:pos x="f291" y="f292"/>
                </a:cxn>
                <a:cxn ang="f169">
                  <a:pos x="f293" y="f294"/>
                </a:cxn>
                <a:cxn ang="f169">
                  <a:pos x="f295" y="f296"/>
                </a:cxn>
                <a:cxn ang="f169">
                  <a:pos x="f297" y="f298"/>
                </a:cxn>
                <a:cxn ang="f169">
                  <a:pos x="f272" y="f273"/>
                </a:cxn>
                <a:cxn ang="f169">
                  <a:pos x="f299" y="f300"/>
                </a:cxn>
                <a:cxn ang="f169">
                  <a:pos x="f301" y="f302"/>
                </a:cxn>
                <a:cxn ang="f169">
                  <a:pos x="f303" y="f302"/>
                </a:cxn>
                <a:cxn ang="f169">
                  <a:pos x="f304" y="f305"/>
                </a:cxn>
                <a:cxn ang="f169">
                  <a:pos x="f303" y="f306"/>
                </a:cxn>
                <a:cxn ang="f169">
                  <a:pos x="f307" y="f306"/>
                </a:cxn>
                <a:cxn ang="f169">
                  <a:pos x="f299" y="f308"/>
                </a:cxn>
                <a:cxn ang="f169">
                  <a:pos x="f309" y="f310"/>
                </a:cxn>
                <a:cxn ang="f169">
                  <a:pos x="f311" y="f310"/>
                </a:cxn>
                <a:cxn ang="f169">
                  <a:pos x="f312" y="f313"/>
                </a:cxn>
                <a:cxn ang="f169">
                  <a:pos x="f314" y="f302"/>
                </a:cxn>
                <a:cxn ang="f169">
                  <a:pos x="f315" y="f316"/>
                </a:cxn>
                <a:cxn ang="f169">
                  <a:pos x="f317" y="f318"/>
                </a:cxn>
                <a:cxn ang="f169">
                  <a:pos x="f299" y="f300"/>
                </a:cxn>
              </a:cxnLst>
              <a:rect l="f268" t="f271" r="f269" b="f270"/>
              <a:pathLst>
                <a:path w="298" h="356">
                  <a:moveTo>
                    <a:pt x="f5" y="f8"/>
                  </a:moveTo>
                  <a:cubicBezTo>
                    <a:pt x="f9" y="f10"/>
                    <a:pt x="f11" y="f10"/>
                    <a:pt x="f12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0"/>
                    <a:pt x="f21" y="f22"/>
                  </a:cubicBezTo>
                  <a:cubicBezTo>
                    <a:pt x="f23" y="f24"/>
                    <a:pt x="f25" y="f26"/>
                    <a:pt x="f27" y="f12"/>
                  </a:cubicBezTo>
                  <a:cubicBezTo>
                    <a:pt x="f28" y="f29"/>
                    <a:pt x="f30" y="f29"/>
                    <a:pt x="f31" y="f12"/>
                  </a:cubicBezTo>
                  <a:cubicBezTo>
                    <a:pt x="f32" y="f26"/>
                    <a:pt x="f33" y="f34"/>
                    <a:pt x="f35" y="f22"/>
                  </a:cubicBezTo>
                  <a:cubicBezTo>
                    <a:pt x="f36" y="f13"/>
                    <a:pt x="f37" y="f5"/>
                    <a:pt x="f38" y="f17"/>
                  </a:cubicBezTo>
                  <a:cubicBezTo>
                    <a:pt x="f39" y="f15"/>
                    <a:pt x="f40" y="f15"/>
                    <a:pt x="f41" y="f13"/>
                  </a:cubicBezTo>
                  <a:cubicBezTo>
                    <a:pt x="f42" y="f13"/>
                    <a:pt x="f43" y="f13"/>
                    <a:pt x="f6" y="f13"/>
                  </a:cubicBezTo>
                  <a:cubicBezTo>
                    <a:pt x="f44" y="f45"/>
                    <a:pt x="f39" y="f46"/>
                    <a:pt x="f47" y="f7"/>
                  </a:cubicBezTo>
                  <a:cubicBezTo>
                    <a:pt x="f48" y="f7"/>
                    <a:pt x="f49" y="f7"/>
                    <a:pt x="f50" y="f7"/>
                  </a:cubicBezTo>
                  <a:cubicBezTo>
                    <a:pt x="f51" y="f7"/>
                    <a:pt x="f52" y="f7"/>
                    <a:pt x="f53" y="f7"/>
                  </a:cubicBezTo>
                  <a:cubicBezTo>
                    <a:pt x="f54" y="f7"/>
                    <a:pt x="f55" y="f56"/>
                    <a:pt x="f1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16"/>
                  </a:cubicBezTo>
                  <a:cubicBezTo>
                    <a:pt x="f69" y="f70"/>
                    <a:pt x="f8" y="f64"/>
                    <a:pt x="f17" y="f71"/>
                  </a:cubicBezTo>
                  <a:cubicBezTo>
                    <a:pt x="f5" y="f22"/>
                    <a:pt x="f5" y="f72"/>
                    <a:pt x="f5" y="f8"/>
                  </a:cubicBezTo>
                  <a:close/>
                  <a:moveTo>
                    <a:pt x="f73" y="f74"/>
                  </a:moveTo>
                  <a:cubicBezTo>
                    <a:pt x="f28" y="f53"/>
                    <a:pt x="f27" y="f75"/>
                    <a:pt x="f76" y="f75"/>
                  </a:cubicBezTo>
                  <a:cubicBezTo>
                    <a:pt x="f77" y="f78"/>
                    <a:pt x="f79" y="f75"/>
                    <a:pt x="f80" y="f75"/>
                  </a:cubicBezTo>
                  <a:cubicBezTo>
                    <a:pt x="f81" y="f78"/>
                    <a:pt x="f82" y="f83"/>
                    <a:pt x="f82" y="f19"/>
                  </a:cubicBezTo>
                  <a:cubicBezTo>
                    <a:pt x="f82" y="f84"/>
                    <a:pt x="f81" y="f85"/>
                    <a:pt x="f80" y="f79"/>
                  </a:cubicBezTo>
                  <a:cubicBezTo>
                    <a:pt x="f86" y="f79"/>
                    <a:pt x="f52" y="f85"/>
                    <a:pt x="f87" y="f79"/>
                  </a:cubicBezTo>
                  <a:cubicBezTo>
                    <a:pt x="f88" y="f79"/>
                    <a:pt x="f28" y="f89"/>
                    <a:pt x="f73" y="f90"/>
                  </a:cubicBezTo>
                  <a:cubicBezTo>
                    <a:pt x="f91" y="f67"/>
                    <a:pt x="f92" y="f85"/>
                    <a:pt x="f93" y="f85"/>
                  </a:cubicBezTo>
                  <a:cubicBezTo>
                    <a:pt x="f94" y="f79"/>
                    <a:pt x="f95" y="f79"/>
                    <a:pt x="f96" y="f85"/>
                  </a:cubicBezTo>
                  <a:cubicBezTo>
                    <a:pt x="f97" y="f85"/>
                    <a:pt x="f98" y="f99"/>
                    <a:pt x="f98" y="f100"/>
                  </a:cubicBezTo>
                  <a:cubicBezTo>
                    <a:pt x="f98" y="f82"/>
                    <a:pt x="f97" y="f78"/>
                    <a:pt x="f101" y="f75"/>
                  </a:cubicBezTo>
                  <a:cubicBezTo>
                    <a:pt x="f95" y="f75"/>
                    <a:pt x="f94" y="f75"/>
                    <a:pt x="f102" y="f78"/>
                  </a:cubicBezTo>
                  <a:cubicBezTo>
                    <a:pt x="f103" y="f78"/>
                    <a:pt x="f104" y="f53"/>
                    <a:pt x="f30" y="f105"/>
                  </a:cubicBezTo>
                  <a:cubicBezTo>
                    <a:pt x="f106" y="f107"/>
                    <a:pt x="f108" y="f109"/>
                    <a:pt x="f73" y="f74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02AAC23-9754-18E1-C5BC-CB5E3B94CF3A}"/>
                </a:ext>
              </a:extLst>
            </p:cNvPr>
            <p:cNvSpPr/>
            <p:nvPr/>
          </p:nvSpPr>
          <p:spPr>
            <a:xfrm>
              <a:off x="5607045" y="3278188"/>
              <a:ext cx="803272" cy="11953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4"/>
                <a:gd name="f7" fmla="val 348"/>
                <a:gd name="f8" fmla="val 165"/>
                <a:gd name="f9" fmla="val 188"/>
                <a:gd name="f10" fmla="val 117"/>
                <a:gd name="f11" fmla="val 211"/>
                <a:gd name="f12" fmla="val 232"/>
                <a:gd name="f13" fmla="val 156"/>
                <a:gd name="f14" fmla="val 78"/>
                <a:gd name="f15" fmla="val 1"/>
                <a:gd name="f16" fmla="val 340"/>
                <a:gd name="f17" fmla="val 3"/>
                <a:gd name="f18" fmla="val 333"/>
                <a:gd name="f19" fmla="val 4"/>
                <a:gd name="f20" fmla="val 326"/>
                <a:gd name="f21" fmla="val 7"/>
                <a:gd name="f22" fmla="val 299"/>
                <a:gd name="f23" fmla="val 11"/>
                <a:gd name="f24" fmla="val 272"/>
                <a:gd name="f25" fmla="val 14"/>
                <a:gd name="f26" fmla="val 244"/>
                <a:gd name="f27" fmla="val 19"/>
                <a:gd name="f28" fmla="val 204"/>
                <a:gd name="f29" fmla="val 24"/>
                <a:gd name="f30" fmla="val 163"/>
                <a:gd name="f31" fmla="val 35"/>
                <a:gd name="f32" fmla="val 124"/>
                <a:gd name="f33" fmla="val 41"/>
                <a:gd name="f34" fmla="val 102"/>
                <a:gd name="f35" fmla="val 50"/>
                <a:gd name="f36" fmla="val 81"/>
                <a:gd name="f37" fmla="val 63"/>
                <a:gd name="f38" fmla="val 62"/>
                <a:gd name="f39" fmla="val 84"/>
                <a:gd name="f40" fmla="val 32"/>
                <a:gd name="f41" fmla="val 113"/>
                <a:gd name="f42" fmla="val 13"/>
                <a:gd name="f43" fmla="val 148"/>
                <a:gd name="f44" fmla="val 154"/>
                <a:gd name="f45" fmla="val 159"/>
                <a:gd name="f46" fmla="+- 0 0 -90"/>
                <a:gd name="f47" fmla="*/ f3 1 234"/>
                <a:gd name="f48" fmla="*/ f4 1 348"/>
                <a:gd name="f49" fmla="val f5"/>
                <a:gd name="f50" fmla="val f6"/>
                <a:gd name="f51" fmla="val f7"/>
                <a:gd name="f52" fmla="*/ f46 f0 1"/>
                <a:gd name="f53" fmla="+- f51 0 f49"/>
                <a:gd name="f54" fmla="+- f50 0 f49"/>
                <a:gd name="f55" fmla="*/ f52 1 f2"/>
                <a:gd name="f56" fmla="*/ f54 1 234"/>
                <a:gd name="f57" fmla="*/ f53 1 348"/>
                <a:gd name="f58" fmla="*/ 165 f54 1"/>
                <a:gd name="f59" fmla="*/ 0 f53 1"/>
                <a:gd name="f60" fmla="*/ 234 f54 1"/>
                <a:gd name="f61" fmla="*/ 348 f53 1"/>
                <a:gd name="f62" fmla="*/ 0 f54 1"/>
                <a:gd name="f63" fmla="*/ 4 f54 1"/>
                <a:gd name="f64" fmla="*/ 326 f53 1"/>
                <a:gd name="f65" fmla="*/ 14 f54 1"/>
                <a:gd name="f66" fmla="*/ 244 f53 1"/>
                <a:gd name="f67" fmla="*/ 35 f54 1"/>
                <a:gd name="f68" fmla="*/ 124 f53 1"/>
                <a:gd name="f69" fmla="*/ 63 f54 1"/>
                <a:gd name="f70" fmla="*/ 62 f53 1"/>
                <a:gd name="f71" fmla="*/ 148 f54 1"/>
                <a:gd name="f72" fmla="*/ 4 f53 1"/>
                <a:gd name="f73" fmla="+- f55 0 f1"/>
                <a:gd name="f74" fmla="*/ f58 1 234"/>
                <a:gd name="f75" fmla="*/ f59 1 348"/>
                <a:gd name="f76" fmla="*/ f60 1 234"/>
                <a:gd name="f77" fmla="*/ f61 1 348"/>
                <a:gd name="f78" fmla="*/ f62 1 234"/>
                <a:gd name="f79" fmla="*/ f63 1 234"/>
                <a:gd name="f80" fmla="*/ f64 1 348"/>
                <a:gd name="f81" fmla="*/ f65 1 234"/>
                <a:gd name="f82" fmla="*/ f66 1 348"/>
                <a:gd name="f83" fmla="*/ f67 1 234"/>
                <a:gd name="f84" fmla="*/ f68 1 348"/>
                <a:gd name="f85" fmla="*/ f69 1 234"/>
                <a:gd name="f86" fmla="*/ f70 1 348"/>
                <a:gd name="f87" fmla="*/ f71 1 234"/>
                <a:gd name="f88" fmla="*/ f72 1 348"/>
                <a:gd name="f89" fmla="*/ 0 1 f56"/>
                <a:gd name="f90" fmla="*/ f50 1 f56"/>
                <a:gd name="f91" fmla="*/ 0 1 f57"/>
                <a:gd name="f92" fmla="*/ f51 1 f57"/>
                <a:gd name="f93" fmla="*/ f74 1 f56"/>
                <a:gd name="f94" fmla="*/ f75 1 f57"/>
                <a:gd name="f95" fmla="*/ f76 1 f56"/>
                <a:gd name="f96" fmla="*/ f77 1 f57"/>
                <a:gd name="f97" fmla="*/ f78 1 f56"/>
                <a:gd name="f98" fmla="*/ f79 1 f56"/>
                <a:gd name="f99" fmla="*/ f80 1 f57"/>
                <a:gd name="f100" fmla="*/ f81 1 f56"/>
                <a:gd name="f101" fmla="*/ f82 1 f57"/>
                <a:gd name="f102" fmla="*/ f83 1 f56"/>
                <a:gd name="f103" fmla="*/ f84 1 f57"/>
                <a:gd name="f104" fmla="*/ f85 1 f56"/>
                <a:gd name="f105" fmla="*/ f86 1 f57"/>
                <a:gd name="f106" fmla="*/ f87 1 f56"/>
                <a:gd name="f107" fmla="*/ f88 1 f57"/>
                <a:gd name="f108" fmla="*/ f89 f47 1"/>
                <a:gd name="f109" fmla="*/ f90 f47 1"/>
                <a:gd name="f110" fmla="*/ f92 f48 1"/>
                <a:gd name="f111" fmla="*/ f91 f48 1"/>
                <a:gd name="f112" fmla="*/ f93 f47 1"/>
                <a:gd name="f113" fmla="*/ f94 f48 1"/>
                <a:gd name="f114" fmla="*/ f95 f47 1"/>
                <a:gd name="f115" fmla="*/ f96 f48 1"/>
                <a:gd name="f116" fmla="*/ f97 f47 1"/>
                <a:gd name="f117" fmla="*/ f98 f47 1"/>
                <a:gd name="f118" fmla="*/ f99 f48 1"/>
                <a:gd name="f119" fmla="*/ f100 f47 1"/>
                <a:gd name="f120" fmla="*/ f101 f48 1"/>
                <a:gd name="f121" fmla="*/ f102 f47 1"/>
                <a:gd name="f122" fmla="*/ f103 f48 1"/>
                <a:gd name="f123" fmla="*/ f104 f47 1"/>
                <a:gd name="f124" fmla="*/ f105 f48 1"/>
                <a:gd name="f125" fmla="*/ f106 f47 1"/>
                <a:gd name="f126" fmla="*/ f107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2" y="f113"/>
                </a:cxn>
                <a:cxn ang="f73">
                  <a:pos x="f114" y="f115"/>
                </a:cxn>
                <a:cxn ang="f73">
                  <a:pos x="f116" y="f115"/>
                </a:cxn>
                <a:cxn ang="f73">
                  <a:pos x="f117" y="f118"/>
                </a:cxn>
                <a:cxn ang="f73">
                  <a:pos x="f119" y="f120"/>
                </a:cxn>
                <a:cxn ang="f73">
                  <a:pos x="f121" y="f122"/>
                </a:cxn>
                <a:cxn ang="f73">
                  <a:pos x="f123" y="f124"/>
                </a:cxn>
                <a:cxn ang="f73">
                  <a:pos x="f125" y="f126"/>
                </a:cxn>
                <a:cxn ang="f73">
                  <a:pos x="f112" y="f113"/>
                </a:cxn>
              </a:cxnLst>
              <a:rect l="f108" t="f111" r="f109" b="f110"/>
              <a:pathLst>
                <a:path w="234" h="348">
                  <a:moveTo>
                    <a:pt x="f8" y="f5"/>
                  </a:moveTo>
                  <a:cubicBezTo>
                    <a:pt x="f9" y="f10"/>
                    <a:pt x="f11" y="f12"/>
                    <a:pt x="f6" y="f7"/>
                  </a:cubicBezTo>
                  <a:cubicBezTo>
                    <a:pt x="f13" y="f7"/>
                    <a:pt x="f14" y="f7"/>
                    <a:pt x="f5" y="f7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19"/>
                  </a:cubicBezTo>
                  <a:cubicBezTo>
                    <a:pt x="f44" y="f17"/>
                    <a:pt x="f45" y="f15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D79E975-515D-BB3A-AF12-0E9BE9F86B97}"/>
                </a:ext>
              </a:extLst>
            </p:cNvPr>
            <p:cNvSpPr/>
            <p:nvPr/>
          </p:nvSpPr>
          <p:spPr>
            <a:xfrm>
              <a:off x="7945441" y="1728792"/>
              <a:ext cx="563563" cy="22193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4"/>
                <a:gd name="f7" fmla="val 646"/>
                <a:gd name="f8" fmla="val 80"/>
                <a:gd name="f9" fmla="val 186"/>
                <a:gd name="f10" fmla="val 98"/>
                <a:gd name="f11" fmla="val 190"/>
                <a:gd name="f12" fmla="val 108"/>
                <a:gd name="f13" fmla="val 203"/>
                <a:gd name="f14" fmla="val 117"/>
                <a:gd name="f15" fmla="val 217"/>
                <a:gd name="f16" fmla="val 132"/>
                <a:gd name="f17" fmla="val 243"/>
                <a:gd name="f18" fmla="val 140"/>
                <a:gd name="f19" fmla="val 271"/>
                <a:gd name="f20" fmla="val 146"/>
                <a:gd name="f21" fmla="val 300"/>
                <a:gd name="f22" fmla="val 150"/>
                <a:gd name="f23" fmla="val 317"/>
                <a:gd name="f24" fmla="val 334"/>
                <a:gd name="f25" fmla="val 151"/>
                <a:gd name="f26" fmla="val 351"/>
                <a:gd name="f27" fmla="val 153"/>
                <a:gd name="f28" fmla="val 383"/>
                <a:gd name="f29" fmla="val 154"/>
                <a:gd name="f30" fmla="val 415"/>
                <a:gd name="f31" fmla="val 155"/>
                <a:gd name="f32" fmla="val 446"/>
                <a:gd name="f33" fmla="val 157"/>
                <a:gd name="f34" fmla="val 485"/>
                <a:gd name="f35" fmla="val 159"/>
                <a:gd name="f36" fmla="val 524"/>
                <a:gd name="f37" fmla="val 161"/>
                <a:gd name="f38" fmla="val 563"/>
                <a:gd name="f39" fmla="val 162"/>
                <a:gd name="f40" fmla="val 586"/>
                <a:gd name="f41" fmla="val 163"/>
                <a:gd name="f42" fmla="val 608"/>
                <a:gd name="f43" fmla="val 630"/>
                <a:gd name="f44" fmla="val 633"/>
                <a:gd name="f45" fmla="val 634"/>
                <a:gd name="f46" fmla="val 635"/>
                <a:gd name="f47" fmla="val 638"/>
                <a:gd name="f48" fmla="val 139"/>
                <a:gd name="f49" fmla="val 642"/>
                <a:gd name="f50" fmla="val 128"/>
                <a:gd name="f51" fmla="val 127"/>
                <a:gd name="f52" fmla="val 126"/>
                <a:gd name="f53" fmla="val 639"/>
                <a:gd name="f54" fmla="val 636"/>
                <a:gd name="f55" fmla="val 113"/>
                <a:gd name="f56" fmla="val 596"/>
                <a:gd name="f57" fmla="val 100"/>
                <a:gd name="f58" fmla="val 556"/>
                <a:gd name="f59" fmla="val 88"/>
                <a:gd name="f60" fmla="val 516"/>
                <a:gd name="f61" fmla="val 72"/>
                <a:gd name="f62" fmla="val 467"/>
                <a:gd name="f63" fmla="val 56"/>
                <a:gd name="f64" fmla="val 417"/>
                <a:gd name="f65" fmla="val 46"/>
                <a:gd name="f66" fmla="val 365"/>
                <a:gd name="f67" fmla="val 39"/>
                <a:gd name="f68" fmla="val 35"/>
                <a:gd name="f69" fmla="val 302"/>
                <a:gd name="f70" fmla="val 36"/>
                <a:gd name="f71" fmla="val 270"/>
                <a:gd name="f72" fmla="val 37"/>
                <a:gd name="f73" fmla="val 248"/>
                <a:gd name="f74" fmla="val 226"/>
                <a:gd name="f75" fmla="val 50"/>
                <a:gd name="f76" fmla="val 206"/>
                <a:gd name="f77" fmla="val 53"/>
                <a:gd name="f78" fmla="val 200"/>
                <a:gd name="f79" fmla="val 58"/>
                <a:gd name="f80" fmla="val 195"/>
                <a:gd name="f81" fmla="val 62"/>
                <a:gd name="f82" fmla="val 55"/>
                <a:gd name="f83" fmla="val 48"/>
                <a:gd name="f84" fmla="val 189"/>
                <a:gd name="f85" fmla="val 41"/>
                <a:gd name="f86" fmla="val 188"/>
                <a:gd name="f87" fmla="val 24"/>
                <a:gd name="f88" fmla="val 184"/>
                <a:gd name="f89" fmla="val 3"/>
                <a:gd name="f90" fmla="val 1"/>
                <a:gd name="f91" fmla="val 145"/>
                <a:gd name="f92" fmla="val 135"/>
                <a:gd name="f93" fmla="val 6"/>
                <a:gd name="f94" fmla="val 9"/>
                <a:gd name="f95" fmla="val 107"/>
                <a:gd name="f96" fmla="val 14"/>
                <a:gd name="f97" fmla="val 97"/>
                <a:gd name="f98" fmla="val 16"/>
                <a:gd name="f99" fmla="val 86"/>
                <a:gd name="f100" fmla="val 20"/>
                <a:gd name="f101" fmla="val 66"/>
                <a:gd name="f102" fmla="val 17"/>
                <a:gd name="f103" fmla="val 11"/>
                <a:gd name="f104" fmla="val 26"/>
                <a:gd name="f105" fmla="val 8"/>
                <a:gd name="f106" fmla="val 7"/>
                <a:gd name="f107" fmla="val 4"/>
                <a:gd name="f108" fmla="val 13"/>
                <a:gd name="f109" fmla="val 21"/>
                <a:gd name="f110" fmla="val 28"/>
                <a:gd name="f111" fmla="val 34"/>
                <a:gd name="f112" fmla="val 61"/>
                <a:gd name="f113" fmla="val 25"/>
                <a:gd name="f114" fmla="val 103"/>
                <a:gd name="f115" fmla="val 78"/>
                <a:gd name="f116" fmla="val 118"/>
                <a:gd name="f117" fmla="val 104"/>
                <a:gd name="f118" fmla="val 121"/>
                <a:gd name="f119" fmla="val 131"/>
                <a:gd name="f120" fmla="val 102"/>
                <a:gd name="f121" fmla="val 169"/>
                <a:gd name="f122" fmla="val 95"/>
                <a:gd name="f123" fmla="val 178"/>
                <a:gd name="f124" fmla="val 84"/>
                <a:gd name="f125" fmla="val 183"/>
                <a:gd name="f126" fmla="val 83"/>
                <a:gd name="f127" fmla="val 81"/>
                <a:gd name="f128" fmla="val 185"/>
                <a:gd name="f129" fmla="+- 0 0 -90"/>
                <a:gd name="f130" fmla="*/ f3 1 164"/>
                <a:gd name="f131" fmla="*/ f4 1 646"/>
                <a:gd name="f132" fmla="val f5"/>
                <a:gd name="f133" fmla="val f6"/>
                <a:gd name="f134" fmla="val f7"/>
                <a:gd name="f135" fmla="*/ f129 f0 1"/>
                <a:gd name="f136" fmla="+- f134 0 f132"/>
                <a:gd name="f137" fmla="+- f133 0 f132"/>
                <a:gd name="f138" fmla="*/ f135 1 f2"/>
                <a:gd name="f139" fmla="*/ f137 1 164"/>
                <a:gd name="f140" fmla="*/ f136 1 646"/>
                <a:gd name="f141" fmla="*/ 80 f137 1"/>
                <a:gd name="f142" fmla="*/ 186 f136 1"/>
                <a:gd name="f143" fmla="*/ 117 f137 1"/>
                <a:gd name="f144" fmla="*/ 217 f136 1"/>
                <a:gd name="f145" fmla="*/ 146 f137 1"/>
                <a:gd name="f146" fmla="*/ 300 f136 1"/>
                <a:gd name="f147" fmla="*/ 151 f137 1"/>
                <a:gd name="f148" fmla="*/ 351 f136 1"/>
                <a:gd name="f149" fmla="*/ 155 f137 1"/>
                <a:gd name="f150" fmla="*/ 446 f136 1"/>
                <a:gd name="f151" fmla="*/ 161 f137 1"/>
                <a:gd name="f152" fmla="*/ 563 f136 1"/>
                <a:gd name="f153" fmla="*/ 164 f137 1"/>
                <a:gd name="f154" fmla="*/ 630 f136 1"/>
                <a:gd name="f155" fmla="*/ 635 f136 1"/>
                <a:gd name="f156" fmla="*/ 128 f137 1"/>
                <a:gd name="f157" fmla="*/ 646 f136 1"/>
                <a:gd name="f158" fmla="*/ 126 f137 1"/>
                <a:gd name="f159" fmla="*/ 636 f136 1"/>
                <a:gd name="f160" fmla="*/ 88 f137 1"/>
                <a:gd name="f161" fmla="*/ 516 f136 1"/>
                <a:gd name="f162" fmla="*/ 46 f137 1"/>
                <a:gd name="f163" fmla="*/ 365 f136 1"/>
                <a:gd name="f164" fmla="*/ 36 f137 1"/>
                <a:gd name="f165" fmla="*/ 270 f136 1"/>
                <a:gd name="f166" fmla="*/ 50 f137 1"/>
                <a:gd name="f167" fmla="*/ 206 f136 1"/>
                <a:gd name="f168" fmla="*/ 62 f137 1"/>
                <a:gd name="f169" fmla="*/ 190 f136 1"/>
                <a:gd name="f170" fmla="*/ 41 f137 1"/>
                <a:gd name="f171" fmla="*/ 188 f136 1"/>
                <a:gd name="f172" fmla="*/ 1 f137 1"/>
                <a:gd name="f173" fmla="*/ 145 f136 1"/>
                <a:gd name="f174" fmla="*/ 6 f137 1"/>
                <a:gd name="f175" fmla="*/ 117 f136 1"/>
                <a:gd name="f176" fmla="*/ 16 f137 1"/>
                <a:gd name="f177" fmla="*/ 86 f136 1"/>
                <a:gd name="f178" fmla="*/ 11 f137 1"/>
                <a:gd name="f179" fmla="*/ 26 f136 1"/>
                <a:gd name="f180" fmla="*/ 7 f137 1"/>
                <a:gd name="f181" fmla="*/ 8 f136 1"/>
                <a:gd name="f182" fmla="*/ 13 f137 1"/>
                <a:gd name="f183" fmla="*/ 1 f136 1"/>
                <a:gd name="f184" fmla="*/ 34 f137 1"/>
                <a:gd name="f185" fmla="*/ 6 f136 1"/>
                <a:gd name="f186" fmla="*/ 103 f137 1"/>
                <a:gd name="f187" fmla="*/ 78 f136 1"/>
                <a:gd name="f188" fmla="*/ 107 f137 1"/>
                <a:gd name="f189" fmla="*/ 159 f136 1"/>
                <a:gd name="f190" fmla="*/ 84 f137 1"/>
                <a:gd name="f191" fmla="*/ 183 f136 1"/>
                <a:gd name="f192" fmla="+- f138 0 f1"/>
                <a:gd name="f193" fmla="*/ f141 1 164"/>
                <a:gd name="f194" fmla="*/ f142 1 646"/>
                <a:gd name="f195" fmla="*/ f143 1 164"/>
                <a:gd name="f196" fmla="*/ f144 1 646"/>
                <a:gd name="f197" fmla="*/ f145 1 164"/>
                <a:gd name="f198" fmla="*/ f146 1 646"/>
                <a:gd name="f199" fmla="*/ f147 1 164"/>
                <a:gd name="f200" fmla="*/ f148 1 646"/>
                <a:gd name="f201" fmla="*/ f149 1 164"/>
                <a:gd name="f202" fmla="*/ f150 1 646"/>
                <a:gd name="f203" fmla="*/ f151 1 164"/>
                <a:gd name="f204" fmla="*/ f152 1 646"/>
                <a:gd name="f205" fmla="*/ f153 1 164"/>
                <a:gd name="f206" fmla="*/ f154 1 646"/>
                <a:gd name="f207" fmla="*/ f155 1 646"/>
                <a:gd name="f208" fmla="*/ f156 1 164"/>
                <a:gd name="f209" fmla="*/ f157 1 646"/>
                <a:gd name="f210" fmla="*/ f158 1 164"/>
                <a:gd name="f211" fmla="*/ f159 1 646"/>
                <a:gd name="f212" fmla="*/ f160 1 164"/>
                <a:gd name="f213" fmla="*/ f161 1 646"/>
                <a:gd name="f214" fmla="*/ f162 1 164"/>
                <a:gd name="f215" fmla="*/ f163 1 646"/>
                <a:gd name="f216" fmla="*/ f164 1 164"/>
                <a:gd name="f217" fmla="*/ f165 1 646"/>
                <a:gd name="f218" fmla="*/ f166 1 164"/>
                <a:gd name="f219" fmla="*/ f167 1 646"/>
                <a:gd name="f220" fmla="*/ f168 1 164"/>
                <a:gd name="f221" fmla="*/ f169 1 646"/>
                <a:gd name="f222" fmla="*/ f170 1 164"/>
                <a:gd name="f223" fmla="*/ f171 1 646"/>
                <a:gd name="f224" fmla="*/ f172 1 164"/>
                <a:gd name="f225" fmla="*/ f173 1 646"/>
                <a:gd name="f226" fmla="*/ f174 1 164"/>
                <a:gd name="f227" fmla="*/ f175 1 646"/>
                <a:gd name="f228" fmla="*/ f176 1 164"/>
                <a:gd name="f229" fmla="*/ f177 1 646"/>
                <a:gd name="f230" fmla="*/ f178 1 164"/>
                <a:gd name="f231" fmla="*/ f179 1 646"/>
                <a:gd name="f232" fmla="*/ f180 1 164"/>
                <a:gd name="f233" fmla="*/ f181 1 646"/>
                <a:gd name="f234" fmla="*/ f182 1 164"/>
                <a:gd name="f235" fmla="*/ f183 1 646"/>
                <a:gd name="f236" fmla="*/ f184 1 164"/>
                <a:gd name="f237" fmla="*/ f185 1 646"/>
                <a:gd name="f238" fmla="*/ f186 1 164"/>
                <a:gd name="f239" fmla="*/ f187 1 646"/>
                <a:gd name="f240" fmla="*/ f188 1 164"/>
                <a:gd name="f241" fmla="*/ f189 1 646"/>
                <a:gd name="f242" fmla="*/ f190 1 164"/>
                <a:gd name="f243" fmla="*/ f191 1 646"/>
                <a:gd name="f244" fmla="*/ 0 1 f139"/>
                <a:gd name="f245" fmla="*/ f133 1 f139"/>
                <a:gd name="f246" fmla="*/ 0 1 f140"/>
                <a:gd name="f247" fmla="*/ f134 1 f140"/>
                <a:gd name="f248" fmla="*/ f193 1 f139"/>
                <a:gd name="f249" fmla="*/ f194 1 f140"/>
                <a:gd name="f250" fmla="*/ f195 1 f139"/>
                <a:gd name="f251" fmla="*/ f196 1 f140"/>
                <a:gd name="f252" fmla="*/ f197 1 f139"/>
                <a:gd name="f253" fmla="*/ f198 1 f140"/>
                <a:gd name="f254" fmla="*/ f199 1 f139"/>
                <a:gd name="f255" fmla="*/ f200 1 f140"/>
                <a:gd name="f256" fmla="*/ f201 1 f139"/>
                <a:gd name="f257" fmla="*/ f202 1 f140"/>
                <a:gd name="f258" fmla="*/ f203 1 f139"/>
                <a:gd name="f259" fmla="*/ f204 1 f140"/>
                <a:gd name="f260" fmla="*/ f205 1 f139"/>
                <a:gd name="f261" fmla="*/ f206 1 f140"/>
                <a:gd name="f262" fmla="*/ f207 1 f140"/>
                <a:gd name="f263" fmla="*/ f208 1 f139"/>
                <a:gd name="f264" fmla="*/ f209 1 f140"/>
                <a:gd name="f265" fmla="*/ f210 1 f139"/>
                <a:gd name="f266" fmla="*/ f211 1 f140"/>
                <a:gd name="f267" fmla="*/ f212 1 f139"/>
                <a:gd name="f268" fmla="*/ f213 1 f140"/>
                <a:gd name="f269" fmla="*/ f214 1 f139"/>
                <a:gd name="f270" fmla="*/ f215 1 f140"/>
                <a:gd name="f271" fmla="*/ f216 1 f139"/>
                <a:gd name="f272" fmla="*/ f217 1 f140"/>
                <a:gd name="f273" fmla="*/ f218 1 f139"/>
                <a:gd name="f274" fmla="*/ f219 1 f140"/>
                <a:gd name="f275" fmla="*/ f220 1 f139"/>
                <a:gd name="f276" fmla="*/ f221 1 f140"/>
                <a:gd name="f277" fmla="*/ f222 1 f139"/>
                <a:gd name="f278" fmla="*/ f223 1 f140"/>
                <a:gd name="f279" fmla="*/ f224 1 f139"/>
                <a:gd name="f280" fmla="*/ f225 1 f140"/>
                <a:gd name="f281" fmla="*/ f226 1 f139"/>
                <a:gd name="f282" fmla="*/ f227 1 f140"/>
                <a:gd name="f283" fmla="*/ f228 1 f139"/>
                <a:gd name="f284" fmla="*/ f229 1 f140"/>
                <a:gd name="f285" fmla="*/ f230 1 f139"/>
                <a:gd name="f286" fmla="*/ f231 1 f140"/>
                <a:gd name="f287" fmla="*/ f232 1 f139"/>
                <a:gd name="f288" fmla="*/ f233 1 f140"/>
                <a:gd name="f289" fmla="*/ f234 1 f139"/>
                <a:gd name="f290" fmla="*/ f235 1 f140"/>
                <a:gd name="f291" fmla="*/ f236 1 f139"/>
                <a:gd name="f292" fmla="*/ f237 1 f140"/>
                <a:gd name="f293" fmla="*/ f238 1 f139"/>
                <a:gd name="f294" fmla="*/ f239 1 f140"/>
                <a:gd name="f295" fmla="*/ f240 1 f139"/>
                <a:gd name="f296" fmla="*/ f241 1 f140"/>
                <a:gd name="f297" fmla="*/ f242 1 f139"/>
                <a:gd name="f298" fmla="*/ f243 1 f140"/>
                <a:gd name="f299" fmla="*/ f244 f130 1"/>
                <a:gd name="f300" fmla="*/ f245 f130 1"/>
                <a:gd name="f301" fmla="*/ f247 f131 1"/>
                <a:gd name="f302" fmla="*/ f246 f131 1"/>
                <a:gd name="f303" fmla="*/ f248 f130 1"/>
                <a:gd name="f304" fmla="*/ f249 f131 1"/>
                <a:gd name="f305" fmla="*/ f250 f130 1"/>
                <a:gd name="f306" fmla="*/ f251 f131 1"/>
                <a:gd name="f307" fmla="*/ f252 f130 1"/>
                <a:gd name="f308" fmla="*/ f253 f131 1"/>
                <a:gd name="f309" fmla="*/ f254 f130 1"/>
                <a:gd name="f310" fmla="*/ f255 f131 1"/>
                <a:gd name="f311" fmla="*/ f256 f130 1"/>
                <a:gd name="f312" fmla="*/ f257 f131 1"/>
                <a:gd name="f313" fmla="*/ f258 f130 1"/>
                <a:gd name="f314" fmla="*/ f259 f131 1"/>
                <a:gd name="f315" fmla="*/ f260 f130 1"/>
                <a:gd name="f316" fmla="*/ f261 f131 1"/>
                <a:gd name="f317" fmla="*/ f262 f131 1"/>
                <a:gd name="f318" fmla="*/ f263 f130 1"/>
                <a:gd name="f319" fmla="*/ f264 f131 1"/>
                <a:gd name="f320" fmla="*/ f265 f130 1"/>
                <a:gd name="f321" fmla="*/ f266 f131 1"/>
                <a:gd name="f322" fmla="*/ f267 f130 1"/>
                <a:gd name="f323" fmla="*/ f268 f131 1"/>
                <a:gd name="f324" fmla="*/ f269 f130 1"/>
                <a:gd name="f325" fmla="*/ f270 f131 1"/>
                <a:gd name="f326" fmla="*/ f271 f130 1"/>
                <a:gd name="f327" fmla="*/ f272 f131 1"/>
                <a:gd name="f328" fmla="*/ f273 f130 1"/>
                <a:gd name="f329" fmla="*/ f274 f131 1"/>
                <a:gd name="f330" fmla="*/ f275 f130 1"/>
                <a:gd name="f331" fmla="*/ f276 f131 1"/>
                <a:gd name="f332" fmla="*/ f277 f130 1"/>
                <a:gd name="f333" fmla="*/ f278 f131 1"/>
                <a:gd name="f334" fmla="*/ f279 f130 1"/>
                <a:gd name="f335" fmla="*/ f280 f131 1"/>
                <a:gd name="f336" fmla="*/ f281 f130 1"/>
                <a:gd name="f337" fmla="*/ f282 f131 1"/>
                <a:gd name="f338" fmla="*/ f283 f130 1"/>
                <a:gd name="f339" fmla="*/ f284 f131 1"/>
                <a:gd name="f340" fmla="*/ f285 f130 1"/>
                <a:gd name="f341" fmla="*/ f286 f131 1"/>
                <a:gd name="f342" fmla="*/ f287 f130 1"/>
                <a:gd name="f343" fmla="*/ f288 f131 1"/>
                <a:gd name="f344" fmla="*/ f289 f130 1"/>
                <a:gd name="f345" fmla="*/ f290 f131 1"/>
                <a:gd name="f346" fmla="*/ f291 f130 1"/>
                <a:gd name="f347" fmla="*/ f292 f131 1"/>
                <a:gd name="f348" fmla="*/ f293 f130 1"/>
                <a:gd name="f349" fmla="*/ f294 f131 1"/>
                <a:gd name="f350" fmla="*/ f295 f130 1"/>
                <a:gd name="f351" fmla="*/ f296 f131 1"/>
                <a:gd name="f352" fmla="*/ f297 f130 1"/>
                <a:gd name="f353" fmla="*/ f298 f1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2">
                  <a:pos x="f303" y="f304"/>
                </a:cxn>
                <a:cxn ang="f192">
                  <a:pos x="f305" y="f306"/>
                </a:cxn>
                <a:cxn ang="f192">
                  <a:pos x="f307" y="f308"/>
                </a:cxn>
                <a:cxn ang="f192">
                  <a:pos x="f309" y="f310"/>
                </a:cxn>
                <a:cxn ang="f192">
                  <a:pos x="f311" y="f312"/>
                </a:cxn>
                <a:cxn ang="f192">
                  <a:pos x="f313" y="f314"/>
                </a:cxn>
                <a:cxn ang="f192">
                  <a:pos x="f315" y="f316"/>
                </a:cxn>
                <a:cxn ang="f192">
                  <a:pos x="f313" y="f317"/>
                </a:cxn>
                <a:cxn ang="f192">
                  <a:pos x="f318" y="f319"/>
                </a:cxn>
                <a:cxn ang="f192">
                  <a:pos x="f320" y="f321"/>
                </a:cxn>
                <a:cxn ang="f192">
                  <a:pos x="f322" y="f323"/>
                </a:cxn>
                <a:cxn ang="f192">
                  <a:pos x="f324" y="f325"/>
                </a:cxn>
                <a:cxn ang="f192">
                  <a:pos x="f326" y="f327"/>
                </a:cxn>
                <a:cxn ang="f192">
                  <a:pos x="f328" y="f329"/>
                </a:cxn>
                <a:cxn ang="f192">
                  <a:pos x="f330" y="f331"/>
                </a:cxn>
                <a:cxn ang="f192">
                  <a:pos x="f332" y="f333"/>
                </a:cxn>
                <a:cxn ang="f192">
                  <a:pos x="f334" y="f335"/>
                </a:cxn>
                <a:cxn ang="f192">
                  <a:pos x="f336" y="f337"/>
                </a:cxn>
                <a:cxn ang="f192">
                  <a:pos x="f338" y="f339"/>
                </a:cxn>
                <a:cxn ang="f192">
                  <a:pos x="f340" y="f341"/>
                </a:cxn>
                <a:cxn ang="f192">
                  <a:pos x="f342" y="f343"/>
                </a:cxn>
                <a:cxn ang="f192">
                  <a:pos x="f344" y="f345"/>
                </a:cxn>
                <a:cxn ang="f192">
                  <a:pos x="f346" y="f347"/>
                </a:cxn>
                <a:cxn ang="f192">
                  <a:pos x="f348" y="f349"/>
                </a:cxn>
                <a:cxn ang="f192">
                  <a:pos x="f350" y="f351"/>
                </a:cxn>
                <a:cxn ang="f192">
                  <a:pos x="f352" y="f353"/>
                </a:cxn>
                <a:cxn ang="f192">
                  <a:pos x="f303" y="f304"/>
                </a:cxn>
              </a:cxnLst>
              <a:rect l="f299" t="f302" r="f300" b="f301"/>
              <a:pathLst>
                <a:path w="164" h="64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2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6" y="f43"/>
                  </a:cubicBezTo>
                  <a:cubicBezTo>
                    <a:pt x="f6" y="f44"/>
                    <a:pt x="f41" y="f45"/>
                    <a:pt x="f37" y="f46"/>
                  </a:cubicBezTo>
                  <a:cubicBezTo>
                    <a:pt x="f22" y="f47"/>
                    <a:pt x="f48" y="f49"/>
                    <a:pt x="f50" y="f7"/>
                  </a:cubicBezTo>
                  <a:cubicBezTo>
                    <a:pt x="f51" y="f49"/>
                    <a:pt x="f52" y="f53"/>
                    <a:pt x="f52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24"/>
                    <a:pt x="f68" y="f69"/>
                    <a:pt x="f70" y="f71"/>
                  </a:cubicBezTo>
                  <a:cubicBezTo>
                    <a:pt x="f72" y="f73"/>
                    <a:pt x="f67" y="f74"/>
                    <a:pt x="f75" y="f76"/>
                  </a:cubicBezTo>
                  <a:cubicBezTo>
                    <a:pt x="f77" y="f78"/>
                    <a:pt x="f79" y="f80"/>
                    <a:pt x="f81" y="f11"/>
                  </a:cubicBezTo>
                  <a:cubicBezTo>
                    <a:pt x="f82" y="f11"/>
                    <a:pt x="f83" y="f84"/>
                    <a:pt x="f85" y="f86"/>
                  </a:cubicBezTo>
                  <a:cubicBezTo>
                    <a:pt x="f87" y="f88"/>
                    <a:pt x="f89" y="f6"/>
                    <a:pt x="f90" y="f91"/>
                  </a:cubicBezTo>
                  <a:cubicBezTo>
                    <a:pt x="f5" y="f92"/>
                    <a:pt x="f89" y="f52"/>
                    <a:pt x="f93" y="f14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65"/>
                    <a:pt x="f103" y="f104"/>
                  </a:cubicBezTo>
                  <a:cubicBezTo>
                    <a:pt x="f94" y="f100"/>
                    <a:pt x="f105" y="f96"/>
                    <a:pt x="f106" y="f105"/>
                  </a:cubicBezTo>
                  <a:cubicBezTo>
                    <a:pt x="f93" y="f107"/>
                    <a:pt x="f105" y="f90"/>
                    <a:pt x="f108" y="f90"/>
                  </a:cubicBezTo>
                  <a:cubicBezTo>
                    <a:pt x="f109" y="f5"/>
                    <a:pt x="f110" y="f90"/>
                    <a:pt x="f111" y="f93"/>
                  </a:cubicBezTo>
                  <a:cubicBezTo>
                    <a:pt x="f112" y="f113"/>
                    <a:pt x="f99" y="f83"/>
                    <a:pt x="f114" y="f115"/>
                  </a:cubicBezTo>
                  <a:cubicBezTo>
                    <a:pt x="f116" y="f117"/>
                    <a:pt x="f118" y="f119"/>
                    <a:pt x="f95" y="f35"/>
                  </a:cubicBezTo>
                  <a:cubicBezTo>
                    <a:pt x="f120" y="f121"/>
                    <a:pt x="f122" y="f123"/>
                    <a:pt x="f124" y="f125"/>
                  </a:cubicBezTo>
                  <a:cubicBezTo>
                    <a:pt x="f126" y="f88"/>
                    <a:pt x="f127" y="f128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5C01266-291A-94EA-0B5B-1A36BE6789BE}"/>
                </a:ext>
              </a:extLst>
            </p:cNvPr>
            <p:cNvSpPr/>
            <p:nvPr/>
          </p:nvSpPr>
          <p:spPr>
            <a:xfrm>
              <a:off x="8564563" y="3360740"/>
              <a:ext cx="322261" cy="4190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4"/>
                <a:gd name="f7" fmla="val 122"/>
                <a:gd name="f8" fmla="val 2"/>
                <a:gd name="f9" fmla="val 1"/>
                <a:gd name="f10" fmla="val 81"/>
                <a:gd name="f11" fmla="val 41"/>
                <a:gd name="f12" fmla="val 22"/>
                <a:gd name="f13" fmla="val 6"/>
                <a:gd name="f14" fmla="val 43"/>
                <a:gd name="f15" fmla="val 15"/>
                <a:gd name="f16" fmla="val 60"/>
                <a:gd name="f17" fmla="val 31"/>
                <a:gd name="f18" fmla="val 73"/>
                <a:gd name="f19" fmla="val 42"/>
                <a:gd name="f20" fmla="val 82"/>
                <a:gd name="f21" fmla="val 56"/>
                <a:gd name="f22" fmla="val 87"/>
                <a:gd name="f23" fmla="val 72"/>
                <a:gd name="f24" fmla="val 92"/>
                <a:gd name="f25" fmla="val 86"/>
                <a:gd name="f26" fmla="val 108"/>
                <a:gd name="f27" fmla="val 67"/>
                <a:gd name="f28" fmla="val 116"/>
                <a:gd name="f29" fmla="val 57"/>
                <a:gd name="f30" fmla="val 120"/>
                <a:gd name="f31" fmla="val 47"/>
                <a:gd name="f32" fmla="val 37"/>
                <a:gd name="f33" fmla="val 26"/>
                <a:gd name="f34" fmla="val 5"/>
                <a:gd name="f35" fmla="val 4"/>
                <a:gd name="f36" fmla="val 3"/>
                <a:gd name="f37" fmla="+- 0 0 -90"/>
                <a:gd name="f38" fmla="*/ f3 1 94"/>
                <a:gd name="f39" fmla="*/ f4 1 122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94"/>
                <a:gd name="f48" fmla="*/ f44 1 122"/>
                <a:gd name="f49" fmla="*/ 2 f45 1"/>
                <a:gd name="f50" fmla="*/ 122 f44 1"/>
                <a:gd name="f51" fmla="*/ 0 f45 1"/>
                <a:gd name="f52" fmla="*/ 0 f44 1"/>
                <a:gd name="f53" fmla="*/ 60 f45 1"/>
                <a:gd name="f54" fmla="*/ 31 f44 1"/>
                <a:gd name="f55" fmla="*/ 87 f45 1"/>
                <a:gd name="f56" fmla="*/ 72 f44 1"/>
                <a:gd name="f57" fmla="*/ 67 f45 1"/>
                <a:gd name="f58" fmla="*/ 116 f44 1"/>
                <a:gd name="f59" fmla="*/ 37 f45 1"/>
                <a:gd name="f60" fmla="*/ 5 f45 1"/>
                <a:gd name="f61" fmla="+- f46 0 f1"/>
                <a:gd name="f62" fmla="*/ f49 1 94"/>
                <a:gd name="f63" fmla="*/ f50 1 122"/>
                <a:gd name="f64" fmla="*/ f51 1 94"/>
                <a:gd name="f65" fmla="*/ f52 1 122"/>
                <a:gd name="f66" fmla="*/ f53 1 94"/>
                <a:gd name="f67" fmla="*/ f54 1 122"/>
                <a:gd name="f68" fmla="*/ f55 1 94"/>
                <a:gd name="f69" fmla="*/ f56 1 122"/>
                <a:gd name="f70" fmla="*/ f57 1 94"/>
                <a:gd name="f71" fmla="*/ f58 1 122"/>
                <a:gd name="f72" fmla="*/ f59 1 94"/>
                <a:gd name="f73" fmla="*/ f60 1 94"/>
                <a:gd name="f74" fmla="*/ 0 1 f47"/>
                <a:gd name="f75" fmla="*/ f41 1 f47"/>
                <a:gd name="f76" fmla="*/ 0 1 f48"/>
                <a:gd name="f77" fmla="*/ f42 1 f48"/>
                <a:gd name="f78" fmla="*/ f62 1 f47"/>
                <a:gd name="f79" fmla="*/ f63 1 f48"/>
                <a:gd name="f80" fmla="*/ f64 1 f47"/>
                <a:gd name="f81" fmla="*/ f65 1 f48"/>
                <a:gd name="f82" fmla="*/ f66 1 f47"/>
                <a:gd name="f83" fmla="*/ f67 1 f48"/>
                <a:gd name="f84" fmla="*/ f68 1 f47"/>
                <a:gd name="f85" fmla="*/ f69 1 f48"/>
                <a:gd name="f86" fmla="*/ f70 1 f47"/>
                <a:gd name="f87" fmla="*/ f71 1 f48"/>
                <a:gd name="f88" fmla="*/ f72 1 f47"/>
                <a:gd name="f89" fmla="*/ f73 1 f47"/>
                <a:gd name="f90" fmla="*/ f74 f38 1"/>
                <a:gd name="f91" fmla="*/ f75 f38 1"/>
                <a:gd name="f92" fmla="*/ f77 f39 1"/>
                <a:gd name="f93" fmla="*/ f76 f39 1"/>
                <a:gd name="f94" fmla="*/ f78 f38 1"/>
                <a:gd name="f95" fmla="*/ f79 f39 1"/>
                <a:gd name="f96" fmla="*/ f80 f38 1"/>
                <a:gd name="f97" fmla="*/ f81 f39 1"/>
                <a:gd name="f98" fmla="*/ f82 f38 1"/>
                <a:gd name="f99" fmla="*/ f83 f39 1"/>
                <a:gd name="f100" fmla="*/ f84 f38 1"/>
                <a:gd name="f101" fmla="*/ f85 f39 1"/>
                <a:gd name="f102" fmla="*/ f86 f38 1"/>
                <a:gd name="f103" fmla="*/ f87 f39 1"/>
                <a:gd name="f104" fmla="*/ f88 f38 1"/>
                <a:gd name="f105" fmla="*/ f89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94" y="f95"/>
                </a:cxn>
                <a:cxn ang="f61">
                  <a:pos x="f96" y="f97"/>
                </a:cxn>
                <a:cxn ang="f61">
                  <a:pos x="f98" y="f99"/>
                </a:cxn>
                <a:cxn ang="f61">
                  <a:pos x="f100" y="f101"/>
                </a:cxn>
                <a:cxn ang="f61">
                  <a:pos x="f102" y="f103"/>
                </a:cxn>
                <a:cxn ang="f61">
                  <a:pos x="f104" y="f95"/>
                </a:cxn>
                <a:cxn ang="f61">
                  <a:pos x="f105" y="f95"/>
                </a:cxn>
                <a:cxn ang="f61">
                  <a:pos x="f94" y="f95"/>
                </a:cxn>
              </a:cxnLst>
              <a:rect l="f90" t="f93" r="f91" b="f92"/>
              <a:pathLst>
                <a:path w="94" h="122">
                  <a:moveTo>
                    <a:pt x="f8" y="f7"/>
                  </a:moveTo>
                  <a:cubicBezTo>
                    <a:pt x="f9" y="f10"/>
                    <a:pt x="f5" y="f11"/>
                    <a:pt x="f5" y="f5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6" y="f24"/>
                    <a:pt x="f25" y="f26"/>
                    <a:pt x="f27" y="f28"/>
                  </a:cubicBezTo>
                  <a:cubicBezTo>
                    <a:pt x="f29" y="f30"/>
                    <a:pt x="f31" y="f7"/>
                    <a:pt x="f32" y="f7"/>
                  </a:cubicBezTo>
                  <a:cubicBezTo>
                    <a:pt x="f33" y="f7"/>
                    <a:pt x="f15" y="f7"/>
                    <a:pt x="f34" y="f7"/>
                  </a:cubicBezTo>
                  <a:cubicBezTo>
                    <a:pt x="f35" y="f7"/>
                    <a:pt x="f36" y="f7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E35BEEC-8FF8-5722-260C-F75B63C223CC}"/>
                </a:ext>
              </a:extLst>
            </p:cNvPr>
            <p:cNvSpPr/>
            <p:nvPr/>
          </p:nvSpPr>
          <p:spPr>
            <a:xfrm>
              <a:off x="7204072" y="3263895"/>
              <a:ext cx="481010" cy="6175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0"/>
                <a:gd name="f7" fmla="val 2"/>
                <a:gd name="f8" fmla="val 170"/>
                <a:gd name="f9" fmla="val 4"/>
                <a:gd name="f10" fmla="val 160"/>
                <a:gd name="f11" fmla="val 6"/>
                <a:gd name="f12" fmla="val 149"/>
                <a:gd name="f13" fmla="val 14"/>
                <a:gd name="f14" fmla="val 111"/>
                <a:gd name="f15" fmla="val 22"/>
                <a:gd name="f16" fmla="val 72"/>
                <a:gd name="f17" fmla="val 29"/>
                <a:gd name="f18" fmla="val 33"/>
                <a:gd name="f19" fmla="val 31"/>
                <a:gd name="f20" fmla="val 23"/>
                <a:gd name="f21" fmla="val 34"/>
                <a:gd name="f22" fmla="val 13"/>
                <a:gd name="f23" fmla="val 35"/>
                <a:gd name="f24" fmla="val 3"/>
                <a:gd name="f25" fmla="val 36"/>
                <a:gd name="f26" fmla="val 1"/>
                <a:gd name="f27" fmla="val 37"/>
                <a:gd name="f28" fmla="val 40"/>
                <a:gd name="f29" fmla="val 101"/>
                <a:gd name="f30" fmla="val 8"/>
                <a:gd name="f31" fmla="val 127"/>
                <a:gd name="f32" fmla="val 131"/>
                <a:gd name="f33" fmla="val 32"/>
                <a:gd name="f34" fmla="val 135"/>
                <a:gd name="f35" fmla="val 39"/>
                <a:gd name="f36" fmla="val 77"/>
                <a:gd name="f37" fmla="val 70"/>
                <a:gd name="f38" fmla="val 25"/>
                <a:gd name="f39" fmla="val 112"/>
                <a:gd name="f40" fmla="+- 0 0 -90"/>
                <a:gd name="f41" fmla="*/ f3 1 140"/>
                <a:gd name="f42" fmla="*/ f4 1 180"/>
                <a:gd name="f43" fmla="val f5"/>
                <a:gd name="f44" fmla="val f6"/>
                <a:gd name="f45" fmla="val f2"/>
                <a:gd name="f46" fmla="*/ f40 f0 1"/>
                <a:gd name="f47" fmla="+- f45 0 f43"/>
                <a:gd name="f48" fmla="+- f44 0 f43"/>
                <a:gd name="f49" fmla="*/ f46 1 f2"/>
                <a:gd name="f50" fmla="*/ f48 1 140"/>
                <a:gd name="f51" fmla="*/ f47 1 180"/>
                <a:gd name="f52" fmla="*/ 0 f48 1"/>
                <a:gd name="f53" fmla="*/ 180 f47 1"/>
                <a:gd name="f54" fmla="*/ 6 f48 1"/>
                <a:gd name="f55" fmla="*/ 149 f47 1"/>
                <a:gd name="f56" fmla="*/ 29 f48 1"/>
                <a:gd name="f57" fmla="*/ 33 f47 1"/>
                <a:gd name="f58" fmla="*/ 35 f48 1"/>
                <a:gd name="f59" fmla="*/ 3 f47 1"/>
                <a:gd name="f60" fmla="*/ 40 f48 1"/>
                <a:gd name="f61" fmla="*/ 0 f47 1"/>
                <a:gd name="f62" fmla="*/ 127 f48 1"/>
                <a:gd name="f63" fmla="*/ 29 f47 1"/>
                <a:gd name="f64" fmla="*/ 140 f48 1"/>
                <a:gd name="f65" fmla="*/ 39 f47 1"/>
                <a:gd name="f66" fmla="+- f49 0 f1"/>
                <a:gd name="f67" fmla="*/ f52 1 140"/>
                <a:gd name="f68" fmla="*/ f53 1 180"/>
                <a:gd name="f69" fmla="*/ f54 1 140"/>
                <a:gd name="f70" fmla="*/ f55 1 180"/>
                <a:gd name="f71" fmla="*/ f56 1 140"/>
                <a:gd name="f72" fmla="*/ f57 1 180"/>
                <a:gd name="f73" fmla="*/ f58 1 140"/>
                <a:gd name="f74" fmla="*/ f59 1 180"/>
                <a:gd name="f75" fmla="*/ f60 1 140"/>
                <a:gd name="f76" fmla="*/ f61 1 180"/>
                <a:gd name="f77" fmla="*/ f62 1 140"/>
                <a:gd name="f78" fmla="*/ f63 1 180"/>
                <a:gd name="f79" fmla="*/ f64 1 140"/>
                <a:gd name="f80" fmla="*/ f65 1 180"/>
                <a:gd name="f81" fmla="*/ 0 1 f50"/>
                <a:gd name="f82" fmla="*/ f44 1 f50"/>
                <a:gd name="f83" fmla="*/ 0 1 f51"/>
                <a:gd name="f84" fmla="*/ f45 1 f51"/>
                <a:gd name="f85" fmla="*/ f67 1 f50"/>
                <a:gd name="f86" fmla="*/ f68 1 f51"/>
                <a:gd name="f87" fmla="*/ f69 1 f50"/>
                <a:gd name="f88" fmla="*/ f70 1 f51"/>
                <a:gd name="f89" fmla="*/ f71 1 f50"/>
                <a:gd name="f90" fmla="*/ f72 1 f51"/>
                <a:gd name="f91" fmla="*/ f73 1 f50"/>
                <a:gd name="f92" fmla="*/ f74 1 f51"/>
                <a:gd name="f93" fmla="*/ f75 1 f50"/>
                <a:gd name="f94" fmla="*/ f76 1 f51"/>
                <a:gd name="f95" fmla="*/ f77 1 f50"/>
                <a:gd name="f96" fmla="*/ f78 1 f51"/>
                <a:gd name="f97" fmla="*/ f79 1 f50"/>
                <a:gd name="f98" fmla="*/ f80 1 f51"/>
                <a:gd name="f99" fmla="*/ f81 f41 1"/>
                <a:gd name="f100" fmla="*/ f82 f41 1"/>
                <a:gd name="f101" fmla="*/ f84 f42 1"/>
                <a:gd name="f102" fmla="*/ f83 f42 1"/>
                <a:gd name="f103" fmla="*/ f85 f41 1"/>
                <a:gd name="f104" fmla="*/ f86 f42 1"/>
                <a:gd name="f105" fmla="*/ f87 f41 1"/>
                <a:gd name="f106" fmla="*/ f88 f42 1"/>
                <a:gd name="f107" fmla="*/ f89 f41 1"/>
                <a:gd name="f108" fmla="*/ f90 f42 1"/>
                <a:gd name="f109" fmla="*/ f91 f41 1"/>
                <a:gd name="f110" fmla="*/ f92 f42 1"/>
                <a:gd name="f111" fmla="*/ f93 f41 1"/>
                <a:gd name="f112" fmla="*/ f94 f42 1"/>
                <a:gd name="f113" fmla="*/ f95 f41 1"/>
                <a:gd name="f114" fmla="*/ f96 f42 1"/>
                <a:gd name="f115" fmla="*/ f97 f41 1"/>
                <a:gd name="f116" fmla="*/ f98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3" y="f104"/>
                </a:cxn>
                <a:cxn ang="f66">
                  <a:pos x="f105" y="f106"/>
                </a:cxn>
                <a:cxn ang="f66">
                  <a:pos x="f107" y="f108"/>
                </a:cxn>
                <a:cxn ang="f66">
                  <a:pos x="f109" y="f110"/>
                </a:cxn>
                <a:cxn ang="f66">
                  <a:pos x="f111" y="f112"/>
                </a:cxn>
                <a:cxn ang="f66">
                  <a:pos x="f113" y="f114"/>
                </a:cxn>
                <a:cxn ang="f66">
                  <a:pos x="f115" y="f116"/>
                </a:cxn>
                <a:cxn ang="f66">
                  <a:pos x="f103" y="f104"/>
                </a:cxn>
              </a:cxnLst>
              <a:rect l="f99" t="f102" r="f100" b="f101"/>
              <a:pathLst>
                <a:path w="140" h="180">
                  <a:moveTo>
                    <a:pt x="f5" y="f2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5"/>
                    <a:pt x="f28" y="f5"/>
                  </a:cubicBezTo>
                  <a:cubicBezTo>
                    <a:pt x="f16" y="f5"/>
                    <a:pt x="f29" y="f30"/>
                    <a:pt x="f31" y="f17"/>
                  </a:cubicBezTo>
                  <a:cubicBezTo>
                    <a:pt x="f32" y="f33"/>
                    <a:pt x="f34" y="f23"/>
                    <a:pt x="f6" y="f35"/>
                  </a:cubicBezTo>
                  <a:cubicBezTo>
                    <a:pt x="f36" y="f37"/>
                    <a:pt x="f38" y="f39"/>
                    <a:pt x="f5" y="f2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55667D9-B7BF-38DA-ABA4-42AD14A4E693}"/>
                </a:ext>
              </a:extLst>
            </p:cNvPr>
            <p:cNvSpPr/>
            <p:nvPr/>
          </p:nvSpPr>
          <p:spPr>
            <a:xfrm>
              <a:off x="7088191" y="4022729"/>
              <a:ext cx="188915" cy="4508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5"/>
                <a:gd name="f7" fmla="val 131"/>
                <a:gd name="f8" fmla="val 26"/>
                <a:gd name="f9" fmla="val 23"/>
                <a:gd name="f10" fmla="val 30"/>
                <a:gd name="f11" fmla="val 45"/>
                <a:gd name="f12" fmla="val 35"/>
                <a:gd name="f13" fmla="val 67"/>
                <a:gd name="f14" fmla="val 40"/>
                <a:gd name="f15" fmla="val 89"/>
                <a:gd name="f16" fmla="val 46"/>
                <a:gd name="f17" fmla="val 110"/>
                <a:gd name="f18" fmla="val 37"/>
                <a:gd name="f19" fmla="val 19"/>
                <a:gd name="f20" fmla="val 9"/>
                <a:gd name="f21" fmla="val 87"/>
                <a:gd name="f22" fmla="val 17"/>
                <a:gd name="f23" fmla="val 44"/>
                <a:gd name="f24" fmla="+- 0 0 -90"/>
                <a:gd name="f25" fmla="*/ f3 1 55"/>
                <a:gd name="f26" fmla="*/ f4 1 131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55"/>
                <a:gd name="f35" fmla="*/ f31 1 131"/>
                <a:gd name="f36" fmla="*/ 26 f32 1"/>
                <a:gd name="f37" fmla="*/ 0 f31 1"/>
                <a:gd name="f38" fmla="*/ 35 f32 1"/>
                <a:gd name="f39" fmla="*/ 67 f31 1"/>
                <a:gd name="f40" fmla="*/ 55 f32 1"/>
                <a:gd name="f41" fmla="*/ 131 f31 1"/>
                <a:gd name="f42" fmla="*/ 0 f32 1"/>
                <a:gd name="f43" fmla="+- f33 0 f1"/>
                <a:gd name="f44" fmla="*/ f36 1 55"/>
                <a:gd name="f45" fmla="*/ f37 1 131"/>
                <a:gd name="f46" fmla="*/ f38 1 55"/>
                <a:gd name="f47" fmla="*/ f39 1 131"/>
                <a:gd name="f48" fmla="*/ f40 1 55"/>
                <a:gd name="f49" fmla="*/ f41 1 131"/>
                <a:gd name="f50" fmla="*/ f42 1 55"/>
                <a:gd name="f51" fmla="*/ 0 1 f34"/>
                <a:gd name="f52" fmla="*/ f28 1 f34"/>
                <a:gd name="f53" fmla="*/ 0 1 f35"/>
                <a:gd name="f54" fmla="*/ f29 1 f35"/>
                <a:gd name="f55" fmla="*/ f44 1 f34"/>
                <a:gd name="f56" fmla="*/ f45 1 f35"/>
                <a:gd name="f57" fmla="*/ f46 1 f34"/>
                <a:gd name="f58" fmla="*/ f47 1 f35"/>
                <a:gd name="f59" fmla="*/ f48 1 f34"/>
                <a:gd name="f60" fmla="*/ f49 1 f35"/>
                <a:gd name="f61" fmla="*/ f50 1 f34"/>
                <a:gd name="f62" fmla="*/ f51 f25 1"/>
                <a:gd name="f63" fmla="*/ f52 f25 1"/>
                <a:gd name="f64" fmla="*/ f54 f26 1"/>
                <a:gd name="f65" fmla="*/ f53 f26 1"/>
                <a:gd name="f66" fmla="*/ f55 f25 1"/>
                <a:gd name="f67" fmla="*/ f56 f26 1"/>
                <a:gd name="f68" fmla="*/ f57 f25 1"/>
                <a:gd name="f69" fmla="*/ f58 f26 1"/>
                <a:gd name="f70" fmla="*/ f59 f25 1"/>
                <a:gd name="f71" fmla="*/ f60 f26 1"/>
                <a:gd name="f72" fmla="*/ f61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66" y="f67"/>
                </a:cxn>
                <a:cxn ang="f43">
                  <a:pos x="f68" y="f69"/>
                </a:cxn>
                <a:cxn ang="f43">
                  <a:pos x="f70" y="f71"/>
                </a:cxn>
                <a:cxn ang="f43">
                  <a:pos x="f72" y="f71"/>
                </a:cxn>
                <a:cxn ang="f43">
                  <a:pos x="f66" y="f67"/>
                </a:cxn>
              </a:cxnLst>
              <a:rect l="f62" t="f65" r="f63" b="f64"/>
              <a:pathLst>
                <a:path w="55" h="131">
                  <a:moveTo>
                    <a:pt x="f8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6" y="f7"/>
                  </a:cubicBezTo>
                  <a:cubicBezTo>
                    <a:pt x="f18" y="f7"/>
                    <a:pt x="f19" y="f7"/>
                    <a:pt x="f5" y="f7"/>
                  </a:cubicBezTo>
                  <a:cubicBezTo>
                    <a:pt x="f20" y="f21"/>
                    <a:pt x="f22" y="f23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" name="Google Shape;248;p35">
            <a:extLst>
              <a:ext uri="{FF2B5EF4-FFF2-40B4-BE49-F238E27FC236}">
                <a16:creationId xmlns:a16="http://schemas.microsoft.com/office/drawing/2014/main" id="{E4F9347E-0BB6-40A4-BFB0-416C9345F533}"/>
              </a:ext>
            </a:extLst>
          </p:cNvPr>
          <p:cNvSpPr/>
          <p:nvPr/>
        </p:nvSpPr>
        <p:spPr>
          <a:xfrm>
            <a:off x="172528" y="215149"/>
            <a:ext cx="8798942" cy="4750426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2;p54">
            <a:extLst>
              <a:ext uri="{FF2B5EF4-FFF2-40B4-BE49-F238E27FC236}">
                <a16:creationId xmlns:a16="http://schemas.microsoft.com/office/drawing/2014/main" id="{B43288CE-E239-429F-58E0-0D8EA63A6C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3995" y="318750"/>
            <a:ext cx="2556388" cy="1154402"/>
          </a:xfrm>
        </p:spPr>
        <p:txBody>
          <a:bodyPr/>
          <a:lstStyle/>
          <a:p>
            <a:pPr lvl="0"/>
            <a:r>
              <a:rPr lang="en-US">
                <a:solidFill>
                  <a:srgbClr val="FFFFFF"/>
                </a:solidFill>
              </a:rPr>
              <a:t>OUR VALUES</a:t>
            </a:r>
          </a:p>
        </p:txBody>
      </p:sp>
      <p:sp>
        <p:nvSpPr>
          <p:cNvPr id="3" name="Google Shape;483;p54">
            <a:extLst>
              <a:ext uri="{FF2B5EF4-FFF2-40B4-BE49-F238E27FC236}">
                <a16:creationId xmlns:a16="http://schemas.microsoft.com/office/drawing/2014/main" id="{0AD9240A-D3F7-1EE8-70D0-53EF460A335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81181" y="2935644"/>
            <a:ext cx="16992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latin typeface="Montserrat"/>
              </a:rPr>
              <a:t>MARS</a:t>
            </a:r>
          </a:p>
        </p:txBody>
      </p:sp>
      <p:sp>
        <p:nvSpPr>
          <p:cNvPr id="4" name="Google Shape;484;p54">
            <a:extLst>
              <a:ext uri="{FF2B5EF4-FFF2-40B4-BE49-F238E27FC236}">
                <a16:creationId xmlns:a16="http://schemas.microsoft.com/office/drawing/2014/main" id="{2CCB5567-0F98-FF89-EB41-971036A8E20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3725" y="2935644"/>
            <a:ext cx="16992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latin typeface="Montserrat"/>
              </a:rPr>
              <a:t>NEPTUNE</a:t>
            </a:r>
          </a:p>
        </p:txBody>
      </p:sp>
      <p:sp>
        <p:nvSpPr>
          <p:cNvPr id="5" name="Google Shape;485;p54">
            <a:extLst>
              <a:ext uri="{FF2B5EF4-FFF2-40B4-BE49-F238E27FC236}">
                <a16:creationId xmlns:a16="http://schemas.microsoft.com/office/drawing/2014/main" id="{21150804-D860-44A3-99C1-8569110C485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963442" y="2935644"/>
            <a:ext cx="16992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latin typeface="Montserrat"/>
              </a:rPr>
              <a:t>JUPITER</a:t>
            </a:r>
          </a:p>
        </p:txBody>
      </p:sp>
      <p:sp>
        <p:nvSpPr>
          <p:cNvPr id="6" name="Google Shape;486;p54">
            <a:extLst>
              <a:ext uri="{FF2B5EF4-FFF2-40B4-BE49-F238E27FC236}">
                <a16:creationId xmlns:a16="http://schemas.microsoft.com/office/drawing/2014/main" id="{8836F5AD-1DD6-B4E8-6FD6-DA1DFBCFE1E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139351" y="895947"/>
            <a:ext cx="4273795" cy="634803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Neptune is the farthest planet from the Sun and the fourth-largest</a:t>
            </a:r>
          </a:p>
        </p:txBody>
      </p:sp>
      <p:sp>
        <p:nvSpPr>
          <p:cNvPr id="7" name="Google Shape;487;p54">
            <a:extLst>
              <a:ext uri="{FF2B5EF4-FFF2-40B4-BE49-F238E27FC236}">
                <a16:creationId xmlns:a16="http://schemas.microsoft.com/office/drawing/2014/main" id="{9EE88DAB-C1E2-E539-A294-355020E2ADB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81199" y="3254971"/>
            <a:ext cx="1699202" cy="988502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Despite being red, Mars is a cold planet</a:t>
            </a:r>
          </a:p>
        </p:txBody>
      </p:sp>
      <p:sp>
        <p:nvSpPr>
          <p:cNvPr id="8" name="Google Shape;488;p54">
            <a:extLst>
              <a:ext uri="{FF2B5EF4-FFF2-40B4-BE49-F238E27FC236}">
                <a16:creationId xmlns:a16="http://schemas.microsoft.com/office/drawing/2014/main" id="{BD2DC053-C2FE-4D9F-97C3-2134F4A5F50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3671" y="3254971"/>
            <a:ext cx="1699202" cy="988502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It’s the farthest planet from the Sun</a:t>
            </a:r>
          </a:p>
        </p:txBody>
      </p:sp>
      <p:sp>
        <p:nvSpPr>
          <p:cNvPr id="9" name="Google Shape;489;p54">
            <a:extLst>
              <a:ext uri="{FF2B5EF4-FFF2-40B4-BE49-F238E27FC236}">
                <a16:creationId xmlns:a16="http://schemas.microsoft.com/office/drawing/2014/main" id="{52758526-C9C2-C752-9046-2F53B54B947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963616" y="3253352"/>
            <a:ext cx="1699202" cy="988502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latin typeface="Montserrat"/>
              </a:rPr>
              <a:t>Jupiter is the biggest planet of them all</a:t>
            </a:r>
          </a:p>
        </p:txBody>
      </p:sp>
      <p:grpSp>
        <p:nvGrpSpPr>
          <p:cNvPr id="10" name="Google Shape;490;p54">
            <a:extLst>
              <a:ext uri="{FF2B5EF4-FFF2-40B4-BE49-F238E27FC236}">
                <a16:creationId xmlns:a16="http://schemas.microsoft.com/office/drawing/2014/main" id="{4B29AADC-3D49-BD1B-CCF9-84737CC5DF52}"/>
              </a:ext>
            </a:extLst>
          </p:cNvPr>
          <p:cNvGrpSpPr/>
          <p:nvPr/>
        </p:nvGrpSpPr>
        <p:grpSpPr>
          <a:xfrm>
            <a:off x="2064386" y="2400464"/>
            <a:ext cx="532811" cy="492047"/>
            <a:chOff x="2064386" y="2400464"/>
            <a:chExt cx="532811" cy="492047"/>
          </a:xfrm>
        </p:grpSpPr>
        <p:sp>
          <p:nvSpPr>
            <p:cNvPr id="11" name="Google Shape;491;p54">
              <a:extLst>
                <a:ext uri="{FF2B5EF4-FFF2-40B4-BE49-F238E27FC236}">
                  <a16:creationId xmlns:a16="http://schemas.microsoft.com/office/drawing/2014/main" id="{D3F435D4-0F5B-D05E-DF30-C7208013584B}"/>
                </a:ext>
              </a:extLst>
            </p:cNvPr>
            <p:cNvSpPr/>
            <p:nvPr/>
          </p:nvSpPr>
          <p:spPr>
            <a:xfrm>
              <a:off x="2175476" y="2719178"/>
              <a:ext cx="111136" cy="1008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54"/>
                <a:gd name="f4" fmla="val 2227"/>
                <a:gd name="f5" fmla="val 1231"/>
                <a:gd name="f6" fmla="val 325"/>
                <a:gd name="f7" fmla="val 1435"/>
                <a:gd name="f8" fmla="val 1638"/>
                <a:gd name="f9" fmla="val 399"/>
                <a:gd name="f10" fmla="val 1786"/>
                <a:gd name="f11" fmla="val 548"/>
                <a:gd name="f12" fmla="val 2096"/>
                <a:gd name="f13" fmla="val 857"/>
                <a:gd name="f14" fmla="val 1369"/>
                <a:gd name="f15" fmla="val 1667"/>
                <a:gd name="f16" fmla="val 1626"/>
                <a:gd name="f17" fmla="val 1822"/>
                <a:gd name="f18" fmla="val 1420"/>
                <a:gd name="f19" fmla="val 1899"/>
                <a:gd name="f20" fmla="val 1218"/>
                <a:gd name="f21" fmla="val 1016"/>
                <a:gd name="f22" fmla="val 816"/>
                <a:gd name="f23" fmla="val 667"/>
                <a:gd name="f24" fmla="val 358"/>
                <a:gd name="f25" fmla="val 1357"/>
                <a:gd name="f26" fmla="val 845"/>
                <a:gd name="f27" fmla="val 822"/>
                <a:gd name="f28" fmla="val 1027"/>
                <a:gd name="f29" fmla="val 1237"/>
                <a:gd name="f30" fmla="val 950"/>
                <a:gd name="f31" fmla="val 661"/>
                <a:gd name="f32" fmla="val 107"/>
                <a:gd name="f33" fmla="val 441"/>
                <a:gd name="f34" fmla="val 322"/>
                <a:gd name="f35" fmla="val 1"/>
                <a:gd name="f36" fmla="val 762"/>
                <a:gd name="f37" fmla="val 1476"/>
                <a:gd name="f38" fmla="val 1905"/>
                <a:gd name="f39" fmla="val 655"/>
                <a:gd name="f40" fmla="val 2119"/>
                <a:gd name="f41" fmla="val 944"/>
                <a:gd name="f42" fmla="val 1233"/>
                <a:gd name="f43" fmla="val 1522"/>
                <a:gd name="f44" fmla="val 1810"/>
                <a:gd name="f45" fmla="val 2025"/>
                <a:gd name="f46" fmla="val 2453"/>
                <a:gd name="f47" fmla="val 1525"/>
                <a:gd name="f48" fmla="*/ f0 1 2454"/>
                <a:gd name="f49" fmla="*/ f1 1 2227"/>
                <a:gd name="f50" fmla="val f2"/>
                <a:gd name="f51" fmla="val f3"/>
                <a:gd name="f52" fmla="val f4"/>
                <a:gd name="f53" fmla="+- f52 0 f50"/>
                <a:gd name="f54" fmla="+- f51 0 f50"/>
                <a:gd name="f55" fmla="*/ f54 1 2454"/>
                <a:gd name="f56" fmla="*/ f53 1 2227"/>
                <a:gd name="f57" fmla="*/ f50 1 f55"/>
                <a:gd name="f58" fmla="*/ f51 1 f55"/>
                <a:gd name="f59" fmla="*/ f50 1 f56"/>
                <a:gd name="f60" fmla="*/ f52 1 f56"/>
                <a:gd name="f61" fmla="*/ f57 f48 1"/>
                <a:gd name="f62" fmla="*/ f58 f48 1"/>
                <a:gd name="f63" fmla="*/ f60 f49 1"/>
                <a:gd name="f64" fmla="*/ f59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1" t="f64" r="f62" b="f63"/>
              <a:pathLst>
                <a:path w="2454" h="222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17"/>
                    <a:pt x="f23" y="f15"/>
                  </a:cubicBezTo>
                  <a:cubicBezTo>
                    <a:pt x="f24" y="f25"/>
                    <a:pt x="f24" y="f26"/>
                    <a:pt x="f23" y="f11"/>
                  </a:cubicBezTo>
                  <a:cubicBezTo>
                    <a:pt x="f27" y="f9"/>
                    <a:pt x="f28" y="f6"/>
                    <a:pt x="f5" y="f6"/>
                  </a:cubicBezTo>
                  <a:close/>
                  <a:moveTo>
                    <a:pt x="f29" y="f2"/>
                  </a:moveTo>
                  <a:cubicBezTo>
                    <a:pt x="f30" y="f2"/>
                    <a:pt x="f31" y="f32"/>
                    <a:pt x="f33" y="f34"/>
                  </a:cubicBezTo>
                  <a:cubicBezTo>
                    <a:pt x="f35" y="f36"/>
                    <a:pt x="f35" y="f37"/>
                    <a:pt x="f33" y="f38"/>
                  </a:cubicBezTo>
                  <a:cubicBezTo>
                    <a:pt x="f39" y="f40"/>
                    <a:pt x="f41" y="f4"/>
                    <a:pt x="f42" y="f4"/>
                  </a:cubicBezTo>
                  <a:cubicBezTo>
                    <a:pt x="f43" y="f4"/>
                    <a:pt x="f44" y="f40"/>
                    <a:pt x="f45" y="f38"/>
                  </a:cubicBezTo>
                  <a:cubicBezTo>
                    <a:pt x="f46" y="f37"/>
                    <a:pt x="f46" y="f36"/>
                    <a:pt x="f45" y="f34"/>
                  </a:cubicBezTo>
                  <a:cubicBezTo>
                    <a:pt x="f44" y="f32"/>
                    <a:pt x="f47" y="f2"/>
                    <a:pt x="f29" y="f2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492;p54">
              <a:extLst>
                <a:ext uri="{FF2B5EF4-FFF2-40B4-BE49-F238E27FC236}">
                  <a16:creationId xmlns:a16="http://schemas.microsoft.com/office/drawing/2014/main" id="{53B2E7F1-AD3B-8498-AFA9-59EFCC72B5FD}"/>
                </a:ext>
              </a:extLst>
            </p:cNvPr>
            <p:cNvSpPr/>
            <p:nvPr/>
          </p:nvSpPr>
          <p:spPr>
            <a:xfrm>
              <a:off x="2130734" y="2600517"/>
              <a:ext cx="110596" cy="1009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42"/>
                <a:gd name="f4" fmla="val 2228"/>
                <a:gd name="f5" fmla="val 1224"/>
                <a:gd name="f6" fmla="val 328"/>
                <a:gd name="f7" fmla="val 1426"/>
                <a:gd name="f8" fmla="val 1626"/>
                <a:gd name="f9" fmla="val 406"/>
                <a:gd name="f10" fmla="val 1774"/>
                <a:gd name="f11" fmla="val 560"/>
                <a:gd name="f12" fmla="val 2084"/>
                <a:gd name="f13" fmla="val 882"/>
                <a:gd name="f14" fmla="val 1382"/>
                <a:gd name="f15" fmla="val 1680"/>
                <a:gd name="f16" fmla="val 1620"/>
                <a:gd name="f17" fmla="val 1834"/>
                <a:gd name="f18" fmla="val 1420"/>
                <a:gd name="f19" fmla="val 1912"/>
                <a:gd name="f20" fmla="val 1219"/>
                <a:gd name="f21" fmla="val 1018"/>
                <a:gd name="f22" fmla="val 816"/>
                <a:gd name="f23" fmla="val 655"/>
                <a:gd name="f24" fmla="val 346"/>
                <a:gd name="f25" fmla="val 1370"/>
                <a:gd name="f26" fmla="val 858"/>
                <a:gd name="f27" fmla="val 1021"/>
                <a:gd name="f28" fmla="val 1227"/>
                <a:gd name="f29" fmla="val 1"/>
                <a:gd name="f30" fmla="val 941"/>
                <a:gd name="f31" fmla="val 108"/>
                <a:gd name="f32" fmla="val 441"/>
                <a:gd name="f33" fmla="val 322"/>
                <a:gd name="f34" fmla="val 763"/>
                <a:gd name="f35" fmla="val 1477"/>
                <a:gd name="f36" fmla="val 1906"/>
                <a:gd name="f37" fmla="val 2120"/>
                <a:gd name="f38" fmla="val 2227"/>
                <a:gd name="f39" fmla="val 1512"/>
                <a:gd name="f40" fmla="val 1798"/>
                <a:gd name="f41" fmla="val 2012"/>
                <a:gd name="f42" fmla="val 2441"/>
                <a:gd name="f43" fmla="val 775"/>
                <a:gd name="f44" fmla="*/ f0 1 2442"/>
                <a:gd name="f45" fmla="*/ f1 1 2228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2442"/>
                <a:gd name="f52" fmla="*/ f49 1 2228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2442" h="222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17"/>
                    <a:pt x="f23" y="f15"/>
                  </a:cubicBezTo>
                  <a:cubicBezTo>
                    <a:pt x="f24" y="f25"/>
                    <a:pt x="f24" y="f26"/>
                    <a:pt x="f23" y="f11"/>
                  </a:cubicBezTo>
                  <a:cubicBezTo>
                    <a:pt x="f22" y="f9"/>
                    <a:pt x="f27" y="f6"/>
                    <a:pt x="f5" y="f6"/>
                  </a:cubicBezTo>
                  <a:close/>
                  <a:moveTo>
                    <a:pt x="f28" y="f29"/>
                  </a:moveTo>
                  <a:cubicBezTo>
                    <a:pt x="f30" y="f29"/>
                    <a:pt x="f23" y="f31"/>
                    <a:pt x="f32" y="f33"/>
                  </a:cubicBezTo>
                  <a:cubicBezTo>
                    <a:pt x="f2" y="f34"/>
                    <a:pt x="f2" y="f35"/>
                    <a:pt x="f32" y="f36"/>
                  </a:cubicBezTo>
                  <a:cubicBezTo>
                    <a:pt x="f23" y="f37"/>
                    <a:pt x="f30" y="f38"/>
                    <a:pt x="f28" y="f38"/>
                  </a:cubicBezTo>
                  <a:cubicBezTo>
                    <a:pt x="f39" y="f38"/>
                    <a:pt x="f40" y="f37"/>
                    <a:pt x="f41" y="f36"/>
                  </a:cubicBezTo>
                  <a:cubicBezTo>
                    <a:pt x="f42" y="f35"/>
                    <a:pt x="f42" y="f43"/>
                    <a:pt x="f41" y="f33"/>
                  </a:cubicBezTo>
                  <a:cubicBezTo>
                    <a:pt x="f40" y="f31"/>
                    <a:pt x="f39" y="f29"/>
                    <a:pt x="f28" y="f29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493;p54">
              <a:extLst>
                <a:ext uri="{FF2B5EF4-FFF2-40B4-BE49-F238E27FC236}">
                  <a16:creationId xmlns:a16="http://schemas.microsoft.com/office/drawing/2014/main" id="{222751C4-92F2-18FF-B04F-BBBD4E6112AD}"/>
                </a:ext>
              </a:extLst>
            </p:cNvPr>
            <p:cNvSpPr/>
            <p:nvPr/>
          </p:nvSpPr>
          <p:spPr>
            <a:xfrm>
              <a:off x="2183587" y="2477329"/>
              <a:ext cx="110550" cy="1015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41"/>
                <a:gd name="f4" fmla="val 2242"/>
                <a:gd name="f5" fmla="val 1231"/>
                <a:gd name="f6" fmla="val 345"/>
                <a:gd name="f7" fmla="val 1435"/>
                <a:gd name="f8" fmla="val 1637"/>
                <a:gd name="f9" fmla="val 423"/>
                <a:gd name="f10" fmla="val 1786"/>
                <a:gd name="f11" fmla="val 578"/>
                <a:gd name="f12" fmla="val 2084"/>
                <a:gd name="f13" fmla="val 875"/>
                <a:gd name="f14" fmla="val 1375"/>
                <a:gd name="f15" fmla="val 1697"/>
                <a:gd name="f16" fmla="val 1631"/>
                <a:gd name="f17" fmla="val 1852"/>
                <a:gd name="f18" fmla="val 1426"/>
                <a:gd name="f19" fmla="val 1929"/>
                <a:gd name="f20" fmla="val 1222"/>
                <a:gd name="f21" fmla="val 1018"/>
                <a:gd name="f22" fmla="val 816"/>
                <a:gd name="f23" fmla="val 667"/>
                <a:gd name="f24" fmla="val 357"/>
                <a:gd name="f25" fmla="val 822"/>
                <a:gd name="f26" fmla="val 1027"/>
                <a:gd name="f27" fmla="val 1216"/>
                <a:gd name="f28" fmla="val 929"/>
                <a:gd name="f29" fmla="val 643"/>
                <a:gd name="f30" fmla="val 113"/>
                <a:gd name="f31" fmla="val 429"/>
                <a:gd name="f32" fmla="val 339"/>
                <a:gd name="f33" fmla="val 768"/>
                <a:gd name="f34" fmla="val 1482"/>
                <a:gd name="f35" fmla="val 1911"/>
                <a:gd name="f36" fmla="val 2131"/>
                <a:gd name="f37" fmla="val 1503"/>
                <a:gd name="f38" fmla="val 1792"/>
                <a:gd name="f39" fmla="val 2012"/>
                <a:gd name="f40" fmla="*/ f0 1 2441"/>
                <a:gd name="f41" fmla="*/ f1 1 2242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2441"/>
                <a:gd name="f48" fmla="*/ f45 1 2242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2441" h="224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17"/>
                    <a:pt x="f23" y="f15"/>
                  </a:cubicBezTo>
                  <a:cubicBezTo>
                    <a:pt x="f24" y="f14"/>
                    <a:pt x="f24" y="f13"/>
                    <a:pt x="f23" y="f11"/>
                  </a:cubicBezTo>
                  <a:cubicBezTo>
                    <a:pt x="f25" y="f9"/>
                    <a:pt x="f26" y="f6"/>
                    <a:pt x="f5" y="f6"/>
                  </a:cubicBezTo>
                  <a:close/>
                  <a:moveTo>
                    <a:pt x="f27" y="f2"/>
                  </a:moveTo>
                  <a:cubicBezTo>
                    <a:pt x="f28" y="f2"/>
                    <a:pt x="f29" y="f30"/>
                    <a:pt x="f31" y="f32"/>
                  </a:cubicBezTo>
                  <a:cubicBezTo>
                    <a:pt x="f2" y="f33"/>
                    <a:pt x="f2" y="f34"/>
                    <a:pt x="f31" y="f35"/>
                  </a:cubicBezTo>
                  <a:cubicBezTo>
                    <a:pt x="f29" y="f36"/>
                    <a:pt x="f28" y="f4"/>
                    <a:pt x="f27" y="f4"/>
                  </a:cubicBezTo>
                  <a:cubicBezTo>
                    <a:pt x="f37" y="f4"/>
                    <a:pt x="f38" y="f36"/>
                    <a:pt x="f39" y="f35"/>
                  </a:cubicBezTo>
                  <a:cubicBezTo>
                    <a:pt x="f3" y="f34"/>
                    <a:pt x="f3" y="f33"/>
                    <a:pt x="f39" y="f32"/>
                  </a:cubicBezTo>
                  <a:cubicBezTo>
                    <a:pt x="f38" y="f30"/>
                    <a:pt x="f37" y="f2"/>
                    <a:pt x="f27" y="f2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494;p54">
              <a:extLst>
                <a:ext uri="{FF2B5EF4-FFF2-40B4-BE49-F238E27FC236}">
                  <a16:creationId xmlns:a16="http://schemas.microsoft.com/office/drawing/2014/main" id="{60C022DC-245C-443C-8188-2A17C440EBA3}"/>
                </a:ext>
              </a:extLst>
            </p:cNvPr>
            <p:cNvSpPr/>
            <p:nvPr/>
          </p:nvSpPr>
          <p:spPr>
            <a:xfrm>
              <a:off x="2337252" y="2474878"/>
              <a:ext cx="180155" cy="1669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978"/>
                <a:gd name="f4" fmla="val 3686"/>
                <a:gd name="f5" fmla="val 2013"/>
                <a:gd name="f6" fmla="val 1"/>
                <a:gd name="f7" fmla="val 1542"/>
                <a:gd name="f8" fmla="val 1072"/>
                <a:gd name="f9" fmla="val 179"/>
                <a:gd name="f10" fmla="val 715"/>
                <a:gd name="f11" fmla="val 536"/>
                <a:gd name="f12" fmla="val 1251"/>
                <a:gd name="f13" fmla="val 2429"/>
                <a:gd name="f14" fmla="val 3144"/>
                <a:gd name="f15" fmla="val 1078"/>
                <a:gd name="f16" fmla="val 3507"/>
                <a:gd name="f17" fmla="val 1551"/>
                <a:gd name="f18" fmla="val 2023"/>
                <a:gd name="f19" fmla="val 2558"/>
                <a:gd name="f20" fmla="val 3092"/>
                <a:gd name="f21" fmla="val 3456"/>
                <a:gd name="f22" fmla="val 3465"/>
                <a:gd name="f23" fmla="val 3001"/>
                <a:gd name="f24" fmla="val 3525"/>
                <a:gd name="f25" fmla="val 2918"/>
                <a:gd name="f26" fmla="val 3513"/>
                <a:gd name="f27" fmla="val 2810"/>
                <a:gd name="f28" fmla="val 3429"/>
                <a:gd name="f29" fmla="val 2751"/>
                <a:gd name="f30" fmla="val 3401"/>
                <a:gd name="f31" fmla="val 2732"/>
                <a:gd name="f32" fmla="val 3367"/>
                <a:gd name="f33" fmla="val 2722"/>
                <a:gd name="f34" fmla="val 3332"/>
                <a:gd name="f35" fmla="val 3280"/>
                <a:gd name="f36" fmla="val 3227"/>
                <a:gd name="f37" fmla="val 2744"/>
                <a:gd name="f38" fmla="val 3191"/>
                <a:gd name="f39" fmla="val 2787"/>
                <a:gd name="f40" fmla="val 2893"/>
                <a:gd name="f41" fmla="val 3168"/>
                <a:gd name="f42" fmla="val 2452"/>
                <a:gd name="f43" fmla="val 3359"/>
                <a:gd name="f44" fmla="val 2009"/>
                <a:gd name="f45" fmla="val 1620"/>
                <a:gd name="f46" fmla="val 1229"/>
                <a:gd name="f47" fmla="val 3212"/>
                <a:gd name="f48" fmla="val 929"/>
                <a:gd name="f49" fmla="val 334"/>
                <a:gd name="f50" fmla="val 2322"/>
                <a:gd name="f51" fmla="val 1370"/>
                <a:gd name="f52" fmla="val 774"/>
                <a:gd name="f53" fmla="val 1227"/>
                <a:gd name="f54" fmla="val 477"/>
                <a:gd name="f55" fmla="val 1614"/>
                <a:gd name="f56" fmla="val 328"/>
                <a:gd name="f57" fmla="val 2001"/>
                <a:gd name="f58" fmla="val 2388"/>
                <a:gd name="f59" fmla="val 2775"/>
                <a:gd name="f60" fmla="val 3072"/>
                <a:gd name="f61" fmla="val 1155"/>
                <a:gd name="f62" fmla="val 3620"/>
                <a:gd name="f63" fmla="val 1727"/>
                <a:gd name="f64" fmla="val 2263"/>
                <a:gd name="f65" fmla="val 3441"/>
                <a:gd name="f66" fmla="val 2358"/>
                <a:gd name="f67" fmla="val 3501"/>
                <a:gd name="f68" fmla="val 2441"/>
                <a:gd name="f69" fmla="val 3572"/>
                <a:gd name="f70" fmla="val 2477"/>
                <a:gd name="f71" fmla="val 3585"/>
                <a:gd name="f72" fmla="val 2481"/>
                <a:gd name="f73" fmla="val 3598"/>
                <a:gd name="f74" fmla="val 2482"/>
                <a:gd name="f75" fmla="val 3611"/>
                <a:gd name="f76" fmla="val 3683"/>
                <a:gd name="f77" fmla="val 3755"/>
                <a:gd name="f78" fmla="val 2430"/>
                <a:gd name="f79" fmla="val 3775"/>
                <a:gd name="f80" fmla="val 2370"/>
                <a:gd name="f81" fmla="val 3977"/>
                <a:gd name="f82" fmla="val 1715"/>
                <a:gd name="f83" fmla="val 3799"/>
                <a:gd name="f84" fmla="val 1013"/>
                <a:gd name="f85" fmla="val 3310"/>
                <a:gd name="f86" fmla="val 2953"/>
                <a:gd name="f87" fmla="val 2483"/>
                <a:gd name="f88" fmla="*/ f0 1 3978"/>
                <a:gd name="f89" fmla="*/ f1 1 3686"/>
                <a:gd name="f90" fmla="val f2"/>
                <a:gd name="f91" fmla="val f3"/>
                <a:gd name="f92" fmla="val f4"/>
                <a:gd name="f93" fmla="+- f92 0 f90"/>
                <a:gd name="f94" fmla="+- f91 0 f90"/>
                <a:gd name="f95" fmla="*/ f94 1 3978"/>
                <a:gd name="f96" fmla="*/ f93 1 3686"/>
                <a:gd name="f97" fmla="*/ f90 1 f95"/>
                <a:gd name="f98" fmla="*/ f91 1 f95"/>
                <a:gd name="f99" fmla="*/ f90 1 f96"/>
                <a:gd name="f100" fmla="*/ f92 1 f96"/>
                <a:gd name="f101" fmla="*/ f97 f88 1"/>
                <a:gd name="f102" fmla="*/ f98 f88 1"/>
                <a:gd name="f103" fmla="*/ f100 f89 1"/>
                <a:gd name="f104" fmla="*/ f99 f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1" t="f104" r="f102" b="f103"/>
              <a:pathLst>
                <a:path w="3978" h="368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2" y="f13"/>
                    <a:pt x="f10" y="f14"/>
                  </a:cubicBezTo>
                  <a:cubicBezTo>
                    <a:pt x="f15" y="f16"/>
                    <a:pt x="f17" y="f4"/>
                    <a:pt x="f18" y="f4"/>
                  </a:cubicBezTo>
                  <a:cubicBezTo>
                    <a:pt x="f19" y="f4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3"/>
                  </a:cubicBezTo>
                  <a:cubicBezTo>
                    <a:pt x="f45" y="f43"/>
                    <a:pt x="f46" y="f47"/>
                    <a:pt x="f48" y="f25"/>
                  </a:cubicBezTo>
                  <a:cubicBezTo>
                    <a:pt x="f49" y="f50"/>
                    <a:pt x="f49" y="f51"/>
                    <a:pt x="f48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54"/>
                    <a:pt x="f60" y="f52"/>
                  </a:cubicBezTo>
                  <a:cubicBezTo>
                    <a:pt x="f22" y="f61"/>
                    <a:pt x="f62" y="f63"/>
                    <a:pt x="f22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4"/>
                  </a:cubicBezTo>
                  <a:cubicBezTo>
                    <a:pt x="f76" y="f74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11"/>
                  </a:cubicBezTo>
                  <a:cubicBezTo>
                    <a:pt x="f86" y="f9"/>
                    <a:pt x="f87" y="f6"/>
                    <a:pt x="f5" y="f6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495;p54">
              <a:extLst>
                <a:ext uri="{FF2B5EF4-FFF2-40B4-BE49-F238E27FC236}">
                  <a16:creationId xmlns:a16="http://schemas.microsoft.com/office/drawing/2014/main" id="{B5E5E83D-D572-C0F8-87A3-DD605C8B6083}"/>
                </a:ext>
              </a:extLst>
            </p:cNvPr>
            <p:cNvSpPr/>
            <p:nvPr/>
          </p:nvSpPr>
          <p:spPr>
            <a:xfrm>
              <a:off x="2064386" y="2400464"/>
              <a:ext cx="532811" cy="4920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65"/>
                <a:gd name="f4" fmla="val 10864"/>
                <a:gd name="f5" fmla="val 6254"/>
                <a:gd name="f6" fmla="val 6237"/>
                <a:gd name="f7" fmla="val 6221"/>
                <a:gd name="f8" fmla="val 6204"/>
                <a:gd name="f9" fmla="val 1"/>
                <a:gd name="f10" fmla="val 4001"/>
                <a:gd name="f11" fmla="val 12"/>
                <a:gd name="f12" fmla="val 2144"/>
                <a:gd name="f13" fmla="val 1310"/>
                <a:gd name="f14" fmla="val 1263"/>
                <a:gd name="f15" fmla="val 3108"/>
                <a:gd name="f16" fmla="val 1215"/>
                <a:gd name="f17" fmla="val 3179"/>
                <a:gd name="f18" fmla="val 3287"/>
                <a:gd name="f19" fmla="val 1334"/>
                <a:gd name="f20" fmla="val 3334"/>
                <a:gd name="f21" fmla="val 1353"/>
                <a:gd name="f22" fmla="val 3344"/>
                <a:gd name="f23" fmla="val 1374"/>
                <a:gd name="f24" fmla="val 3348"/>
                <a:gd name="f25" fmla="val 1396"/>
                <a:gd name="f26" fmla="val 1458"/>
                <a:gd name="f27" fmla="val 1525"/>
                <a:gd name="f28" fmla="val 3312"/>
                <a:gd name="f29" fmla="val 1561"/>
                <a:gd name="f30" fmla="val 3251"/>
                <a:gd name="f31" fmla="val 1811"/>
                <a:gd name="f32" fmla="val 2739"/>
                <a:gd name="f33" fmla="val 2275"/>
                <a:gd name="f34" fmla="val 2561"/>
                <a:gd name="f35" fmla="val 1858"/>
                <a:gd name="f36" fmla="val 3567"/>
                <a:gd name="f37" fmla="val 846"/>
                <a:gd name="f38" fmla="val 4895"/>
                <a:gd name="f39" fmla="val 340"/>
                <a:gd name="f40" fmla="val 6228"/>
                <a:gd name="f41" fmla="val 7544"/>
                <a:gd name="f42" fmla="val 8865"/>
                <a:gd name="f43" fmla="val 834"/>
                <a:gd name="f44" fmla="val 9883"/>
                <a:gd name="f45" fmla="val 1822"/>
                <a:gd name="f46" fmla="val 10621"/>
                <a:gd name="f47" fmla="val 2560"/>
                <a:gd name="f48" fmla="val 11109"/>
                <a:gd name="f49" fmla="val 3477"/>
                <a:gd name="f50" fmla="val 11324"/>
                <a:gd name="f51" fmla="val 4477"/>
                <a:gd name="f52" fmla="val 11492"/>
                <a:gd name="f53" fmla="val 5318"/>
                <a:gd name="f54" fmla="val 10844"/>
                <a:gd name="f55" fmla="val 6029"/>
                <a:gd name="f56" fmla="val 10051"/>
                <a:gd name="f57" fmla="val 9946"/>
                <a:gd name="f58" fmla="val 9837"/>
                <a:gd name="f59" fmla="val 6016"/>
                <a:gd name="f60" fmla="val 9728"/>
                <a:gd name="f61" fmla="val 5989"/>
                <a:gd name="f62" fmla="val 9511"/>
                <a:gd name="f63" fmla="val 5939"/>
                <a:gd name="f64" fmla="val 9295"/>
                <a:gd name="f65" fmla="val 5915"/>
                <a:gd name="f66" fmla="val 9085"/>
                <a:gd name="f67" fmla="val 7462"/>
                <a:gd name="f68" fmla="val 6126"/>
                <a:gd name="f69" fmla="val 7342"/>
                <a:gd name="f70" fmla="val 6347"/>
                <a:gd name="f71" fmla="val 9049"/>
                <a:gd name="f72" fmla="val 6469"/>
                <a:gd name="f73" fmla="val 9867"/>
                <a:gd name="f74" fmla="val 5812"/>
                <a:gd name="f75" fmla="val 10535"/>
                <a:gd name="f76" fmla="val 5051"/>
                <a:gd name="f77" fmla="val 4925"/>
                <a:gd name="f78" fmla="val 4796"/>
                <a:gd name="f79" fmla="val 10517"/>
                <a:gd name="f80" fmla="val 4668"/>
                <a:gd name="f81" fmla="val 10478"/>
                <a:gd name="f82" fmla="val 1989"/>
                <a:gd name="f83" fmla="val 9645"/>
                <a:gd name="f84" fmla="val 334"/>
                <a:gd name="f85" fmla="val 6704"/>
                <a:gd name="f86" fmla="val 1322"/>
                <a:gd name="f87" fmla="val 3834"/>
                <a:gd name="f88" fmla="val 1346"/>
                <a:gd name="f89" fmla="val 3751"/>
                <a:gd name="f90" fmla="val 1311"/>
                <a:gd name="f91" fmla="val 3656"/>
                <a:gd name="f92" fmla="val 3632"/>
                <a:gd name="f93" fmla="val 1196"/>
                <a:gd name="f94" fmla="val 3624"/>
                <a:gd name="f95" fmla="val 1176"/>
                <a:gd name="f96" fmla="val 3620"/>
                <a:gd name="f97" fmla="val 1157"/>
                <a:gd name="f98" fmla="val 1092"/>
                <a:gd name="f99" fmla="val 1031"/>
                <a:gd name="f100" fmla="val 3663"/>
                <a:gd name="f101" fmla="val 1013"/>
                <a:gd name="f102" fmla="val 3727"/>
                <a:gd name="f103" fmla="val 1668"/>
                <a:gd name="f104" fmla="val 9859"/>
                <a:gd name="f105" fmla="val 4585"/>
                <a:gd name="f106" fmla="val 10788"/>
                <a:gd name="f107" fmla="val 4749"/>
                <a:gd name="f108" fmla="val 10839"/>
                <a:gd name="f109" fmla="val 4915"/>
                <a:gd name="f110" fmla="val 5079"/>
                <a:gd name="f111" fmla="val 5451"/>
                <a:gd name="f112" fmla="val 5811"/>
                <a:gd name="f113" fmla="val 10734"/>
                <a:gd name="f114" fmla="val 6109"/>
                <a:gd name="f115" fmla="val 6549"/>
                <a:gd name="f116" fmla="val 10121"/>
                <a:gd name="f117" fmla="val 6752"/>
                <a:gd name="f118" fmla="val 9549"/>
                <a:gd name="f119" fmla="val 6680"/>
                <a:gd name="f120" fmla="val 9002"/>
                <a:gd name="f121" fmla="val 6481"/>
                <a:gd name="f122" fmla="val 7520"/>
                <a:gd name="f123" fmla="val 7653"/>
                <a:gd name="f124" fmla="val 6252"/>
                <a:gd name="f125" fmla="val 9076"/>
                <a:gd name="f126" fmla="val 9266"/>
                <a:gd name="f127" fmla="val 9461"/>
                <a:gd name="f128" fmla="val 6275"/>
                <a:gd name="f129" fmla="val 9657"/>
                <a:gd name="f130" fmla="val 6323"/>
                <a:gd name="f131" fmla="val 9781"/>
                <a:gd name="f132" fmla="val 6352"/>
                <a:gd name="f133" fmla="val 9908"/>
                <a:gd name="f134" fmla="val 6367"/>
                <a:gd name="f135" fmla="val 10033"/>
                <a:gd name="f136" fmla="val 10460"/>
                <a:gd name="f137" fmla="val 10880"/>
                <a:gd name="f138" fmla="val 6200"/>
                <a:gd name="f139" fmla="val 11193"/>
                <a:gd name="f140" fmla="val 5906"/>
                <a:gd name="f141" fmla="val 11574"/>
                <a:gd name="f142" fmla="val 5513"/>
                <a:gd name="f143" fmla="val 11764"/>
                <a:gd name="f144" fmla="val 4965"/>
                <a:gd name="f145" fmla="val 11645"/>
                <a:gd name="f146" fmla="val 4418"/>
                <a:gd name="f147" fmla="val 11113"/>
                <a:gd name="f148" fmla="val 1897"/>
                <a:gd name="f149" fmla="val 8910"/>
                <a:gd name="f150" fmla="*/ f0 1 11765"/>
                <a:gd name="f151" fmla="*/ f1 1 10864"/>
                <a:gd name="f152" fmla="val f2"/>
                <a:gd name="f153" fmla="val f3"/>
                <a:gd name="f154" fmla="val f4"/>
                <a:gd name="f155" fmla="+- f154 0 f152"/>
                <a:gd name="f156" fmla="+- f153 0 f152"/>
                <a:gd name="f157" fmla="*/ f156 1 11765"/>
                <a:gd name="f158" fmla="*/ f155 1 10864"/>
                <a:gd name="f159" fmla="*/ f152 1 f157"/>
                <a:gd name="f160" fmla="*/ f153 1 f157"/>
                <a:gd name="f161" fmla="*/ f152 1 f158"/>
                <a:gd name="f162" fmla="*/ f154 1 f158"/>
                <a:gd name="f163" fmla="*/ f159 f150 1"/>
                <a:gd name="f164" fmla="*/ f160 f150 1"/>
                <a:gd name="f165" fmla="*/ f162 f151 1"/>
                <a:gd name="f166" fmla="*/ f161 f1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3" t="f166" r="f164" b="f165"/>
              <a:pathLst>
                <a:path w="11765" h="10864">
                  <a:moveTo>
                    <a:pt x="f5" y="f2"/>
                  </a:moveTo>
                  <a:cubicBezTo>
                    <a:pt x="f6" y="f2"/>
                    <a:pt x="f7" y="f2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4" y="f18"/>
                    <a:pt x="f19" y="f20"/>
                  </a:cubicBez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cubicBezTo>
                    <a:pt x="f31" y="f32"/>
                    <a:pt x="f12" y="f33"/>
                    <a:pt x="f34" y="f35"/>
                  </a:cubicBezTo>
                  <a:cubicBezTo>
                    <a:pt x="f36" y="f37"/>
                    <a:pt x="f38" y="f39"/>
                    <a:pt x="f40" y="f39"/>
                  </a:cubicBezTo>
                  <a:cubicBezTo>
                    <a:pt x="f41" y="f39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5"/>
                  </a:cubicBezTo>
                  <a:cubicBezTo>
                    <a:pt x="f67" y="f65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16" y="f92"/>
                  </a:cubicBezTo>
                  <a:cubicBezTo>
                    <a:pt x="f93" y="f94"/>
                    <a:pt x="f95" y="f96"/>
                    <a:pt x="f97" y="f96"/>
                  </a:cubicBezTo>
                  <a:cubicBezTo>
                    <a:pt x="f98" y="f96"/>
                    <a:pt x="f99" y="f100"/>
                    <a:pt x="f101" y="f102"/>
                  </a:cubicBezTo>
                  <a:cubicBezTo>
                    <a:pt x="f9" y="f85"/>
                    <a:pt x="f103" y="f104"/>
                    <a:pt x="f105" y="f106"/>
                  </a:cubicBezTo>
                  <a:cubicBezTo>
                    <a:pt x="f107" y="f108"/>
                    <a:pt x="f109" y="f4"/>
                    <a:pt x="f110" y="f4"/>
                  </a:cubicBezTo>
                  <a:cubicBezTo>
                    <a:pt x="f111" y="f4"/>
                    <a:pt x="f112" y="f113"/>
                    <a:pt x="f114" y="f81"/>
                  </a:cubicBezTo>
                  <a:cubicBezTo>
                    <a:pt x="f115" y="f116"/>
                    <a:pt x="f117" y="f118"/>
                    <a:pt x="f119" y="f120"/>
                  </a:cubicBezTo>
                  <a:cubicBezTo>
                    <a:pt x="f121" y="f122"/>
                    <a:pt x="f123" y="f124"/>
                    <a:pt x="f125" y="f124"/>
                  </a:cubicBezTo>
                  <a:cubicBezTo>
                    <a:pt x="f126" y="f124"/>
                    <a:pt x="f127" y="f128"/>
                    <a:pt x="f129" y="f130"/>
                  </a:cubicBezTo>
                  <a:cubicBezTo>
                    <a:pt x="f131" y="f132"/>
                    <a:pt x="f133" y="f134"/>
                    <a:pt x="f135" y="f134"/>
                  </a:cubicBezTo>
                  <a:cubicBezTo>
                    <a:pt x="f136" y="f134"/>
                    <a:pt x="f137" y="f138"/>
                    <a:pt x="f139" y="f140"/>
                  </a:cubicBezTo>
                  <a:cubicBezTo>
                    <a:pt x="f141" y="f142"/>
                    <a:pt x="f143" y="f144"/>
                    <a:pt x="f145" y="f146"/>
                  </a:cubicBezTo>
                  <a:cubicBezTo>
                    <a:pt x="f147" y="f148"/>
                    <a:pt x="f149" y="f2"/>
                    <a:pt x="f5" y="f2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6" name="Google Shape;496;p54">
            <a:extLst>
              <a:ext uri="{FF2B5EF4-FFF2-40B4-BE49-F238E27FC236}">
                <a16:creationId xmlns:a16="http://schemas.microsoft.com/office/drawing/2014/main" id="{C6E0D181-18A6-68A1-9295-3D4A9BAB344C}"/>
              </a:ext>
            </a:extLst>
          </p:cNvPr>
          <p:cNvGrpSpPr/>
          <p:nvPr/>
        </p:nvGrpSpPr>
        <p:grpSpPr>
          <a:xfrm>
            <a:off x="4310536" y="2390616"/>
            <a:ext cx="517687" cy="511743"/>
            <a:chOff x="4310536" y="2390616"/>
            <a:chExt cx="517687" cy="511743"/>
          </a:xfrm>
        </p:grpSpPr>
        <p:sp>
          <p:nvSpPr>
            <p:cNvPr id="17" name="Google Shape;497;p54">
              <a:extLst>
                <a:ext uri="{FF2B5EF4-FFF2-40B4-BE49-F238E27FC236}">
                  <a16:creationId xmlns:a16="http://schemas.microsoft.com/office/drawing/2014/main" id="{D1FA8A82-B80D-5C72-13BE-5DD957F5C1A8}"/>
                </a:ext>
              </a:extLst>
            </p:cNvPr>
            <p:cNvSpPr/>
            <p:nvPr/>
          </p:nvSpPr>
          <p:spPr>
            <a:xfrm>
              <a:off x="4451792" y="2527529"/>
              <a:ext cx="237314" cy="2373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40"/>
                <a:gd name="f4" fmla="val 4715"/>
                <a:gd name="f5" fmla="val 358"/>
                <a:gd name="f6" fmla="val 4763"/>
                <a:gd name="f7" fmla="val 4787"/>
                <a:gd name="f8" fmla="val 370"/>
                <a:gd name="f9" fmla="val 4811"/>
                <a:gd name="f10" fmla="val 406"/>
                <a:gd name="f11" fmla="val 4846"/>
                <a:gd name="f12" fmla="val 429"/>
                <a:gd name="f13" fmla="val 4858"/>
                <a:gd name="f14" fmla="val 477"/>
                <a:gd name="f15" fmla="val 513"/>
                <a:gd name="f16" fmla="val 548"/>
                <a:gd name="f17" fmla="val 584"/>
                <a:gd name="f18" fmla="val 608"/>
                <a:gd name="f19" fmla="val 4418"/>
                <a:gd name="f20" fmla="val 1013"/>
                <a:gd name="f21" fmla="val 4192"/>
                <a:gd name="f22" fmla="val 787"/>
                <a:gd name="f23" fmla="val 4608"/>
                <a:gd name="f24" fmla="val 4644"/>
                <a:gd name="f25" fmla="val 4680"/>
                <a:gd name="f26" fmla="val 3965"/>
                <a:gd name="f27" fmla="val 1048"/>
                <a:gd name="f28" fmla="val 1263"/>
                <a:gd name="f29" fmla="val 3358"/>
                <a:gd name="f30" fmla="val 2084"/>
                <a:gd name="f31" fmla="val 3132"/>
                <a:gd name="f32" fmla="val 1858"/>
                <a:gd name="f33" fmla="val 2894"/>
                <a:gd name="f34" fmla="val 2096"/>
                <a:gd name="f35" fmla="val 3120"/>
                <a:gd name="f36" fmla="val 2322"/>
                <a:gd name="f37" fmla="val 2287"/>
                <a:gd name="f38" fmla="val 3156"/>
                <a:gd name="f39" fmla="val 2060"/>
                <a:gd name="f40" fmla="val 2930"/>
                <a:gd name="f41" fmla="val 1846"/>
                <a:gd name="f42" fmla="val 3168"/>
                <a:gd name="f43" fmla="val 3394"/>
                <a:gd name="f44" fmla="val 1227"/>
                <a:gd name="f45" fmla="val 4227"/>
                <a:gd name="f46" fmla="val 4001"/>
                <a:gd name="f47" fmla="val 774"/>
                <a:gd name="f48" fmla="val 989"/>
                <a:gd name="f49" fmla="val 4454"/>
                <a:gd name="f50" fmla="val 596"/>
                <a:gd name="f51" fmla="val 560"/>
                <a:gd name="f52" fmla="val 4882"/>
                <a:gd name="f53" fmla="val 4894"/>
                <a:gd name="f54" fmla="val 489"/>
                <a:gd name="f55" fmla="val 441"/>
                <a:gd name="f56" fmla="val 417"/>
                <a:gd name="f57" fmla="val 382"/>
                <a:gd name="f58" fmla="val 4823"/>
                <a:gd name="f59" fmla="val 334"/>
                <a:gd name="f60" fmla="val 4775"/>
                <a:gd name="f61" fmla="val 4751"/>
                <a:gd name="f62" fmla="val 322"/>
                <a:gd name="f63" fmla="val 4704"/>
                <a:gd name="f64" fmla="val 4656"/>
                <a:gd name="f65" fmla="val 4632"/>
                <a:gd name="f66" fmla="val 4739"/>
                <a:gd name="f67" fmla="val 1"/>
                <a:gd name="f68" fmla="val 4489"/>
                <a:gd name="f69" fmla="val 48"/>
                <a:gd name="f70" fmla="val 4406"/>
                <a:gd name="f71" fmla="val 144"/>
                <a:gd name="f72" fmla="val 3846"/>
                <a:gd name="f73" fmla="val 3816"/>
                <a:gd name="f74" fmla="val 376"/>
                <a:gd name="f75" fmla="val 3772"/>
                <a:gd name="f76" fmla="val 361"/>
                <a:gd name="f77" fmla="val 3727"/>
                <a:gd name="f78" fmla="val 3683"/>
                <a:gd name="f79" fmla="val 3638"/>
                <a:gd name="f80" fmla="val 3608"/>
                <a:gd name="f81" fmla="val 3549"/>
                <a:gd name="f82" fmla="val 465"/>
                <a:gd name="f83" fmla="val 644"/>
                <a:gd name="f84" fmla="val 3763"/>
                <a:gd name="f85" fmla="val 2929"/>
                <a:gd name="f86" fmla="val 1620"/>
                <a:gd name="f87" fmla="val 2775"/>
                <a:gd name="f88" fmla="val 1477"/>
                <a:gd name="f89" fmla="val 2745"/>
                <a:gd name="f90" fmla="val 1447"/>
                <a:gd name="f91" fmla="val 2700"/>
                <a:gd name="f92" fmla="val 1432"/>
                <a:gd name="f93" fmla="val 2656"/>
                <a:gd name="f94" fmla="val 2611"/>
                <a:gd name="f95" fmla="val 2566"/>
                <a:gd name="f96" fmla="val 2537"/>
                <a:gd name="f97" fmla="val 2477"/>
                <a:gd name="f98" fmla="val 1537"/>
                <a:gd name="f99" fmla="val 1656"/>
                <a:gd name="f100" fmla="val 1715"/>
                <a:gd name="f101" fmla="val 2691"/>
                <a:gd name="f102" fmla="val 2692"/>
                <a:gd name="f103" fmla="val 1703"/>
                <a:gd name="f104" fmla="val 2549"/>
                <a:gd name="f105" fmla="val 1673"/>
                <a:gd name="f106" fmla="val 2519"/>
                <a:gd name="f107" fmla="val 1629"/>
                <a:gd name="f108" fmla="val 2504"/>
                <a:gd name="f109" fmla="val 1584"/>
                <a:gd name="f110" fmla="val 1539"/>
                <a:gd name="f111" fmla="val 1495"/>
                <a:gd name="f112" fmla="val 1465"/>
                <a:gd name="f113" fmla="val 1405"/>
                <a:gd name="f114" fmla="val 2608"/>
                <a:gd name="f115" fmla="val 2727"/>
                <a:gd name="f116" fmla="val 2787"/>
                <a:gd name="f117" fmla="val 786"/>
                <a:gd name="f118" fmla="val 632"/>
                <a:gd name="f119" fmla="val 3620"/>
                <a:gd name="f120" fmla="val 602"/>
                <a:gd name="f121" fmla="val 3590"/>
                <a:gd name="f122" fmla="val 557"/>
                <a:gd name="f123" fmla="val 3576"/>
                <a:gd name="f124" fmla="val 468"/>
                <a:gd name="f125" fmla="val 423"/>
                <a:gd name="f126" fmla="val 393"/>
                <a:gd name="f127" fmla="val 3680"/>
                <a:gd name="f128" fmla="val 3799"/>
                <a:gd name="f129" fmla="val 3858"/>
                <a:gd name="f130" fmla="val 143"/>
                <a:gd name="f131" fmla="val 36"/>
                <a:gd name="f132" fmla="val 4477"/>
                <a:gd name="f133" fmla="val 4620"/>
                <a:gd name="f134" fmla="val 5001"/>
                <a:gd name="f135" fmla="val 5097"/>
                <a:gd name="f136" fmla="val 239"/>
                <a:gd name="f137" fmla="val 5180"/>
                <a:gd name="f138" fmla="val 5239"/>
                <a:gd name="f139" fmla="val 620"/>
                <a:gd name="f140" fmla="val 739"/>
                <a:gd name="f141" fmla="val 5192"/>
                <a:gd name="f142" fmla="val 834"/>
                <a:gd name="f143" fmla="val 4692"/>
                <a:gd name="f144" fmla="val 1382"/>
                <a:gd name="f145" fmla="val 4835"/>
                <a:gd name="f146" fmla="val 4870"/>
                <a:gd name="f147" fmla="val 1453"/>
                <a:gd name="f148" fmla="val 1501"/>
                <a:gd name="f149" fmla="val 1548"/>
                <a:gd name="f150" fmla="val 1679"/>
                <a:gd name="f151" fmla="val 4597"/>
                <a:gd name="f152" fmla="val 2298"/>
                <a:gd name="f153" fmla="val 2453"/>
                <a:gd name="f154" fmla="val 2525"/>
                <a:gd name="f155" fmla="val 3811"/>
                <a:gd name="f156" fmla="val 2572"/>
                <a:gd name="f157" fmla="val 2620"/>
                <a:gd name="f158" fmla="val 2751"/>
                <a:gd name="f159" fmla="val 3704"/>
                <a:gd name="f160" fmla="val 3584"/>
                <a:gd name="f161" fmla="val 3525"/>
                <a:gd name="f162" fmla="val 3382"/>
                <a:gd name="f163" fmla="val 3370"/>
                <a:gd name="f164" fmla="val 3596"/>
                <a:gd name="f165" fmla="val 2739"/>
                <a:gd name="f166" fmla="val 3644"/>
                <a:gd name="f167" fmla="val 3691"/>
                <a:gd name="f168" fmla="val 3822"/>
                <a:gd name="f169" fmla="val 2632"/>
                <a:gd name="f170" fmla="val 2513"/>
                <a:gd name="f171" fmla="val 2311"/>
                <a:gd name="f172" fmla="val 4442"/>
                <a:gd name="f173" fmla="val 4596"/>
                <a:gd name="f174" fmla="val 4668"/>
                <a:gd name="f175" fmla="val 1668"/>
                <a:gd name="f176" fmla="val 4799"/>
                <a:gd name="f177" fmla="val 4834"/>
                <a:gd name="f178" fmla="val 1560"/>
                <a:gd name="f179" fmla="val 1441"/>
                <a:gd name="f180" fmla="val 1239"/>
                <a:gd name="f181" fmla="val 5085"/>
                <a:gd name="f182" fmla="val 60"/>
                <a:gd name="f183" fmla="*/ f0 1 5240"/>
                <a:gd name="f184" fmla="*/ f1 1 5240"/>
                <a:gd name="f185" fmla="val f2"/>
                <a:gd name="f186" fmla="val f3"/>
                <a:gd name="f187" fmla="+- f186 0 f185"/>
                <a:gd name="f188" fmla="*/ f187 1 5240"/>
                <a:gd name="f189" fmla="*/ f185 1 f188"/>
                <a:gd name="f190" fmla="*/ f186 1 f188"/>
                <a:gd name="f191" fmla="*/ f189 f183 1"/>
                <a:gd name="f192" fmla="*/ f190 f183 1"/>
                <a:gd name="f193" fmla="*/ f190 f184 1"/>
                <a:gd name="f194" fmla="*/ f189 f1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1" t="f194" r="f192" b="f193"/>
              <a:pathLst>
                <a:path w="5240" h="5240">
                  <a:moveTo>
                    <a:pt x="f4" y="f5"/>
                  </a:moveTo>
                  <a:cubicBezTo>
                    <a:pt x="f6" y="f5"/>
                    <a:pt x="f7" y="f8"/>
                    <a:pt x="f9" y="f10"/>
                  </a:cubicBezTo>
                  <a:cubicBezTo>
                    <a:pt x="f11" y="f12"/>
                    <a:pt x="f13" y="f14"/>
                    <a:pt x="f13" y="f15"/>
                  </a:cubicBezTo>
                  <a:cubicBezTo>
                    <a:pt x="f13" y="f16"/>
                    <a:pt x="f11" y="f17"/>
                    <a:pt x="f9" y="f18"/>
                  </a:cubicBezTo>
                  <a:lnTo>
                    <a:pt x="f19" y="f20"/>
                  </a:lnTo>
                  <a:lnTo>
                    <a:pt x="f21" y="f22"/>
                  </a:lnTo>
                  <a:lnTo>
                    <a:pt x="f23" y="f10"/>
                  </a:lnTo>
                  <a:cubicBezTo>
                    <a:pt x="f24" y="f8"/>
                    <a:pt x="f25" y="f5"/>
                    <a:pt x="f4" y="f5"/>
                  </a:cubicBezTo>
                  <a:close/>
                  <a:moveTo>
                    <a:pt x="f26" y="f27"/>
                  </a:moveTo>
                  <a:lnTo>
                    <a:pt x="f21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26" y="f27"/>
                  </a:lnTo>
                  <a:close/>
                  <a:moveTo>
                    <a:pt x="f33" y="f34"/>
                  </a:move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33" y="f34"/>
                  </a:lnTo>
                  <a:close/>
                  <a:moveTo>
                    <a:pt x="f41" y="f42"/>
                  </a:moveTo>
                  <a:lnTo>
                    <a:pt x="f39" y="f43"/>
                  </a:lnTo>
                  <a:lnTo>
                    <a:pt x="f44" y="f45"/>
                  </a:lnTo>
                  <a:lnTo>
                    <a:pt x="f20" y="f46"/>
                  </a:lnTo>
                  <a:lnTo>
                    <a:pt x="f41" y="f42"/>
                  </a:lnTo>
                  <a:close/>
                  <a:moveTo>
                    <a:pt x="f47" y="f45"/>
                  </a:moveTo>
                  <a:lnTo>
                    <a:pt x="f48" y="f49"/>
                  </a:lnTo>
                  <a:lnTo>
                    <a:pt x="f50" y="f13"/>
                  </a:lnTo>
                  <a:cubicBezTo>
                    <a:pt x="f51" y="f52"/>
                    <a:pt x="f15" y="f53"/>
                    <a:pt x="f54" y="f53"/>
                  </a:cubicBezTo>
                  <a:cubicBezTo>
                    <a:pt x="f55" y="f53"/>
                    <a:pt x="f56" y="f52"/>
                    <a:pt x="f57" y="f13"/>
                  </a:cubicBezTo>
                  <a:cubicBezTo>
                    <a:pt x="f5" y="f58"/>
                    <a:pt x="f59" y="f60"/>
                    <a:pt x="f59" y="f61"/>
                  </a:cubicBezTo>
                  <a:cubicBezTo>
                    <a:pt x="f62" y="f63"/>
                    <a:pt x="f59" y="f64"/>
                    <a:pt x="f8" y="f65"/>
                  </a:cubicBezTo>
                  <a:lnTo>
                    <a:pt x="f47" y="f45"/>
                  </a:lnTo>
                  <a:close/>
                  <a:moveTo>
                    <a:pt x="f66" y="f67"/>
                  </a:moveTo>
                  <a:cubicBezTo>
                    <a:pt x="f23" y="f67"/>
                    <a:pt x="f68" y="f69"/>
                    <a:pt x="f70" y="f71"/>
                  </a:cubicBezTo>
                  <a:lnTo>
                    <a:pt x="f46" y="f16"/>
                  </a:lnTo>
                  <a:lnTo>
                    <a:pt x="f72" y="f10"/>
                  </a:ln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74"/>
                    <a:pt x="f80" y="f10"/>
                  </a:cubicBezTo>
                  <a:cubicBezTo>
                    <a:pt x="f81" y="f82"/>
                    <a:pt x="f81" y="f17"/>
                    <a:pt x="f80" y="f83"/>
                  </a:cubicBezTo>
                  <a:lnTo>
                    <a:pt x="f84" y="f22"/>
                  </a:lnTo>
                  <a:lnTo>
                    <a:pt x="f85" y="f86"/>
                  </a:lnTo>
                  <a:lnTo>
                    <a:pt x="f87" y="f88"/>
                  </a:lnTo>
                  <a:cubicBezTo>
                    <a:pt x="f89" y="f90"/>
                    <a:pt x="f91" y="f92"/>
                    <a:pt x="f93" y="f92"/>
                  </a:cubicBezTo>
                  <a:cubicBezTo>
                    <a:pt x="f94" y="f92"/>
                    <a:pt x="f95" y="f90"/>
                    <a:pt x="f96" y="f88"/>
                  </a:cubicBezTo>
                  <a:cubicBezTo>
                    <a:pt x="f97" y="f98"/>
                    <a:pt x="f97" y="f99"/>
                    <a:pt x="f96" y="f100"/>
                  </a:cubicBezTo>
                  <a:lnTo>
                    <a:pt x="f101" y="f32"/>
                  </a:lnTo>
                  <a:lnTo>
                    <a:pt x="f32" y="f102"/>
                  </a:lnTo>
                  <a:lnTo>
                    <a:pt x="f103" y="f104"/>
                  </a:lnTo>
                  <a:cubicBezTo>
                    <a:pt x="f105" y="f106"/>
                    <a:pt x="f107" y="f108"/>
                    <a:pt x="f109" y="f108"/>
                  </a:cubicBezTo>
                  <a:cubicBezTo>
                    <a:pt x="f110" y="f108"/>
                    <a:pt x="f111" y="f106"/>
                    <a:pt x="f112" y="f104"/>
                  </a:cubicBezTo>
                  <a:cubicBezTo>
                    <a:pt x="f113" y="f114"/>
                    <a:pt x="f113" y="f115"/>
                    <a:pt x="f112" y="f116"/>
                  </a:cubicBezTo>
                  <a:lnTo>
                    <a:pt x="f86" y="f40"/>
                  </a:lnTo>
                  <a:lnTo>
                    <a:pt x="f117" y="f84"/>
                  </a:lnTo>
                  <a:lnTo>
                    <a:pt x="f118" y="f119"/>
                  </a:lnTo>
                  <a:cubicBezTo>
                    <a:pt x="f120" y="f121"/>
                    <a:pt x="f122" y="f123"/>
                    <a:pt x="f15" y="f123"/>
                  </a:cubicBezTo>
                  <a:cubicBezTo>
                    <a:pt x="f124" y="f123"/>
                    <a:pt x="f125" y="f121"/>
                    <a:pt x="f126" y="f119"/>
                  </a:cubicBezTo>
                  <a:cubicBezTo>
                    <a:pt x="f59" y="f127"/>
                    <a:pt x="f59" y="f128"/>
                    <a:pt x="f126" y="f129"/>
                  </a:cubicBezTo>
                  <a:lnTo>
                    <a:pt x="f16" y="f46"/>
                  </a:lnTo>
                  <a:lnTo>
                    <a:pt x="f130" y="f70"/>
                  </a:lnTo>
                  <a:cubicBezTo>
                    <a:pt x="f131" y="f132"/>
                    <a:pt x="f67" y="f133"/>
                    <a:pt x="f67" y="f61"/>
                  </a:cubicBezTo>
                  <a:cubicBezTo>
                    <a:pt x="f67" y="f52"/>
                    <a:pt x="f131" y="f134"/>
                    <a:pt x="f130" y="f135"/>
                  </a:cubicBezTo>
                  <a:cubicBezTo>
                    <a:pt x="f136" y="f137"/>
                    <a:pt x="f8" y="f138"/>
                    <a:pt x="f54" y="f138"/>
                  </a:cubicBezTo>
                  <a:cubicBezTo>
                    <a:pt x="f139" y="f138"/>
                    <a:pt x="f140" y="f141"/>
                    <a:pt x="f142" y="f135"/>
                  </a:cubicBezTo>
                  <a:lnTo>
                    <a:pt x="f44" y="f143"/>
                  </a:lnTo>
                  <a:lnTo>
                    <a:pt x="f144" y="f145"/>
                  </a:lnTo>
                  <a:cubicBezTo>
                    <a:pt x="f113" y="f146"/>
                    <a:pt x="f147" y="f52"/>
                    <a:pt x="f148" y="f52"/>
                  </a:cubicBezTo>
                  <a:cubicBezTo>
                    <a:pt x="f149" y="f52"/>
                    <a:pt x="f109" y="f146"/>
                    <a:pt x="f86" y="f145"/>
                  </a:cubicBezTo>
                  <a:cubicBezTo>
                    <a:pt x="f150" y="f60"/>
                    <a:pt x="f150" y="f64"/>
                    <a:pt x="f86" y="f151"/>
                  </a:cubicBezTo>
                  <a:lnTo>
                    <a:pt x="f112" y="f49"/>
                  </a:lnTo>
                  <a:lnTo>
                    <a:pt x="f152" y="f119"/>
                  </a:lnTo>
                  <a:lnTo>
                    <a:pt x="f153" y="f84"/>
                  </a:lnTo>
                  <a:cubicBezTo>
                    <a:pt x="f97" y="f128"/>
                    <a:pt x="f154" y="f155"/>
                    <a:pt x="f156" y="f155"/>
                  </a:cubicBezTo>
                  <a:cubicBezTo>
                    <a:pt x="f157" y="f155"/>
                    <a:pt x="f93" y="f128"/>
                    <a:pt x="f101" y="f84"/>
                  </a:cubicBezTo>
                  <a:cubicBezTo>
                    <a:pt x="f158" y="f159"/>
                    <a:pt x="f158" y="f160"/>
                    <a:pt x="f101" y="f161"/>
                  </a:cubicBezTo>
                  <a:lnTo>
                    <a:pt x="f96" y="f162"/>
                  </a:lnTo>
                  <a:lnTo>
                    <a:pt x="f163" y="f104"/>
                  </a:lnTo>
                  <a:lnTo>
                    <a:pt x="f161" y="f102"/>
                  </a:lnTo>
                  <a:cubicBezTo>
                    <a:pt x="f81" y="f115"/>
                    <a:pt x="f164" y="f165"/>
                    <a:pt x="f166" y="f165"/>
                  </a:cubicBezTo>
                  <a:cubicBezTo>
                    <a:pt x="f167" y="f165"/>
                    <a:pt x="f77" y="f115"/>
                    <a:pt x="f84" y="f102"/>
                  </a:cubicBezTo>
                  <a:cubicBezTo>
                    <a:pt x="f168" y="f169"/>
                    <a:pt x="f168" y="f170"/>
                    <a:pt x="f84" y="f153"/>
                  </a:cubicBezTo>
                  <a:lnTo>
                    <a:pt x="f80" y="f171"/>
                  </a:lnTo>
                  <a:lnTo>
                    <a:pt x="f172" y="f88"/>
                  </a:lnTo>
                  <a:lnTo>
                    <a:pt x="f173" y="f86"/>
                  </a:lnTo>
                  <a:cubicBezTo>
                    <a:pt x="f133" y="f99"/>
                    <a:pt x="f174" y="f175"/>
                    <a:pt x="f4" y="f175"/>
                  </a:cubicBezTo>
                  <a:cubicBezTo>
                    <a:pt x="f6" y="f175"/>
                    <a:pt x="f176" y="f99"/>
                    <a:pt x="f177" y="f86"/>
                  </a:cubicBezTo>
                  <a:cubicBezTo>
                    <a:pt x="f53" y="f178"/>
                    <a:pt x="f53" y="f179"/>
                    <a:pt x="f177" y="f144"/>
                  </a:cubicBezTo>
                  <a:lnTo>
                    <a:pt x="f25" y="f180"/>
                  </a:lnTo>
                  <a:lnTo>
                    <a:pt x="f181" y="f142"/>
                  </a:lnTo>
                  <a:cubicBezTo>
                    <a:pt x="f137" y="f140"/>
                    <a:pt x="f138" y="f18"/>
                    <a:pt x="f138" y="f54"/>
                  </a:cubicBezTo>
                  <a:cubicBezTo>
                    <a:pt x="f138" y="f5"/>
                    <a:pt x="f141" y="f136"/>
                    <a:pt x="f181" y="f71"/>
                  </a:cubicBezTo>
                  <a:cubicBezTo>
                    <a:pt x="f134" y="f182"/>
                    <a:pt x="f13" y="f67"/>
                    <a:pt x="f66" y="f67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498;p54">
              <a:extLst>
                <a:ext uri="{FF2B5EF4-FFF2-40B4-BE49-F238E27FC236}">
                  <a16:creationId xmlns:a16="http://schemas.microsoft.com/office/drawing/2014/main" id="{B6CB91F4-1036-F483-C246-D4AF28AB586D}"/>
                </a:ext>
              </a:extLst>
            </p:cNvPr>
            <p:cNvSpPr/>
            <p:nvPr/>
          </p:nvSpPr>
          <p:spPr>
            <a:xfrm>
              <a:off x="4310536" y="2390616"/>
              <a:ext cx="517687" cy="5117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431"/>
                <a:gd name="f4" fmla="val 11299"/>
                <a:gd name="f5" fmla="val 8142"/>
                <a:gd name="f6" fmla="val 339"/>
                <a:gd name="f7" fmla="val 8988"/>
                <a:gd name="f8" fmla="val 9829"/>
                <a:gd name="f9" fmla="val 482"/>
                <a:gd name="f10" fmla="val 10632"/>
                <a:gd name="f11" fmla="val 750"/>
                <a:gd name="f12" fmla="val 10930"/>
                <a:gd name="f13" fmla="val 1631"/>
                <a:gd name="f14" fmla="val 11061"/>
                <a:gd name="f15" fmla="val 2583"/>
                <a:gd name="f16" fmla="val 11037"/>
                <a:gd name="f17" fmla="val 3500"/>
                <a:gd name="f18" fmla="val 7858"/>
                <a:gd name="f19" fmla="val 345"/>
                <a:gd name="f20" fmla="val 7953"/>
                <a:gd name="f21" fmla="val 341"/>
                <a:gd name="f22" fmla="val 8048"/>
                <a:gd name="f23" fmla="val 572"/>
                <a:gd name="f24" fmla="val 6453"/>
                <a:gd name="f25" fmla="val 4917"/>
                <a:gd name="f26" fmla="val 10798"/>
                <a:gd name="f27" fmla="val 4620"/>
                <a:gd name="f28" fmla="val 10858"/>
                <a:gd name="f29" fmla="val 4322"/>
                <a:gd name="f30" fmla="val 10894"/>
                <a:gd name="f31" fmla="val 4001"/>
                <a:gd name="f32" fmla="val 10929"/>
                <a:gd name="f33" fmla="val 441"/>
                <a:gd name="f34" fmla="val 7358"/>
                <a:gd name="f35" fmla="val 464"/>
                <a:gd name="f36" fmla="val 7060"/>
                <a:gd name="f37" fmla="val 512"/>
                <a:gd name="f38" fmla="val 6750"/>
                <a:gd name="f39" fmla="val 405"/>
                <a:gd name="f40" fmla="val 7798"/>
                <a:gd name="f41" fmla="val 3560"/>
                <a:gd name="f42" fmla="val 10953"/>
                <a:gd name="f43" fmla="val 3462"/>
                <a:gd name="f44" fmla="val 10957"/>
                <a:gd name="f45" fmla="val 3363"/>
                <a:gd name="f46" fmla="val 10959"/>
                <a:gd name="f47" fmla="val 3264"/>
                <a:gd name="f48" fmla="val 2440"/>
                <a:gd name="f49" fmla="val 1596"/>
                <a:gd name="f50" fmla="val 10826"/>
                <a:gd name="f51" fmla="val 810"/>
                <a:gd name="f52" fmla="val 10560"/>
                <a:gd name="f53" fmla="val 9679"/>
                <a:gd name="f54" fmla="val 381"/>
                <a:gd name="f55" fmla="val 8727"/>
                <a:gd name="f56" fmla="val 8188"/>
                <a:gd name="f57" fmla="val 1"/>
                <a:gd name="f58" fmla="val 7942"/>
                <a:gd name="f59" fmla="val 7697"/>
                <a:gd name="f60" fmla="val 12"/>
                <a:gd name="f61" fmla="val 7453"/>
                <a:gd name="f62" fmla="val 35"/>
                <a:gd name="f63" fmla="val 7013"/>
                <a:gd name="f64" fmla="val 71"/>
                <a:gd name="f65" fmla="val 6560"/>
                <a:gd name="f66" fmla="val 154"/>
                <a:gd name="f67" fmla="val 6132"/>
                <a:gd name="f68" fmla="val 261"/>
                <a:gd name="f69" fmla="val 4739"/>
                <a:gd name="f70" fmla="val 607"/>
                <a:gd name="f71" fmla="val 3453"/>
                <a:gd name="f72" fmla="val 1345"/>
                <a:gd name="f73" fmla="val 2429"/>
                <a:gd name="f74" fmla="val 2369"/>
                <a:gd name="f75" fmla="val 1893"/>
                <a:gd name="f76" fmla="val 2905"/>
                <a:gd name="f77" fmla="val 1429"/>
                <a:gd name="f78" fmla="val 3512"/>
                <a:gd name="f79" fmla="val 1072"/>
                <a:gd name="f80" fmla="val 4167"/>
                <a:gd name="f81" fmla="val 1024"/>
                <a:gd name="f82" fmla="val 4250"/>
                <a:gd name="f83" fmla="val 1060"/>
                <a:gd name="f84" fmla="val 4345"/>
                <a:gd name="f85" fmla="val 1131"/>
                <a:gd name="f86" fmla="val 4393"/>
                <a:gd name="f87" fmla="val 1154"/>
                <a:gd name="f88" fmla="val 4408"/>
                <a:gd name="f89" fmla="val 1180"/>
                <a:gd name="f90" fmla="val 4415"/>
                <a:gd name="f91" fmla="val 1206"/>
                <a:gd name="f92" fmla="val 1264"/>
                <a:gd name="f93" fmla="val 1325"/>
                <a:gd name="f94" fmla="val 4382"/>
                <a:gd name="f95" fmla="val 1357"/>
                <a:gd name="f96" fmla="val 4333"/>
                <a:gd name="f97" fmla="val 1703"/>
                <a:gd name="f98" fmla="val 3714"/>
                <a:gd name="f99" fmla="val 2143"/>
                <a:gd name="f100" fmla="val 3131"/>
                <a:gd name="f101" fmla="val 2655"/>
                <a:gd name="f102" fmla="val 2607"/>
                <a:gd name="f103" fmla="val 3620"/>
                <a:gd name="f104" fmla="val 1643"/>
                <a:gd name="f105" fmla="val 4810"/>
                <a:gd name="f106" fmla="val 952"/>
                <a:gd name="f107" fmla="val 6108"/>
                <a:gd name="f108" fmla="val 595"/>
                <a:gd name="f109" fmla="val 9156"/>
                <a:gd name="f110" fmla="val 3655"/>
                <a:gd name="f111" fmla="val 9180"/>
                <a:gd name="f112" fmla="val 3679"/>
                <a:gd name="f113" fmla="val 9227"/>
                <a:gd name="f114" fmla="val 3690"/>
                <a:gd name="f115" fmla="val 9275"/>
                <a:gd name="f116" fmla="val 9323"/>
                <a:gd name="f117" fmla="val 9358"/>
                <a:gd name="f118" fmla="val 9394"/>
                <a:gd name="f119" fmla="val 9454"/>
                <a:gd name="f120" fmla="val 3595"/>
                <a:gd name="f121" fmla="val 3476"/>
                <a:gd name="f122" fmla="val 3417"/>
                <a:gd name="f123" fmla="val 6489"/>
                <a:gd name="f124" fmla="val 511"/>
                <a:gd name="f125" fmla="val 6787"/>
                <a:gd name="f126" fmla="val 452"/>
                <a:gd name="f127" fmla="val 7084"/>
                <a:gd name="f128" fmla="val 404"/>
                <a:gd name="f129" fmla="val 7394"/>
                <a:gd name="f130" fmla="val 10966"/>
                <a:gd name="f131" fmla="val 3952"/>
                <a:gd name="f132" fmla="val 10942"/>
                <a:gd name="f133" fmla="val 4560"/>
                <a:gd name="f134" fmla="val 10835"/>
                <a:gd name="f135" fmla="val 4857"/>
                <a:gd name="f136" fmla="val 9954"/>
                <a:gd name="f137" fmla="val 3976"/>
                <a:gd name="f138" fmla="val 9924"/>
                <a:gd name="f139" fmla="val 3946"/>
                <a:gd name="f140" fmla="val 9879"/>
                <a:gd name="f141" fmla="val 3932"/>
                <a:gd name="f142" fmla="val 9835"/>
                <a:gd name="f143" fmla="val 9790"/>
                <a:gd name="f144" fmla="val 9745"/>
                <a:gd name="f145" fmla="val 9716"/>
                <a:gd name="f146" fmla="val 9656"/>
                <a:gd name="f147" fmla="val 4036"/>
                <a:gd name="f148" fmla="val 4155"/>
                <a:gd name="f149" fmla="val 4214"/>
                <a:gd name="f150" fmla="val 10751"/>
                <a:gd name="f151" fmla="val 5238"/>
                <a:gd name="f152" fmla="val 10394"/>
                <a:gd name="f153" fmla="val 6548"/>
                <a:gd name="f154" fmla="val 9704"/>
                <a:gd name="f155" fmla="val 7739"/>
                <a:gd name="f156" fmla="val 8751"/>
                <a:gd name="f157" fmla="val 8691"/>
                <a:gd name="f158" fmla="val 7787"/>
                <a:gd name="f159" fmla="val 9667"/>
                <a:gd name="f160" fmla="val 6596"/>
                <a:gd name="f161" fmla="val 10346"/>
                <a:gd name="f162" fmla="val 5298"/>
                <a:gd name="f163" fmla="val 10703"/>
                <a:gd name="f164" fmla="val 679"/>
                <a:gd name="f165" fmla="val 6060"/>
                <a:gd name="f166" fmla="val 762"/>
                <a:gd name="f167" fmla="val 5715"/>
                <a:gd name="f168" fmla="val 881"/>
                <a:gd name="f169" fmla="val 5381"/>
                <a:gd name="f170" fmla="val 1012"/>
                <a:gd name="f171" fmla="val 5048"/>
                <a:gd name="f172" fmla="val 1048"/>
                <a:gd name="f173" fmla="val 4964"/>
                <a:gd name="f174" fmla="val 4869"/>
                <a:gd name="f175" fmla="val 929"/>
                <a:gd name="f176" fmla="val 4822"/>
                <a:gd name="f177" fmla="val 906"/>
                <a:gd name="f178" fmla="val 4816"/>
                <a:gd name="f179" fmla="val 884"/>
                <a:gd name="f180" fmla="val 4813"/>
                <a:gd name="f181" fmla="val 864"/>
                <a:gd name="f182" fmla="val 796"/>
                <a:gd name="f183" fmla="val 739"/>
                <a:gd name="f184" fmla="val 4844"/>
                <a:gd name="f185" fmla="val 703"/>
                <a:gd name="f186" fmla="val 536"/>
                <a:gd name="f187" fmla="val 5286"/>
                <a:gd name="f188" fmla="val 417"/>
                <a:gd name="f189" fmla="val 5679"/>
                <a:gd name="f190" fmla="val 322"/>
                <a:gd name="f191" fmla="val 6072"/>
                <a:gd name="f192" fmla="val 214"/>
                <a:gd name="f193" fmla="val 6512"/>
                <a:gd name="f194" fmla="val 143"/>
                <a:gd name="f195" fmla="val 6953"/>
                <a:gd name="f196" fmla="val 95"/>
                <a:gd name="f197" fmla="val 7405"/>
                <a:gd name="f198" fmla="val 8548"/>
                <a:gd name="f199" fmla="val 524"/>
                <a:gd name="f200" fmla="val 10834"/>
                <a:gd name="f201" fmla="val 619"/>
                <a:gd name="f202" fmla="val 1465"/>
                <a:gd name="f203" fmla="val 11156"/>
                <a:gd name="f204" fmla="val 2381"/>
                <a:gd name="f205" fmla="val 3298"/>
                <a:gd name="f206" fmla="val 3739"/>
                <a:gd name="f207" fmla="val 11287"/>
                <a:gd name="f208" fmla="val 3965"/>
                <a:gd name="f209" fmla="val 11275"/>
                <a:gd name="f210" fmla="val 4405"/>
                <a:gd name="f211" fmla="val 11227"/>
                <a:gd name="f212" fmla="val 4858"/>
                <a:gd name="f213" fmla="val 11049"/>
                <a:gd name="f214" fmla="val 6680"/>
                <a:gd name="f215" fmla="val 10691"/>
                <a:gd name="f216" fmla="val 7965"/>
                <a:gd name="f217" fmla="val 9965"/>
                <a:gd name="f218" fmla="val 8989"/>
                <a:gd name="f219" fmla="val 8929"/>
                <a:gd name="f220" fmla="val 10013"/>
                <a:gd name="f221" fmla="val 7905"/>
                <a:gd name="f222" fmla="val 6631"/>
                <a:gd name="f223" fmla="val 11109"/>
                <a:gd name="f224" fmla="val 5226"/>
                <a:gd name="f225" fmla="val 11204"/>
                <a:gd name="f226" fmla="val 4798"/>
                <a:gd name="f227" fmla="val 11323"/>
                <a:gd name="f228" fmla="val 3905"/>
                <a:gd name="f229" fmla="val 11430"/>
                <a:gd name="f230" fmla="val 2774"/>
                <a:gd name="f231" fmla="val 10906"/>
                <a:gd name="f232" fmla="val 559"/>
                <a:gd name="f233" fmla="val 10859"/>
                <a:gd name="f234" fmla="val 10811"/>
                <a:gd name="f235" fmla="val 9980"/>
                <a:gd name="f236" fmla="val 153"/>
                <a:gd name="f237" fmla="val 9082"/>
                <a:gd name="f238" fmla="*/ f0 1 11431"/>
                <a:gd name="f239" fmla="*/ f1 1 11299"/>
                <a:gd name="f240" fmla="val f2"/>
                <a:gd name="f241" fmla="val f3"/>
                <a:gd name="f242" fmla="val f4"/>
                <a:gd name="f243" fmla="+- f242 0 f240"/>
                <a:gd name="f244" fmla="+- f241 0 f240"/>
                <a:gd name="f245" fmla="*/ f244 1 11431"/>
                <a:gd name="f246" fmla="*/ f243 1 11299"/>
                <a:gd name="f247" fmla="*/ f240 1 f245"/>
                <a:gd name="f248" fmla="*/ f241 1 f245"/>
                <a:gd name="f249" fmla="*/ f240 1 f246"/>
                <a:gd name="f250" fmla="*/ f242 1 f246"/>
                <a:gd name="f251" fmla="*/ f247 f238 1"/>
                <a:gd name="f252" fmla="*/ f248 f238 1"/>
                <a:gd name="f253" fmla="*/ f250 f239 1"/>
                <a:gd name="f254" fmla="*/ f249 f2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1" t="f254" r="f252" b="f253"/>
              <a:pathLst>
                <a:path w="11431" h="1129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6"/>
                    <a:pt x="f5" y="f6"/>
                  </a:cubicBezTo>
                  <a:close/>
                  <a:moveTo>
                    <a:pt x="f23" y="f24"/>
                  </a:moveTo>
                  <a:lnTo>
                    <a:pt x="f25" y="f26"/>
                  </a:lnTo>
                  <a:cubicBezTo>
                    <a:pt x="f27" y="f28"/>
                    <a:pt x="f29" y="f30"/>
                    <a:pt x="f31" y="f32"/>
                  </a:cubicBezTo>
                  <a:lnTo>
                    <a:pt x="f33" y="f34"/>
                  </a:lnTo>
                  <a:cubicBezTo>
                    <a:pt x="f35" y="f36"/>
                    <a:pt x="f37" y="f38"/>
                    <a:pt x="f23" y="f24"/>
                  </a:cubicBezTo>
                  <a:close/>
                  <a:moveTo>
                    <a:pt x="f39" y="f40"/>
                  </a:moveTo>
                  <a:lnTo>
                    <a:pt x="f41" y="f42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52"/>
                  </a:cubicBezTo>
                  <a:cubicBezTo>
                    <a:pt x="f37" y="f53"/>
                    <a:pt x="f54" y="f55"/>
                    <a:pt x="f39" y="f40"/>
                  </a:cubicBezTo>
                  <a:close/>
                  <a:moveTo>
                    <a:pt x="f56" y="f57"/>
                  </a:moveTo>
                  <a:cubicBezTo>
                    <a:pt x="f58" y="f57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90"/>
                    <a:pt x="f91" y="f90"/>
                  </a:cubicBezTo>
                  <a:cubicBezTo>
                    <a:pt x="f92" y="f90"/>
                    <a:pt x="f93" y="f94"/>
                    <a:pt x="f95" y="f96"/>
                  </a:cubicBez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lnTo>
                    <a:pt x="f109" y="f110"/>
                  </a:lnTo>
                  <a:cubicBezTo>
                    <a:pt x="f111" y="f112"/>
                    <a:pt x="f113" y="f114"/>
                    <a:pt x="f115" y="f114"/>
                  </a:cubicBezTo>
                  <a:cubicBezTo>
                    <a:pt x="f116" y="f114"/>
                    <a:pt x="f117" y="f112"/>
                    <a:pt x="f118" y="f110"/>
                  </a:cubicBezTo>
                  <a:cubicBezTo>
                    <a:pt x="f119" y="f120"/>
                    <a:pt x="f119" y="f121"/>
                    <a:pt x="f118" y="f122"/>
                  </a:cubicBezTo>
                  <a:lnTo>
                    <a:pt x="f123" y="f124"/>
                  </a:lnTo>
                  <a:cubicBezTo>
                    <a:pt x="f125" y="f126"/>
                    <a:pt x="f127" y="f128"/>
                    <a:pt x="f129" y="f54"/>
                  </a:cubicBezTo>
                  <a:lnTo>
                    <a:pt x="f130" y="f131"/>
                  </a:lnTo>
                  <a:cubicBezTo>
                    <a:pt x="f132" y="f82"/>
                    <a:pt x="f30" y="f133"/>
                    <a:pt x="f134" y="f135"/>
                  </a:cubicBezTo>
                  <a:lnTo>
                    <a:pt x="f136" y="f137"/>
                  </a:lnTo>
                  <a:cubicBezTo>
                    <a:pt x="f138" y="f139"/>
                    <a:pt x="f140" y="f141"/>
                    <a:pt x="f142" y="f141"/>
                  </a:cubicBezTo>
                  <a:cubicBezTo>
                    <a:pt x="f143" y="f141"/>
                    <a:pt x="f144" y="f139"/>
                    <a:pt x="f145" y="f137"/>
                  </a:cubicBezTo>
                  <a:cubicBezTo>
                    <a:pt x="f146" y="f147"/>
                    <a:pt x="f146" y="f148"/>
                    <a:pt x="f145" y="f149"/>
                  </a:cubicBezTo>
                  <a:lnTo>
                    <a:pt x="f150" y="f151"/>
                  </a:lnTo>
                  <a:cubicBezTo>
                    <a:pt x="f152" y="f153"/>
                    <a:pt x="f154" y="f155"/>
                    <a:pt x="f156" y="f157"/>
                  </a:cubicBezTo>
                  <a:cubicBezTo>
                    <a:pt x="f158" y="f159"/>
                    <a:pt x="f160" y="f161"/>
                    <a:pt x="f162" y="f163"/>
                  </a:cubicBezTo>
                  <a:lnTo>
                    <a:pt x="f164" y="f165"/>
                  </a:lnTo>
                  <a:cubicBezTo>
                    <a:pt x="f166" y="f167"/>
                    <a:pt x="f168" y="f169"/>
                    <a:pt x="f170" y="f171"/>
                  </a:cubicBezTo>
                  <a:cubicBezTo>
                    <a:pt x="f172" y="f173"/>
                    <a:pt x="f170" y="f174"/>
                    <a:pt x="f175" y="f176"/>
                  </a:cubicBezTo>
                  <a:cubicBezTo>
                    <a:pt x="f177" y="f178"/>
                    <a:pt x="f179" y="f180"/>
                    <a:pt x="f181" y="f180"/>
                  </a:cubicBezTo>
                  <a:cubicBezTo>
                    <a:pt x="f182" y="f180"/>
                    <a:pt x="f183" y="f184"/>
                    <a:pt x="f185" y="f25"/>
                  </a:cubicBezTo>
                  <a:cubicBezTo>
                    <a:pt x="f186" y="f187"/>
                    <a:pt x="f188" y="f189"/>
                    <a:pt x="f190" y="f191"/>
                  </a:cubicBezTo>
                  <a:cubicBezTo>
                    <a:pt x="f192" y="f193"/>
                    <a:pt x="f194" y="f195"/>
                    <a:pt x="f196" y="f197"/>
                  </a:cubicBezTo>
                  <a:cubicBezTo>
                    <a:pt x="f2" y="f198"/>
                    <a:pt x="f194" y="f159"/>
                    <a:pt x="f37" y="f150"/>
                  </a:cubicBezTo>
                  <a:cubicBezTo>
                    <a:pt x="f199" y="f26"/>
                    <a:pt x="f23" y="f200"/>
                    <a:pt x="f201" y="f28"/>
                  </a:cubicBezTo>
                  <a:cubicBezTo>
                    <a:pt x="f202" y="f203"/>
                    <a:pt x="f204" y="f4"/>
                    <a:pt x="f205" y="f4"/>
                  </a:cubicBezTo>
                  <a:cubicBezTo>
                    <a:pt x="f78" y="f4"/>
                    <a:pt x="f206" y="f207"/>
                    <a:pt x="f208" y="f209"/>
                  </a:cubicBezTo>
                  <a:cubicBezTo>
                    <a:pt x="f210" y="f211"/>
                    <a:pt x="f212" y="f203"/>
                    <a:pt x="f187" y="f213"/>
                  </a:cubicBezTo>
                  <a:cubicBezTo>
                    <a:pt x="f214" y="f215"/>
                    <a:pt x="f216" y="f217"/>
                    <a:pt x="f218" y="f219"/>
                  </a:cubicBezTo>
                  <a:cubicBezTo>
                    <a:pt x="f220" y="f221"/>
                    <a:pt x="f150" y="f222"/>
                    <a:pt x="f223" y="f224"/>
                  </a:cubicBezTo>
                  <a:cubicBezTo>
                    <a:pt x="f225" y="f226"/>
                    <a:pt x="f207" y="f84"/>
                    <a:pt x="f227" y="f228"/>
                  </a:cubicBezTo>
                  <a:cubicBezTo>
                    <a:pt x="f229" y="f230"/>
                    <a:pt x="f207" y="f13"/>
                    <a:pt x="f231" y="f232"/>
                  </a:cubicBezTo>
                  <a:cubicBezTo>
                    <a:pt x="f30" y="f124"/>
                    <a:pt x="f233" y="f35"/>
                    <a:pt x="f234" y="f126"/>
                  </a:cubicBezTo>
                  <a:cubicBezTo>
                    <a:pt x="f235" y="f236"/>
                    <a:pt x="f237" y="f57"/>
                    <a:pt x="f56" y="f57"/>
                  </a:cubicBez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96EDC8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" name="Google Shape;499;p54">
            <a:extLst>
              <a:ext uri="{FF2B5EF4-FFF2-40B4-BE49-F238E27FC236}">
                <a16:creationId xmlns:a16="http://schemas.microsoft.com/office/drawing/2014/main" id="{94575167-EC8B-56F2-C919-F7F760DEC1E7}"/>
              </a:ext>
            </a:extLst>
          </p:cNvPr>
          <p:cNvSpPr/>
          <p:nvPr/>
        </p:nvSpPr>
        <p:spPr>
          <a:xfrm>
            <a:off x="6541581" y="2406289"/>
            <a:ext cx="534933" cy="480553"/>
          </a:xfrm>
          <a:custGeom>
            <a:avLst/>
            <a:gdLst>
              <a:gd name="f0" fmla="val w"/>
              <a:gd name="f1" fmla="val h"/>
              <a:gd name="f2" fmla="val 0"/>
              <a:gd name="f3" fmla="val 11812"/>
              <a:gd name="f4" fmla="val 10610"/>
              <a:gd name="f5" fmla="val 7561"/>
              <a:gd name="f6" fmla="val 346"/>
              <a:gd name="f7" fmla="val 7490"/>
              <a:gd name="f8" fmla="val 668"/>
              <a:gd name="f9" fmla="val 7192"/>
              <a:gd name="f10" fmla="val 918"/>
              <a:gd name="f11" fmla="val 6835"/>
              <a:gd name="f12" fmla="val 4966"/>
              <a:gd name="f13" fmla="val 4609"/>
              <a:gd name="f14" fmla="val 4311"/>
              <a:gd name="f15" fmla="val 4228"/>
              <a:gd name="f16" fmla="val 7918"/>
              <a:gd name="f17" fmla="val 358"/>
              <a:gd name="f18" fmla="val 8264"/>
              <a:gd name="f19" fmla="val 418"/>
              <a:gd name="f20" fmla="val 8526"/>
              <a:gd name="f21" fmla="val 727"/>
              <a:gd name="f22" fmla="val 1108"/>
              <a:gd name="f23" fmla="val 1918"/>
              <a:gd name="f24" fmla="val 3263"/>
              <a:gd name="f25" fmla="val 3525"/>
              <a:gd name="f26" fmla="val 429"/>
              <a:gd name="f27" fmla="val 3870"/>
              <a:gd name="f28" fmla="val 3966"/>
              <a:gd name="f29" fmla="val 882"/>
              <a:gd name="f30" fmla="val 4406"/>
              <a:gd name="f31" fmla="val 1287"/>
              <a:gd name="f32" fmla="val 4954"/>
              <a:gd name="f33" fmla="val 7383"/>
              <a:gd name="f34" fmla="val 7835"/>
              <a:gd name="f35" fmla="val 7502"/>
              <a:gd name="f36" fmla="val 5180"/>
              <a:gd name="f37" fmla="val 8097"/>
              <a:gd name="f38" fmla="val 5454"/>
              <a:gd name="f39" fmla="val 5775"/>
              <a:gd name="f40" fmla="val 7323"/>
              <a:gd name="f41" fmla="val 7764"/>
              <a:gd name="f42" fmla="val 7395"/>
              <a:gd name="f43" fmla="val 7430"/>
              <a:gd name="f44" fmla="val 7442"/>
              <a:gd name="f45" fmla="val 7073"/>
              <a:gd name="f46" fmla="val 7478"/>
              <a:gd name="f47" fmla="val 6942"/>
              <a:gd name="f48" fmla="val 7085"/>
              <a:gd name="f49" fmla="val 6561"/>
              <a:gd name="f50" fmla="val 6764"/>
              <a:gd name="f51" fmla="val 6240"/>
              <a:gd name="f52" fmla="val 6371"/>
              <a:gd name="f53" fmla="val 5406"/>
              <a:gd name="f54" fmla="val 5025"/>
              <a:gd name="f55" fmla="val 4704"/>
              <a:gd name="f56" fmla="val 6549"/>
              <a:gd name="f57" fmla="val 4370"/>
              <a:gd name="f58" fmla="val 4025"/>
              <a:gd name="f59" fmla="val 3680"/>
              <a:gd name="f60" fmla="val 3954"/>
              <a:gd name="f61" fmla="val 4275"/>
              <a:gd name="f62" fmla="val 6585"/>
              <a:gd name="f63" fmla="val 6573"/>
              <a:gd name="f64" fmla="val 6728"/>
              <a:gd name="f65" fmla="val 6740"/>
              <a:gd name="f66" fmla="val 8430"/>
              <a:gd name="f67" fmla="val 8621"/>
              <a:gd name="f68" fmla="val 8788"/>
              <a:gd name="f69" fmla="val 5216"/>
              <a:gd name="f70" fmla="val 5049"/>
              <a:gd name="f71" fmla="val 1"/>
              <a:gd name="f72" fmla="val 3406"/>
              <a:gd name="f73" fmla="val 2918"/>
              <a:gd name="f74" fmla="val 489"/>
              <a:gd name="f75" fmla="val 1084"/>
              <a:gd name="f76" fmla="val 2418"/>
              <a:gd name="f77" fmla="val 3013"/>
              <a:gd name="f78" fmla="val 6168"/>
              <a:gd name="f79" fmla="val 6228"/>
              <a:gd name="f80" fmla="val 37"/>
              <a:gd name="f81" fmla="val 6287"/>
              <a:gd name="f82" fmla="val 96"/>
              <a:gd name="f83" fmla="val 6311"/>
              <a:gd name="f84" fmla="val 203"/>
              <a:gd name="f85" fmla="val 322"/>
              <a:gd name="f86" fmla="val 6430"/>
              <a:gd name="f87" fmla="val 6490"/>
              <a:gd name="f88" fmla="val 7311"/>
              <a:gd name="f89" fmla="val 7418"/>
              <a:gd name="f90" fmla="val 501"/>
              <a:gd name="f91" fmla="val 596"/>
              <a:gd name="f92" fmla="val 703"/>
              <a:gd name="f93" fmla="val 775"/>
              <a:gd name="f94" fmla="val 6668"/>
              <a:gd name="f95" fmla="val 2013"/>
              <a:gd name="f96" fmla="val 7299"/>
              <a:gd name="f97" fmla="val 3358"/>
              <a:gd name="f98" fmla="val 7668"/>
              <a:gd name="f99" fmla="val 4740"/>
              <a:gd name="f100" fmla="val 7811"/>
              <a:gd name="f101" fmla="val 8407"/>
              <a:gd name="f102" fmla="val 8800"/>
              <a:gd name="f103" fmla="val 9109"/>
              <a:gd name="f104" fmla="val 5442"/>
              <a:gd name="f105" fmla="val 6406"/>
              <a:gd name="f106" fmla="val 6787"/>
              <a:gd name="f107" fmla="val 7109"/>
              <a:gd name="f108" fmla="val 8490"/>
              <a:gd name="f109" fmla="val 9812"/>
              <a:gd name="f110" fmla="val 11062"/>
              <a:gd name="f111" fmla="val 9526"/>
              <a:gd name="f112" fmla="val 9931"/>
              <a:gd name="f113" fmla="val 10740"/>
              <a:gd name="f114" fmla="val 10276"/>
              <a:gd name="f115" fmla="val 10324"/>
              <a:gd name="f116" fmla="val 1489"/>
              <a:gd name="f117" fmla="val 1096"/>
              <a:gd name="f118" fmla="val 751"/>
              <a:gd name="f119" fmla="val 9943"/>
              <a:gd name="f120" fmla="val 8026"/>
              <a:gd name="f121" fmla="val 679"/>
              <a:gd name="f122" fmla="val 7847"/>
              <a:gd name="f123" fmla="val 572"/>
              <a:gd name="f124" fmla="val 465"/>
              <a:gd name="f125" fmla="val 394"/>
              <a:gd name="f126" fmla="val 10121"/>
              <a:gd name="f127" fmla="val 10609"/>
              <a:gd name="f128" fmla="val 1477"/>
              <a:gd name="f129" fmla="val 10300"/>
              <a:gd name="f130" fmla="val 10895"/>
              <a:gd name="f131" fmla="val 11395"/>
              <a:gd name="f132" fmla="val 11490"/>
              <a:gd name="f133" fmla="val 11609"/>
              <a:gd name="f134" fmla="val 11717"/>
              <a:gd name="f135" fmla="val 11776"/>
              <a:gd name="f136" fmla="val 2394"/>
              <a:gd name="f137" fmla="val 11312"/>
              <a:gd name="f138" fmla="val 10716"/>
              <a:gd name="f139" fmla="val 10169"/>
              <a:gd name="f140" fmla="val 10097"/>
              <a:gd name="f141" fmla="val 2001"/>
              <a:gd name="f142" fmla="val 2096"/>
              <a:gd name="f143" fmla="val 2203"/>
              <a:gd name="f144" fmla="val 2275"/>
              <a:gd name="f145" fmla="val 11121"/>
              <a:gd name="f146" fmla="val 11467"/>
              <a:gd name="f147" fmla="val 2608"/>
              <a:gd name="f148" fmla="val 3025"/>
              <a:gd name="f149" fmla="val 6073"/>
              <a:gd name="f150" fmla="val 11359"/>
              <a:gd name="f151" fmla="val 6133"/>
              <a:gd name="f152" fmla="val 11252"/>
              <a:gd name="f153" fmla="val 6192"/>
              <a:gd name="f154" fmla="val 11133"/>
              <a:gd name="f155" fmla="val 6252"/>
              <a:gd name="f156" fmla="val 10288"/>
              <a:gd name="f157" fmla="val 6704"/>
              <a:gd name="f158" fmla="val 9395"/>
              <a:gd name="f159" fmla="val 7037"/>
              <a:gd name="f160" fmla="val 8454"/>
              <a:gd name="f161" fmla="val 7252"/>
              <a:gd name="f162" fmla="val 5251"/>
              <a:gd name="f163" fmla="val 4823"/>
              <a:gd name="f164" fmla="val 3751"/>
              <a:gd name="f165" fmla="val 3323"/>
              <a:gd name="f166" fmla="val 7014"/>
              <a:gd name="f167" fmla="val 1275"/>
              <a:gd name="f168" fmla="val 6609"/>
              <a:gd name="f169" fmla="val 334"/>
              <a:gd name="f170" fmla="val 2620"/>
              <a:gd name="f171" fmla="val 656"/>
              <a:gd name="f172" fmla="val 1072"/>
              <a:gd name="f173" fmla="val 9562"/>
              <a:gd name="f174" fmla="val 9657"/>
              <a:gd name="f175" fmla="val 9740"/>
              <a:gd name="f176" fmla="val 8871"/>
              <a:gd name="f177" fmla="val 8383"/>
              <a:gd name="f178" fmla="val 7776"/>
              <a:gd name="f179" fmla="*/ f0 1 11812"/>
              <a:gd name="f180" fmla="*/ f1 1 10610"/>
              <a:gd name="f181" fmla="val f2"/>
              <a:gd name="f182" fmla="val f3"/>
              <a:gd name="f183" fmla="val f4"/>
              <a:gd name="f184" fmla="+- f183 0 f181"/>
              <a:gd name="f185" fmla="+- f182 0 f181"/>
              <a:gd name="f186" fmla="*/ f185 1 11812"/>
              <a:gd name="f187" fmla="*/ f184 1 10610"/>
              <a:gd name="f188" fmla="*/ f181 1 f186"/>
              <a:gd name="f189" fmla="*/ f182 1 f186"/>
              <a:gd name="f190" fmla="*/ f181 1 f187"/>
              <a:gd name="f191" fmla="*/ f183 1 f187"/>
              <a:gd name="f192" fmla="*/ f188 f179 1"/>
              <a:gd name="f193" fmla="*/ f189 f179 1"/>
              <a:gd name="f194" fmla="*/ f191 f180 1"/>
              <a:gd name="f195" fmla="*/ f190 f18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2" t="f195" r="f193" b="f194"/>
            <a:pathLst>
              <a:path w="11812" h="10610">
                <a:moveTo>
                  <a:pt x="f5" y="f6"/>
                </a:moveTo>
                <a:cubicBezTo>
                  <a:pt x="f7" y="f8"/>
                  <a:pt x="f9" y="f10"/>
                  <a:pt x="f11" y="f10"/>
                </a:cubicBezTo>
                <a:lnTo>
                  <a:pt x="f12" y="f10"/>
                </a:lnTo>
                <a:cubicBezTo>
                  <a:pt x="f13" y="f10"/>
                  <a:pt x="f14" y="f8"/>
                  <a:pt x="f15" y="f6"/>
                </a:cubicBezTo>
                <a:close/>
                <a:moveTo>
                  <a:pt x="f16" y="f17"/>
                </a:moveTo>
                <a:cubicBezTo>
                  <a:pt x="f18" y="f19"/>
                  <a:pt x="f20" y="f21"/>
                  <a:pt x="f20" y="f22"/>
                </a:cubicBezTo>
                <a:lnTo>
                  <a:pt x="f20" y="f23"/>
                </a:lnTo>
                <a:lnTo>
                  <a:pt x="f24" y="f23"/>
                </a:lnTo>
                <a:lnTo>
                  <a:pt x="f24" y="f22"/>
                </a:lnTo>
                <a:cubicBezTo>
                  <a:pt x="f24" y="f21"/>
                  <a:pt x="f25" y="f26"/>
                  <a:pt x="f27" y="f17"/>
                </a:cubicBezTo>
                <a:cubicBezTo>
                  <a:pt x="f28" y="f29"/>
                  <a:pt x="f30" y="f31"/>
                  <a:pt x="f32" y="f31"/>
                </a:cubicBezTo>
                <a:lnTo>
                  <a:pt x="f11" y="f31"/>
                </a:lnTo>
                <a:cubicBezTo>
                  <a:pt x="f33" y="f31"/>
                  <a:pt x="f34" y="f29"/>
                  <a:pt x="f16" y="f17"/>
                </a:cubicBezTo>
                <a:close/>
                <a:moveTo>
                  <a:pt x="f35" y="f36"/>
                </a:moveTo>
                <a:cubicBezTo>
                  <a:pt x="f34" y="f36"/>
                  <a:pt x="f37" y="f38"/>
                  <a:pt x="f37" y="f39"/>
                </a:cubicBezTo>
                <a:lnTo>
                  <a:pt x="f37" y="f40"/>
                </a:lnTo>
                <a:cubicBezTo>
                  <a:pt x="f41" y="f42"/>
                  <a:pt x="f43" y="f44"/>
                  <a:pt x="f45" y="f46"/>
                </a:cubicBezTo>
                <a:lnTo>
                  <a:pt x="f45" y="f47"/>
                </a:lnTo>
                <a:cubicBezTo>
                  <a:pt x="f48" y="f49"/>
                  <a:pt x="f50" y="f51"/>
                  <a:pt x="f52" y="f51"/>
                </a:cubicBezTo>
                <a:lnTo>
                  <a:pt x="f53" y="f51"/>
                </a:lnTo>
                <a:cubicBezTo>
                  <a:pt x="f54" y="f51"/>
                  <a:pt x="f55" y="f56"/>
                  <a:pt x="f55" y="f47"/>
                </a:cubicBezTo>
                <a:lnTo>
                  <a:pt x="f55" y="f46"/>
                </a:lnTo>
                <a:cubicBezTo>
                  <a:pt x="f57" y="f44"/>
                  <a:pt x="f58" y="f33"/>
                  <a:pt x="f59" y="f40"/>
                </a:cubicBezTo>
                <a:lnTo>
                  <a:pt x="f59" y="f39"/>
                </a:lnTo>
                <a:cubicBezTo>
                  <a:pt x="f59" y="f38"/>
                  <a:pt x="f60" y="f36"/>
                  <a:pt x="f61" y="f36"/>
                </a:cubicBezTo>
                <a:close/>
                <a:moveTo>
                  <a:pt x="f52" y="f62"/>
                </a:moveTo>
                <a:cubicBezTo>
                  <a:pt x="f63" y="f62"/>
                  <a:pt x="f64" y="f65"/>
                  <a:pt x="f64" y="f47"/>
                </a:cubicBezTo>
                <a:lnTo>
                  <a:pt x="f64" y="f66"/>
                </a:lnTo>
                <a:cubicBezTo>
                  <a:pt x="f64" y="f67"/>
                  <a:pt x="f63" y="f68"/>
                  <a:pt x="f52" y="f68"/>
                </a:cubicBezTo>
                <a:lnTo>
                  <a:pt x="f53" y="f68"/>
                </a:lnTo>
                <a:cubicBezTo>
                  <a:pt x="f69" y="f68"/>
                  <a:pt x="f70" y="f67"/>
                  <a:pt x="f70" y="f66"/>
                </a:cubicBezTo>
                <a:lnTo>
                  <a:pt x="f70" y="f47"/>
                </a:lnTo>
                <a:cubicBezTo>
                  <a:pt x="f70" y="f65"/>
                  <a:pt x="f69" y="f62"/>
                  <a:pt x="f53" y="f62"/>
                </a:cubicBezTo>
                <a:close/>
                <a:moveTo>
                  <a:pt x="f58" y="f71"/>
                </a:moveTo>
                <a:cubicBezTo>
                  <a:pt x="f72" y="f71"/>
                  <a:pt x="f73" y="f74"/>
                  <a:pt x="f73" y="f22"/>
                </a:cubicBezTo>
                <a:lnTo>
                  <a:pt x="f73" y="f23"/>
                </a:lnTo>
                <a:lnTo>
                  <a:pt x="f75" y="f23"/>
                </a:lnTo>
                <a:cubicBezTo>
                  <a:pt x="f74" y="f23"/>
                  <a:pt x="f71" y="f76"/>
                  <a:pt x="f71" y="f77"/>
                </a:cubicBezTo>
                <a:lnTo>
                  <a:pt x="f71" y="f78"/>
                </a:lnTo>
                <a:cubicBezTo>
                  <a:pt x="f71" y="f79"/>
                  <a:pt x="f80" y="f81"/>
                  <a:pt x="f82" y="f83"/>
                </a:cubicBezTo>
                <a:cubicBezTo>
                  <a:pt x="f84" y="f52"/>
                  <a:pt x="f85" y="f86"/>
                  <a:pt x="f19" y="f87"/>
                </a:cubicBezTo>
                <a:lnTo>
                  <a:pt x="f19" y="f88"/>
                </a:lnTo>
                <a:cubicBezTo>
                  <a:pt x="f19" y="f89"/>
                  <a:pt x="f90" y="f7"/>
                  <a:pt x="f91" y="f7"/>
                </a:cubicBezTo>
                <a:cubicBezTo>
                  <a:pt x="f92" y="f7"/>
                  <a:pt x="f93" y="f89"/>
                  <a:pt x="f93" y="f88"/>
                </a:cubicBezTo>
                <a:lnTo>
                  <a:pt x="f93" y="f94"/>
                </a:lnTo>
                <a:cubicBezTo>
                  <a:pt x="f95" y="f96"/>
                  <a:pt x="f97" y="f98"/>
                  <a:pt x="f99" y="f100"/>
                </a:cubicBezTo>
                <a:lnTo>
                  <a:pt x="f99" y="f101"/>
                </a:lnTo>
                <a:cubicBezTo>
                  <a:pt x="f99" y="f102"/>
                  <a:pt x="f70" y="f103"/>
                  <a:pt x="f104" y="f103"/>
                </a:cubicBezTo>
                <a:lnTo>
                  <a:pt x="f105" y="f103"/>
                </a:lnTo>
                <a:cubicBezTo>
                  <a:pt x="f106" y="f103"/>
                  <a:pt x="f107" y="f102"/>
                  <a:pt x="f107" y="f101"/>
                </a:cubicBezTo>
                <a:lnTo>
                  <a:pt x="f107" y="f100"/>
                </a:lnTo>
                <a:cubicBezTo>
                  <a:pt x="f108" y="f98"/>
                  <a:pt x="f109" y="f96"/>
                  <a:pt x="f110" y="f94"/>
                </a:cubicBezTo>
                <a:lnTo>
                  <a:pt x="f110" y="f111"/>
                </a:lnTo>
                <a:cubicBezTo>
                  <a:pt x="f110" y="f112"/>
                  <a:pt x="f113" y="f114"/>
                  <a:pt x="f115" y="f114"/>
                </a:cubicBezTo>
                <a:lnTo>
                  <a:pt x="f116" y="f114"/>
                </a:lnTo>
                <a:cubicBezTo>
                  <a:pt x="f117" y="f114"/>
                  <a:pt x="f118" y="f119"/>
                  <a:pt x="f118" y="f111"/>
                </a:cubicBezTo>
                <a:lnTo>
                  <a:pt x="f118" y="f120"/>
                </a:lnTo>
                <a:cubicBezTo>
                  <a:pt x="f118" y="f16"/>
                  <a:pt x="f121" y="f122"/>
                  <a:pt x="f123" y="f122"/>
                </a:cubicBezTo>
                <a:cubicBezTo>
                  <a:pt x="f124" y="f122"/>
                  <a:pt x="f125" y="f16"/>
                  <a:pt x="f125" y="f120"/>
                </a:cubicBezTo>
                <a:lnTo>
                  <a:pt x="f125" y="f111"/>
                </a:lnTo>
                <a:cubicBezTo>
                  <a:pt x="f125" y="f126"/>
                  <a:pt x="f29" y="f127"/>
                  <a:pt x="f128" y="f127"/>
                </a:cubicBezTo>
                <a:lnTo>
                  <a:pt x="f129" y="f127"/>
                </a:lnTo>
                <a:cubicBezTo>
                  <a:pt x="f130" y="f127"/>
                  <a:pt x="f131" y="f126"/>
                  <a:pt x="f131" y="f111"/>
                </a:cubicBezTo>
                <a:lnTo>
                  <a:pt x="f131" y="f87"/>
                </a:lnTo>
                <a:cubicBezTo>
                  <a:pt x="f132" y="f86"/>
                  <a:pt x="f133" y="f52"/>
                  <a:pt x="f134" y="f83"/>
                </a:cubicBezTo>
                <a:cubicBezTo>
                  <a:pt x="f135" y="f81"/>
                  <a:pt x="f3" y="f79"/>
                  <a:pt x="f3" y="f78"/>
                </a:cubicBezTo>
                <a:lnTo>
                  <a:pt x="f3" y="f77"/>
                </a:lnTo>
                <a:cubicBezTo>
                  <a:pt x="f3" y="f136"/>
                  <a:pt x="f137" y="f23"/>
                  <a:pt x="f138" y="f23"/>
                </a:cubicBezTo>
                <a:lnTo>
                  <a:pt x="f114" y="f23"/>
                </a:lnTo>
                <a:cubicBezTo>
                  <a:pt x="f139" y="f23"/>
                  <a:pt x="f140" y="f141"/>
                  <a:pt x="f140" y="f142"/>
                </a:cubicBezTo>
                <a:cubicBezTo>
                  <a:pt x="f140" y="f143"/>
                  <a:pt x="f139" y="f144"/>
                  <a:pt x="f114" y="f144"/>
                </a:cubicBezTo>
                <a:lnTo>
                  <a:pt x="f138" y="f144"/>
                </a:lnTo>
                <a:cubicBezTo>
                  <a:pt x="f145" y="f144"/>
                  <a:pt x="f146" y="f147"/>
                  <a:pt x="f146" y="f148"/>
                </a:cubicBezTo>
                <a:lnTo>
                  <a:pt x="f146" y="f149"/>
                </a:lnTo>
                <a:cubicBezTo>
                  <a:pt x="f150" y="f151"/>
                  <a:pt x="f152" y="f153"/>
                  <a:pt x="f154" y="f155"/>
                </a:cubicBezTo>
                <a:cubicBezTo>
                  <a:pt x="f156" y="f157"/>
                  <a:pt x="f158" y="f159"/>
                  <a:pt x="f160" y="f161"/>
                </a:cubicBezTo>
                <a:lnTo>
                  <a:pt x="f160" y="f39"/>
                </a:lnTo>
                <a:cubicBezTo>
                  <a:pt x="f160" y="f162"/>
                  <a:pt x="f120" y="f163"/>
                  <a:pt x="f35" y="f163"/>
                </a:cubicBezTo>
                <a:lnTo>
                  <a:pt x="f61" y="f163"/>
                </a:lnTo>
                <a:cubicBezTo>
                  <a:pt x="f164" y="f163"/>
                  <a:pt x="f165" y="f162"/>
                  <a:pt x="f165" y="f39"/>
                </a:cubicBezTo>
                <a:lnTo>
                  <a:pt x="f165" y="f161"/>
                </a:lnTo>
                <a:cubicBezTo>
                  <a:pt x="f144" y="f166"/>
                  <a:pt x="f167" y="f168"/>
                  <a:pt x="f169" y="f149"/>
                </a:cubicBezTo>
                <a:lnTo>
                  <a:pt x="f169" y="f148"/>
                </a:lnTo>
                <a:cubicBezTo>
                  <a:pt x="f169" y="f170"/>
                  <a:pt x="f171" y="f144"/>
                  <a:pt x="f172" y="f144"/>
                </a:cubicBezTo>
                <a:lnTo>
                  <a:pt x="f173" y="f144"/>
                </a:lnTo>
                <a:cubicBezTo>
                  <a:pt x="f174" y="f144"/>
                  <a:pt x="f175" y="f143"/>
                  <a:pt x="f175" y="f142"/>
                </a:cubicBezTo>
                <a:cubicBezTo>
                  <a:pt x="f175" y="f141"/>
                  <a:pt x="f174" y="f23"/>
                  <a:pt x="f173" y="f23"/>
                </a:cubicBezTo>
                <a:lnTo>
                  <a:pt x="f176" y="f23"/>
                </a:lnTo>
                <a:lnTo>
                  <a:pt x="f176" y="f22"/>
                </a:lnTo>
                <a:cubicBezTo>
                  <a:pt x="f176" y="f74"/>
                  <a:pt x="f177" y="f71"/>
                  <a:pt x="f178" y="f71"/>
                </a:cubicBezTo>
                <a:close/>
              </a:path>
            </a:pathLst>
          </a:custGeom>
          <a:solidFill>
            <a:srgbClr val="43434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96EDC8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7;p53">
            <a:extLst>
              <a:ext uri="{FF2B5EF4-FFF2-40B4-BE49-F238E27FC236}">
                <a16:creationId xmlns:a16="http://schemas.microsoft.com/office/drawing/2014/main" id="{841554EF-9F4C-3808-F383-A798C4DF077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03025" y="3818561"/>
            <a:ext cx="1517995" cy="782095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solidFill>
                  <a:srgbClr val="7F7F7F"/>
                </a:solidFill>
              </a:rPr>
              <a:t>Replace the name and the picture</a:t>
            </a:r>
          </a:p>
        </p:txBody>
      </p:sp>
      <p:sp>
        <p:nvSpPr>
          <p:cNvPr id="3" name="Google Shape;468;p53">
            <a:extLst>
              <a:ext uri="{FF2B5EF4-FFF2-40B4-BE49-F238E27FC236}">
                <a16:creationId xmlns:a16="http://schemas.microsoft.com/office/drawing/2014/main" id="{7D44582E-810D-68EC-25E8-325F82D5716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41298" y="3501969"/>
            <a:ext cx="1517995" cy="342900"/>
          </a:xfrm>
          <a:solidFill>
            <a:srgbClr val="FFC000"/>
          </a:solidFill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FFFFFF"/>
                </a:solidFill>
              </a:rPr>
              <a:t>MICHI</a:t>
            </a:r>
          </a:p>
        </p:txBody>
      </p:sp>
      <p:sp>
        <p:nvSpPr>
          <p:cNvPr id="4" name="Google Shape;469;p53">
            <a:extLst>
              <a:ext uri="{FF2B5EF4-FFF2-40B4-BE49-F238E27FC236}">
                <a16:creationId xmlns:a16="http://schemas.microsoft.com/office/drawing/2014/main" id="{58CD5A5C-24F6-D4AF-F171-34C8C58523A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41289" y="3819174"/>
            <a:ext cx="1517995" cy="782095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solidFill>
                  <a:srgbClr val="7F7F7F"/>
                </a:solidFill>
              </a:rPr>
              <a:t>Replace the name and the picture</a:t>
            </a:r>
          </a:p>
        </p:txBody>
      </p:sp>
      <p:sp>
        <p:nvSpPr>
          <p:cNvPr id="5" name="Google Shape;470;p53">
            <a:extLst>
              <a:ext uri="{FF2B5EF4-FFF2-40B4-BE49-F238E27FC236}">
                <a16:creationId xmlns:a16="http://schemas.microsoft.com/office/drawing/2014/main" id="{E86E3242-7D07-4F79-1E5F-F084326E09C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72157" y="3501969"/>
            <a:ext cx="1517995" cy="342900"/>
          </a:xfrm>
          <a:solidFill>
            <a:srgbClr val="FFC000"/>
          </a:solidFill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FFFFFF"/>
                </a:solidFill>
              </a:rPr>
              <a:t>JOE</a:t>
            </a:r>
          </a:p>
        </p:txBody>
      </p:sp>
      <p:sp>
        <p:nvSpPr>
          <p:cNvPr id="6" name="Google Shape;471;p53">
            <a:extLst>
              <a:ext uri="{FF2B5EF4-FFF2-40B4-BE49-F238E27FC236}">
                <a16:creationId xmlns:a16="http://schemas.microsoft.com/office/drawing/2014/main" id="{7773A09C-8EBF-F120-A768-6A4C602B012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03006" y="3501969"/>
            <a:ext cx="1517995" cy="342900"/>
          </a:xfrm>
          <a:solidFill>
            <a:srgbClr val="FFC000"/>
          </a:solidFill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FFFFFF"/>
                </a:solidFill>
              </a:rPr>
              <a:t>JENN</a:t>
            </a:r>
          </a:p>
        </p:txBody>
      </p:sp>
      <p:sp>
        <p:nvSpPr>
          <p:cNvPr id="7" name="Google Shape;472;p53">
            <a:extLst>
              <a:ext uri="{FF2B5EF4-FFF2-40B4-BE49-F238E27FC236}">
                <a16:creationId xmlns:a16="http://schemas.microsoft.com/office/drawing/2014/main" id="{90B3C369-F0C7-2C11-AF8D-A962EF7D868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72166" y="3813075"/>
            <a:ext cx="1517995" cy="795601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500">
                <a:solidFill>
                  <a:srgbClr val="7F7F7F"/>
                </a:solidFill>
              </a:rPr>
              <a:t>Replace the name and the picture</a:t>
            </a:r>
          </a:p>
        </p:txBody>
      </p:sp>
      <p:sp>
        <p:nvSpPr>
          <p:cNvPr id="8" name="Google Shape;473;p53">
            <a:extLst>
              <a:ext uri="{FF2B5EF4-FFF2-40B4-BE49-F238E27FC236}">
                <a16:creationId xmlns:a16="http://schemas.microsoft.com/office/drawing/2014/main" id="{098C77B5-590B-A59D-5671-85F1D03317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2764" y="431633"/>
            <a:ext cx="3161976" cy="1306202"/>
          </a:xfrm>
        </p:spPr>
        <p:txBody>
          <a:bodyPr/>
          <a:lstStyle/>
          <a:p>
            <a:pPr lvl="0"/>
            <a:r>
              <a:rPr lang="en-US">
                <a:solidFill>
                  <a:srgbClr val="FFC000"/>
                </a:solidFill>
              </a:rPr>
              <a:t>OUR TEACHER</a:t>
            </a:r>
          </a:p>
        </p:txBody>
      </p:sp>
      <p:pic>
        <p:nvPicPr>
          <p:cNvPr id="9" name="Google Shape;474;p53">
            <a:extLst>
              <a:ext uri="{FF2B5EF4-FFF2-40B4-BE49-F238E27FC236}">
                <a16:creationId xmlns:a16="http://schemas.microsoft.com/office/drawing/2014/main" id="{018C92F2-F841-F315-D57B-964C02C320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25758" r="38857"/>
          <a:stretch>
            <a:fillRect/>
          </a:stretch>
        </p:blipFill>
        <p:spPr>
          <a:xfrm>
            <a:off x="3441289" y="537145"/>
            <a:ext cx="1517995" cy="28593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oogle Shape;475;p53">
            <a:extLst>
              <a:ext uri="{FF2B5EF4-FFF2-40B4-BE49-F238E27FC236}">
                <a16:creationId xmlns:a16="http://schemas.microsoft.com/office/drawing/2014/main" id="{2ACF92DC-C778-9199-4E94-12E310F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41308" r="23658" b="1117"/>
          <a:stretch>
            <a:fillRect/>
          </a:stretch>
        </p:blipFill>
        <p:spPr>
          <a:xfrm>
            <a:off x="5172148" y="537301"/>
            <a:ext cx="1517995" cy="28593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Google Shape;476;p53">
            <a:extLst>
              <a:ext uri="{FF2B5EF4-FFF2-40B4-BE49-F238E27FC236}">
                <a16:creationId xmlns:a16="http://schemas.microsoft.com/office/drawing/2014/main" id="{FFED9772-ED03-0081-2B36-3A408CD4789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 l="4613" r="32103" b="1506"/>
          <a:stretch>
            <a:fillRect/>
          </a:stretch>
        </p:blipFill>
        <p:spPr>
          <a:xfrm>
            <a:off x="6902997" y="541946"/>
            <a:ext cx="1517995" cy="28545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477;p53">
            <a:extLst>
              <a:ext uri="{FF2B5EF4-FFF2-40B4-BE49-F238E27FC236}">
                <a16:creationId xmlns:a16="http://schemas.microsoft.com/office/drawing/2014/main" id="{10A48E3A-E51A-115B-BBEF-CD7E97BA238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33551" y="2441713"/>
            <a:ext cx="2236503" cy="809701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>
                <a:solidFill>
                  <a:srgbClr val="7F7F7F"/>
                </a:solidFill>
              </a:rPr>
              <a:t>It’s the closest planet to the Sun and the smallest one in the Solar System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4;p19">
            <a:extLst>
              <a:ext uri="{FF2B5EF4-FFF2-40B4-BE49-F238E27FC236}">
                <a16:creationId xmlns:a16="http://schemas.microsoft.com/office/drawing/2014/main" id="{7C8A8BD8-5A42-7F3B-C78E-E9118DA78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/>
              <a:t>White</a:t>
            </a:r>
          </a:p>
          <a:p>
            <a:pPr marL="0" lvl="0" indent="0">
              <a:buNone/>
            </a:pPr>
            <a:r>
              <a:rPr lang="en-US"/>
              <a:t>Is the color of milk and fresh snow, the color produced by the combination of all the colors of the visible spectrum.</a:t>
            </a:r>
          </a:p>
        </p:txBody>
      </p:sp>
      <p:sp>
        <p:nvSpPr>
          <p:cNvPr id="3" name="Google Shape;105;p19">
            <a:extLst>
              <a:ext uri="{FF2B5EF4-FFF2-40B4-BE49-F238E27FC236}">
                <a16:creationId xmlns:a16="http://schemas.microsoft.com/office/drawing/2014/main" id="{49E19392-D9A2-AFB4-0CC2-820F0C669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9429" y="407986"/>
            <a:ext cx="7020900" cy="750301"/>
          </a:xfrm>
        </p:spPr>
        <p:txBody>
          <a:bodyPr/>
          <a:lstStyle/>
          <a:p>
            <a:pPr lvl="0"/>
            <a:r>
              <a:rPr lang="en-US" sz="4000">
                <a:solidFill>
                  <a:srgbClr val="FFC000"/>
                </a:solidFill>
              </a:rPr>
              <a:t>You can also split your content</a:t>
            </a:r>
          </a:p>
        </p:txBody>
      </p:sp>
      <p:sp>
        <p:nvSpPr>
          <p:cNvPr id="4" name="Google Shape;106;p19">
            <a:extLst>
              <a:ext uri="{FF2B5EF4-FFF2-40B4-BE49-F238E27FC236}">
                <a16:creationId xmlns:a16="http://schemas.microsoft.com/office/drawing/2014/main" id="{BC7FEA10-D5DB-E455-AE14-A8058A226E86}"/>
              </a:ext>
            </a:extLst>
          </p:cNvPr>
          <p:cNvSpPr txBox="1"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/>
              <a:t>Black</a:t>
            </a:r>
          </a:p>
          <a:p>
            <a:pPr marL="0" lvl="0" indent="0">
              <a:buNone/>
            </a:pPr>
            <a:r>
              <a:rPr lang="en-US"/>
              <a:t>Is the color of coal, ebony, and of outer space. It is the darkest color, the result of the absence of or complete absorption of light.</a:t>
            </a:r>
          </a:p>
        </p:txBody>
      </p:sp>
      <p:sp>
        <p:nvSpPr>
          <p:cNvPr id="5" name="Google Shape;107;p19">
            <a:extLst>
              <a:ext uri="{FF2B5EF4-FFF2-40B4-BE49-F238E27FC236}">
                <a16:creationId xmlns:a16="http://schemas.microsoft.com/office/drawing/2014/main" id="{20F9D058-1AA9-241C-5B17-D516AA52931D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5A337E-BD90-4810-88A6-20C63F74DABD}" type="slidenum">
              <a:t>17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sp>
        <p:nvSpPr>
          <p:cNvPr id="6" name="Google Shape;29;p5">
            <a:extLst>
              <a:ext uri="{FF2B5EF4-FFF2-40B4-BE49-F238E27FC236}">
                <a16:creationId xmlns:a16="http://schemas.microsoft.com/office/drawing/2014/main" id="{615AEA3F-42CE-9DAD-05AB-8E4D0B0F22C0}"/>
              </a:ext>
            </a:extLst>
          </p:cNvPr>
          <p:cNvSpPr/>
          <p:nvPr/>
        </p:nvSpPr>
        <p:spPr>
          <a:xfrm>
            <a:off x="283500" y="289526"/>
            <a:ext cx="8576998" cy="4564501"/>
          </a:xfrm>
          <a:prstGeom prst="rect">
            <a:avLst/>
          </a:prstGeom>
          <a:noFill/>
          <a:ln w="28575" cap="flat">
            <a:solidFill>
              <a:srgbClr val="FFC000"/>
            </a:solidFill>
            <a:prstDash val="solid"/>
            <a:miter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;p41">
            <a:extLst>
              <a:ext uri="{FF2B5EF4-FFF2-40B4-BE49-F238E27FC236}">
                <a16:creationId xmlns:a16="http://schemas.microsoft.com/office/drawing/2014/main" id="{4F400AA1-048E-AF6D-CB2A-122EEC9D7E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55710" y="1694090"/>
            <a:ext cx="2563803" cy="1214396"/>
          </a:xfrm>
        </p:spPr>
        <p:txBody>
          <a:bodyPr/>
          <a:lstStyle/>
          <a:p>
            <a:pPr lvl="0"/>
            <a:r>
              <a:rPr lang="en-US" sz="4400">
                <a:solidFill>
                  <a:srgbClr val="8BAB42"/>
                </a:solidFill>
              </a:rPr>
              <a:t>MOCKUP DESIGN</a:t>
            </a:r>
          </a:p>
        </p:txBody>
      </p:sp>
      <p:sp>
        <p:nvSpPr>
          <p:cNvPr id="3" name="Google Shape;301;p41">
            <a:extLst>
              <a:ext uri="{FF2B5EF4-FFF2-40B4-BE49-F238E27FC236}">
                <a16:creationId xmlns:a16="http://schemas.microsoft.com/office/drawing/2014/main" id="{BE9491CC-1A8A-0814-3D5D-8C81E1DACC9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09776" y="2856594"/>
            <a:ext cx="2806796" cy="34290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000000"/>
                </a:solidFill>
              </a:rPr>
              <a:t>MERCURY</a:t>
            </a:r>
          </a:p>
        </p:txBody>
      </p:sp>
      <p:sp>
        <p:nvSpPr>
          <p:cNvPr id="4" name="Google Shape;302;p41">
            <a:extLst>
              <a:ext uri="{FF2B5EF4-FFF2-40B4-BE49-F238E27FC236}">
                <a16:creationId xmlns:a16="http://schemas.microsoft.com/office/drawing/2014/main" id="{021F72F8-B94C-B3D8-92A6-B25257651DB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8856" y="3199494"/>
            <a:ext cx="2806796" cy="632399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>
                <a:solidFill>
                  <a:srgbClr val="000000"/>
                </a:solidFill>
              </a:rPr>
              <a:t>It’s the closest planet to the Sun and the smallest one in the Solar System</a:t>
            </a:r>
          </a:p>
        </p:txBody>
      </p:sp>
      <p:sp>
        <p:nvSpPr>
          <p:cNvPr id="5" name="Google Shape;303;p41">
            <a:extLst>
              <a:ext uri="{FF2B5EF4-FFF2-40B4-BE49-F238E27FC236}">
                <a16:creationId xmlns:a16="http://schemas.microsoft.com/office/drawing/2014/main" id="{99F04114-B484-DD2C-B046-6DBCB5AB6919}"/>
              </a:ext>
            </a:extLst>
          </p:cNvPr>
          <p:cNvSpPr/>
          <p:nvPr/>
        </p:nvSpPr>
        <p:spPr>
          <a:xfrm>
            <a:off x="985750" y="1763895"/>
            <a:ext cx="410099" cy="410099"/>
          </a:xfrm>
          <a:prstGeom prst="rect">
            <a:avLst/>
          </a:prstGeom>
          <a:noFill/>
          <a:ln w="19046" cap="flat">
            <a:solidFill>
              <a:srgbClr val="D89F39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6" name="Picture 2" descr="pincel marrón y rojo en un recipiente de vidrio transparente">
            <a:extLst>
              <a:ext uri="{FF2B5EF4-FFF2-40B4-BE49-F238E27FC236}">
                <a16:creationId xmlns:a16="http://schemas.microsoft.com/office/drawing/2014/main" id="{51FC80F9-D8A0-55D1-F4A3-E1CBAA4E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85" y="0"/>
            <a:ext cx="3433764" cy="514349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1;p21">
            <a:extLst>
              <a:ext uri="{FF2B5EF4-FFF2-40B4-BE49-F238E27FC236}">
                <a16:creationId xmlns:a16="http://schemas.microsoft.com/office/drawing/2014/main" id="{333B9620-8F14-6B96-F479-58C0A50D9F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9502" y="451119"/>
            <a:ext cx="3741002" cy="750301"/>
          </a:xfrm>
        </p:spPr>
        <p:txBody>
          <a:bodyPr/>
          <a:lstStyle/>
          <a:p>
            <a:pPr lvl="0"/>
            <a:r>
              <a:rPr lang="en-US" sz="4000">
                <a:solidFill>
                  <a:srgbClr val="8BAB42"/>
                </a:solidFill>
              </a:rPr>
              <a:t>A picture is worth a thousand words</a:t>
            </a:r>
          </a:p>
        </p:txBody>
      </p:sp>
      <p:sp>
        <p:nvSpPr>
          <p:cNvPr id="3" name="Google Shape;122;p21">
            <a:extLst>
              <a:ext uri="{FF2B5EF4-FFF2-40B4-BE49-F238E27FC236}">
                <a16:creationId xmlns:a16="http://schemas.microsoft.com/office/drawing/2014/main" id="{C21DE36B-7A50-5A23-97E0-28667CCA6A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45323" y="1952262"/>
            <a:ext cx="3741002" cy="2185196"/>
          </a:xfrm>
        </p:spPr>
        <p:txBody>
          <a:bodyPr/>
          <a:lstStyle/>
          <a:p>
            <a:pPr marL="0" lvl="0" indent="0">
              <a:buNone/>
            </a:pPr>
            <a:r>
              <a:rPr lang="en-US" sz="1600"/>
              <a:t>A complex idea can be conveyed with just a single still image, namely making it possible to absorb large amounts of data quickly.</a:t>
            </a:r>
          </a:p>
        </p:txBody>
      </p:sp>
      <p:sp>
        <p:nvSpPr>
          <p:cNvPr id="4" name="Google Shape;124;p21">
            <a:extLst>
              <a:ext uri="{FF2B5EF4-FFF2-40B4-BE49-F238E27FC236}">
                <a16:creationId xmlns:a16="http://schemas.microsoft.com/office/drawing/2014/main" id="{A57F79BA-979C-3686-98CF-C832F7B3E11D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9174078-848A-410D-8CDD-B729B386DF89}" type="slidenum">
              <a:t>19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sp>
        <p:nvSpPr>
          <p:cNvPr id="5" name="Elipse 1">
            <a:extLst>
              <a:ext uri="{FF2B5EF4-FFF2-40B4-BE49-F238E27FC236}">
                <a16:creationId xmlns:a16="http://schemas.microsoft.com/office/drawing/2014/main" id="{609FF4C5-B4AC-DF5A-5B1F-CD0D34B9B352}"/>
              </a:ext>
            </a:extLst>
          </p:cNvPr>
          <p:cNvSpPr/>
          <p:nvPr/>
        </p:nvSpPr>
        <p:spPr>
          <a:xfrm>
            <a:off x="4834890" y="923214"/>
            <a:ext cx="3648931" cy="3648931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25402" cap="flat">
            <a:solidFill>
              <a:srgbClr val="8BAB42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29;p5">
            <a:extLst>
              <a:ext uri="{FF2B5EF4-FFF2-40B4-BE49-F238E27FC236}">
                <a16:creationId xmlns:a16="http://schemas.microsoft.com/office/drawing/2014/main" id="{460755E3-EF79-7E73-6E4C-A6B66E1E8A4B}"/>
              </a:ext>
            </a:extLst>
          </p:cNvPr>
          <p:cNvSpPr/>
          <p:nvPr/>
        </p:nvSpPr>
        <p:spPr>
          <a:xfrm>
            <a:off x="283500" y="289526"/>
            <a:ext cx="8576998" cy="4564501"/>
          </a:xfrm>
          <a:prstGeom prst="rect">
            <a:avLst/>
          </a:prstGeom>
          <a:noFill/>
          <a:ln w="28575" cap="flat">
            <a:solidFill>
              <a:srgbClr val="8BAB42"/>
            </a:solidFill>
            <a:prstDash val="solid"/>
            <a:miter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Google Shape;122;p21">
            <a:extLst>
              <a:ext uri="{FF2B5EF4-FFF2-40B4-BE49-F238E27FC236}">
                <a16:creationId xmlns:a16="http://schemas.microsoft.com/office/drawing/2014/main" id="{8D463B03-B200-ECB8-92E9-D3991C0E6E58}"/>
              </a:ext>
            </a:extLst>
          </p:cNvPr>
          <p:cNvSpPr txBox="1"/>
          <p:nvPr/>
        </p:nvSpPr>
        <p:spPr>
          <a:xfrm>
            <a:off x="1045323" y="3175702"/>
            <a:ext cx="3741002" cy="21851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0" cap="none" spc="0" baseline="0">
                <a:solidFill>
                  <a:srgbClr val="434343"/>
                </a:solidFill>
                <a:uFillTx/>
                <a:latin typeface="Sniglet"/>
                <a:ea typeface="Sniglet"/>
                <a:cs typeface="Sniglet"/>
              </a:rPr>
              <a:t>A complex idea can be conveyed with just a single still image, namely making it possible to absorb large amounts of data quickly.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20C0BCE-D441-5E0F-CB8D-6670FFDC027B}"/>
              </a:ext>
            </a:extLst>
          </p:cNvPr>
          <p:cNvGrpSpPr/>
          <p:nvPr/>
        </p:nvGrpSpPr>
        <p:grpSpPr>
          <a:xfrm>
            <a:off x="565373" y="2006751"/>
            <a:ext cx="5149626" cy="2453170"/>
            <a:chOff x="565373" y="2006751"/>
            <a:chExt cx="5149626" cy="2453170"/>
          </a:xfrm>
        </p:grpSpPr>
        <p:sp>
          <p:nvSpPr>
            <p:cNvPr id="3" name="Google Shape;151;p25">
              <a:extLst>
                <a:ext uri="{FF2B5EF4-FFF2-40B4-BE49-F238E27FC236}">
                  <a16:creationId xmlns:a16="http://schemas.microsoft.com/office/drawing/2014/main" id="{69394B37-19B7-3E2E-2A68-0F39CC9A196A}"/>
                </a:ext>
              </a:extLst>
            </p:cNvPr>
            <p:cNvSpPr/>
            <p:nvPr/>
          </p:nvSpPr>
          <p:spPr>
            <a:xfrm>
              <a:off x="565373" y="2006751"/>
              <a:ext cx="5149626" cy="24531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750"/>
                <a:gd name="f4" fmla="val 136125"/>
                <a:gd name="f5" fmla="val 74830"/>
                <a:gd name="f6" fmla="val 1313"/>
                <a:gd name="f7" fmla="val 74352"/>
                <a:gd name="f8" fmla="val 1330"/>
                <a:gd name="f9" fmla="val 74864"/>
                <a:gd name="f10" fmla="val 77830"/>
                <a:gd name="f11" fmla="val 1739"/>
                <a:gd name="f12" fmla="val 176011"/>
                <a:gd name="f13" fmla="val 1432"/>
                <a:gd name="f14" fmla="val 176114"/>
                <a:gd name="f15" fmla="val 1636"/>
                <a:gd name="f16" fmla="val 175500"/>
                <a:gd name="f17" fmla="val 1841"/>
                <a:gd name="f18" fmla="val 175807"/>
                <a:gd name="f19" fmla="val 1943"/>
                <a:gd name="f20" fmla="val 178875"/>
                <a:gd name="f21" fmla="val 178773"/>
                <a:gd name="f22" fmla="val 135102"/>
                <a:gd name="f23" fmla="val 134898"/>
                <a:gd name="f24" fmla="val 2045"/>
                <a:gd name="f25" fmla="val 134489"/>
                <a:gd name="f26" fmla="val 134795"/>
                <a:gd name="f27" fmla="val 2148"/>
                <a:gd name="f28" fmla="val 135920"/>
                <a:gd name="f29" fmla="val 2352"/>
                <a:gd name="f30" fmla="val 135307"/>
                <a:gd name="f31" fmla="val 2455"/>
                <a:gd name="f32" fmla="val 137148"/>
                <a:gd name="f33" fmla="val 2557"/>
                <a:gd name="f34" fmla="val 2659"/>
                <a:gd name="f35" fmla="val 139500"/>
                <a:gd name="f36" fmla="val 137250"/>
                <a:gd name="f37" fmla="val 136739"/>
                <a:gd name="f38" fmla="val 178466"/>
                <a:gd name="f39" fmla="val 177443"/>
                <a:gd name="f40" fmla="val 177136"/>
                <a:gd name="f41" fmla="val 181534"/>
                <a:gd name="f42" fmla="val 2864"/>
                <a:gd name="f43" fmla="val 180716"/>
                <a:gd name="f44" fmla="val 181023"/>
                <a:gd name="f45" fmla="val 180818"/>
                <a:gd name="f46" fmla="val 2250"/>
                <a:gd name="f47" fmla="val 75068"/>
                <a:gd name="f48" fmla="val 3170"/>
                <a:gd name="f49" fmla="val 74870"/>
                <a:gd name="f50" fmla="val 3225"/>
                <a:gd name="f51" fmla="val 75022"/>
                <a:gd name="f52" fmla="val 3201"/>
                <a:gd name="f53" fmla="val 72920"/>
                <a:gd name="f54" fmla="val 1227"/>
                <a:gd name="f55" fmla="val 72102"/>
                <a:gd name="f56" fmla="val 72511"/>
                <a:gd name="f57" fmla="val 70977"/>
                <a:gd name="f58" fmla="val 1534"/>
                <a:gd name="f59" fmla="val 71591"/>
                <a:gd name="f60" fmla="val 70364"/>
                <a:gd name="f61" fmla="val 70568"/>
                <a:gd name="f62" fmla="val 70057"/>
                <a:gd name="f63" fmla="val 71080"/>
                <a:gd name="f64" fmla="val 69648"/>
                <a:gd name="f65" fmla="val 69750"/>
                <a:gd name="f66" fmla="val 70670"/>
                <a:gd name="f67" fmla="val 69545"/>
                <a:gd name="f68" fmla="val 70466"/>
                <a:gd name="f69" fmla="val 70773"/>
                <a:gd name="f70" fmla="val 2761"/>
                <a:gd name="f71" fmla="val 2966"/>
                <a:gd name="f72" fmla="val 70159"/>
                <a:gd name="f73" fmla="val 3068"/>
                <a:gd name="f74" fmla="val 3273"/>
                <a:gd name="f75" fmla="val 3477"/>
                <a:gd name="f76" fmla="val 72307"/>
                <a:gd name="f77" fmla="val 73330"/>
                <a:gd name="f78" fmla="val 73227"/>
                <a:gd name="f79" fmla="val 73739"/>
                <a:gd name="f80" fmla="val 73432"/>
                <a:gd name="f81" fmla="val 75580"/>
                <a:gd name="f82" fmla="val 74557"/>
                <a:gd name="f83" fmla="val 74659"/>
                <a:gd name="f84" fmla="val 74966"/>
                <a:gd name="f85" fmla="val 74455"/>
                <a:gd name="f86" fmla="val 73534"/>
                <a:gd name="f87" fmla="val 74301"/>
                <a:gd name="f88" fmla="val 3380"/>
                <a:gd name="f89" fmla="val 3375"/>
                <a:gd name="f90" fmla="val 73943"/>
                <a:gd name="f91" fmla="val 182148"/>
                <a:gd name="f92" fmla="val 182250"/>
                <a:gd name="f93" fmla="val 182045"/>
                <a:gd name="f94" fmla="val 3580"/>
                <a:gd name="f95" fmla="val 185114"/>
                <a:gd name="f96" fmla="val 183682"/>
                <a:gd name="f97" fmla="val 183170"/>
                <a:gd name="f98" fmla="val 182966"/>
                <a:gd name="f99" fmla="val 183068"/>
                <a:gd name="f100" fmla="val 182455"/>
                <a:gd name="f101" fmla="val 182557"/>
                <a:gd name="f102" fmla="val 64739"/>
                <a:gd name="f103" fmla="val 63614"/>
                <a:gd name="f104" fmla="val 64023"/>
                <a:gd name="f105" fmla="val 63716"/>
                <a:gd name="f106" fmla="val 64432"/>
                <a:gd name="f107" fmla="val 64125"/>
                <a:gd name="f108" fmla="val 64534"/>
                <a:gd name="f109" fmla="val 64330"/>
                <a:gd name="f110" fmla="val 63511"/>
                <a:gd name="f111" fmla="val 65352"/>
                <a:gd name="f112" fmla="val 66068"/>
                <a:gd name="f113" fmla="val 3682"/>
                <a:gd name="f114" fmla="val 66273"/>
                <a:gd name="f115" fmla="val 66580"/>
                <a:gd name="f116" fmla="val 65966"/>
                <a:gd name="f117" fmla="val 65148"/>
                <a:gd name="f118" fmla="val 67705"/>
                <a:gd name="f119" fmla="val 67295"/>
                <a:gd name="f120" fmla="val 67398"/>
                <a:gd name="f121" fmla="val 69136"/>
                <a:gd name="f122" fmla="val 136943"/>
                <a:gd name="f123" fmla="val 135818"/>
                <a:gd name="f124" fmla="val 136841"/>
                <a:gd name="f125" fmla="val 136432"/>
                <a:gd name="f126" fmla="val 3886"/>
                <a:gd name="f127" fmla="val 137557"/>
                <a:gd name="f128" fmla="val 137352"/>
                <a:gd name="f129" fmla="val 3989"/>
                <a:gd name="f130" fmla="val 137761"/>
                <a:gd name="f131" fmla="val 4091"/>
                <a:gd name="f132" fmla="val 138784"/>
                <a:gd name="f133" fmla="val 3784"/>
                <a:gd name="f134" fmla="val 137659"/>
                <a:gd name="f135" fmla="val 131114"/>
                <a:gd name="f136" fmla="val 130295"/>
                <a:gd name="f137" fmla="val 131318"/>
                <a:gd name="f138" fmla="val 130705"/>
                <a:gd name="f139" fmla="val 131625"/>
                <a:gd name="f140" fmla="val 132648"/>
                <a:gd name="f141" fmla="val 132545"/>
                <a:gd name="f142" fmla="val 132955"/>
                <a:gd name="f143" fmla="val 133261"/>
                <a:gd name="f144" fmla="val 133875"/>
                <a:gd name="f145" fmla="val 133670"/>
                <a:gd name="f146" fmla="val 134080"/>
                <a:gd name="f147" fmla="val 132443"/>
                <a:gd name="f148" fmla="val 132750"/>
                <a:gd name="f149" fmla="val 134284"/>
                <a:gd name="f150" fmla="val 4602"/>
                <a:gd name="f151" fmla="val 134386"/>
                <a:gd name="f152" fmla="val 4398"/>
                <a:gd name="f153" fmla="val 4295"/>
                <a:gd name="f154" fmla="val 135205"/>
                <a:gd name="f155" fmla="val 135511"/>
                <a:gd name="f156" fmla="val 136023"/>
                <a:gd name="f157" fmla="val 134182"/>
                <a:gd name="f158" fmla="val 133568"/>
                <a:gd name="f159" fmla="val 131932"/>
                <a:gd name="f160" fmla="val 66682"/>
                <a:gd name="f161" fmla="val 66784"/>
                <a:gd name="f162" fmla="val 4500"/>
                <a:gd name="f163" fmla="val 66477"/>
                <a:gd name="f164" fmla="val 67091"/>
                <a:gd name="f165" fmla="val 4705"/>
                <a:gd name="f166" fmla="val 68232"/>
                <a:gd name="f167" fmla="val 4795"/>
                <a:gd name="f168" fmla="val 68625"/>
                <a:gd name="f169" fmla="val 68216"/>
                <a:gd name="f170" fmla="val 4807"/>
                <a:gd name="f171" fmla="val 68324"/>
                <a:gd name="f172" fmla="val 4801"/>
                <a:gd name="f173" fmla="val 71489"/>
                <a:gd name="f174" fmla="val 81102"/>
                <a:gd name="f175" fmla="val 205"/>
                <a:gd name="f176" fmla="val 81614"/>
                <a:gd name="f177" fmla="val 409"/>
                <a:gd name="f178" fmla="val 80386"/>
                <a:gd name="f179" fmla="val 307"/>
                <a:gd name="f180" fmla="val 80489"/>
                <a:gd name="f181" fmla="val 79773"/>
                <a:gd name="f182" fmla="val 79977"/>
                <a:gd name="f183" fmla="val 511"/>
                <a:gd name="f184" fmla="val 79466"/>
                <a:gd name="f185" fmla="val 80693"/>
                <a:gd name="f186" fmla="val 920"/>
                <a:gd name="f187" fmla="val 79159"/>
                <a:gd name="f188" fmla="val 716"/>
                <a:gd name="f189" fmla="val 77011"/>
                <a:gd name="f190" fmla="val 77727"/>
                <a:gd name="f191" fmla="val 818"/>
                <a:gd name="f192" fmla="val 73841"/>
                <a:gd name="f193" fmla="val 1023"/>
                <a:gd name="f194" fmla="val 1125"/>
                <a:gd name="f195" fmla="val 74250"/>
                <a:gd name="f196" fmla="val 75989"/>
                <a:gd name="f197" fmla="val 77216"/>
                <a:gd name="f198" fmla="val 78034"/>
                <a:gd name="f199" fmla="val 75784"/>
                <a:gd name="f200" fmla="val 78341"/>
                <a:gd name="f201" fmla="val 81818"/>
                <a:gd name="f202" fmla="val 81409"/>
                <a:gd name="f203" fmla="val 77523"/>
                <a:gd name="f204" fmla="val 78648"/>
                <a:gd name="f205" fmla="val 75375"/>
                <a:gd name="f206" fmla="val 76193"/>
                <a:gd name="f207" fmla="val 75682"/>
                <a:gd name="f208" fmla="val 74761"/>
                <a:gd name="f209" fmla="val 75170"/>
                <a:gd name="f210" fmla="val 74148"/>
                <a:gd name="f211" fmla="val 74045"/>
                <a:gd name="f212" fmla="val 72716"/>
                <a:gd name="f213" fmla="val 72818"/>
                <a:gd name="f214" fmla="val 4193"/>
                <a:gd name="f215" fmla="val 71284"/>
                <a:gd name="f216" fmla="val 71898"/>
                <a:gd name="f217" fmla="val 75477"/>
                <a:gd name="f218" fmla="val 5011"/>
                <a:gd name="f219" fmla="val 77318"/>
                <a:gd name="f220" fmla="val 77114"/>
                <a:gd name="f221" fmla="val 76091"/>
                <a:gd name="f222" fmla="val 78545"/>
                <a:gd name="f223" fmla="val 81205"/>
                <a:gd name="f224" fmla="val 82534"/>
                <a:gd name="f225" fmla="val 81920"/>
                <a:gd name="f226" fmla="val 83966"/>
                <a:gd name="f227" fmla="val 83864"/>
                <a:gd name="f228" fmla="val 84375"/>
                <a:gd name="f229" fmla="val 83557"/>
                <a:gd name="f230" fmla="val 84682"/>
                <a:gd name="f231" fmla="val 84580"/>
                <a:gd name="f232" fmla="val 88466"/>
                <a:gd name="f233" fmla="val 86216"/>
                <a:gd name="f234" fmla="val 90920"/>
                <a:gd name="f235" fmla="val 614"/>
                <a:gd name="f236" fmla="val 89898"/>
                <a:gd name="f237" fmla="val 90000"/>
                <a:gd name="f238" fmla="val 89795"/>
                <a:gd name="f239" fmla="val 87136"/>
                <a:gd name="f240" fmla="val 84989"/>
                <a:gd name="f241" fmla="val 82739"/>
                <a:gd name="f242" fmla="val 83352"/>
                <a:gd name="f243" fmla="val 62898"/>
                <a:gd name="f244" fmla="val 4909"/>
                <a:gd name="f245" fmla="val 63205"/>
                <a:gd name="f246" fmla="val 55227"/>
                <a:gd name="f247" fmla="val 55330"/>
                <a:gd name="f248" fmla="val 50318"/>
                <a:gd name="f249" fmla="val 50523"/>
                <a:gd name="f250" fmla="val 5216"/>
                <a:gd name="f251" fmla="val 51545"/>
                <a:gd name="f252" fmla="val 51443"/>
                <a:gd name="f253" fmla="val 5318"/>
                <a:gd name="f254" fmla="val 54102"/>
                <a:gd name="f255" fmla="val 53591"/>
                <a:gd name="f256" fmla="val 56045"/>
                <a:gd name="f257" fmla="val 65761"/>
                <a:gd name="f258" fmla="val 63818"/>
                <a:gd name="f259" fmla="val 64227"/>
                <a:gd name="f260" fmla="val 63920"/>
                <a:gd name="f261" fmla="val 5114"/>
                <a:gd name="f262" fmla="val 63000"/>
                <a:gd name="f263" fmla="val 63102"/>
                <a:gd name="f264" fmla="val 62489"/>
                <a:gd name="f265" fmla="val 61875"/>
                <a:gd name="f266" fmla="val 5420"/>
                <a:gd name="f267" fmla="val 5625"/>
                <a:gd name="f268" fmla="val 5727"/>
                <a:gd name="f269" fmla="val 5932"/>
                <a:gd name="f270" fmla="val 64943"/>
                <a:gd name="f271" fmla="val 209148"/>
                <a:gd name="f272" fmla="val 209455"/>
                <a:gd name="f273" fmla="val 207102"/>
                <a:gd name="f274" fmla="val 207409"/>
                <a:gd name="f275" fmla="val 207205"/>
                <a:gd name="f276" fmla="val 207716"/>
                <a:gd name="f277" fmla="val 207511"/>
                <a:gd name="f278" fmla="val 211705"/>
                <a:gd name="f279" fmla="val 210170"/>
                <a:gd name="f280" fmla="val 212420"/>
                <a:gd name="f281" fmla="val 212318"/>
                <a:gd name="f282" fmla="val 5523"/>
                <a:gd name="f283" fmla="val 6239"/>
                <a:gd name="f284" fmla="val 66989"/>
                <a:gd name="f285" fmla="val 59523"/>
                <a:gd name="f286" fmla="val 58193"/>
                <a:gd name="f287" fmla="val 58295"/>
                <a:gd name="f288" fmla="val 57886"/>
                <a:gd name="f289" fmla="val 56455"/>
                <a:gd name="f290" fmla="val 56659"/>
                <a:gd name="f291" fmla="val 55739"/>
                <a:gd name="f292" fmla="val 55841"/>
                <a:gd name="f293" fmla="val 54716"/>
                <a:gd name="f294" fmla="val 53795"/>
                <a:gd name="f295" fmla="val 54818"/>
                <a:gd name="f296" fmla="val 53182"/>
                <a:gd name="f297" fmla="val 54511"/>
                <a:gd name="f298" fmla="val 52466"/>
                <a:gd name="f299" fmla="val 53386"/>
                <a:gd name="f300" fmla="val 53693"/>
                <a:gd name="f301" fmla="val 5830"/>
                <a:gd name="f302" fmla="val 53898"/>
                <a:gd name="f303" fmla="val 54307"/>
                <a:gd name="f304" fmla="val 54409"/>
                <a:gd name="f305" fmla="val 54614"/>
                <a:gd name="f306" fmla="val 6136"/>
                <a:gd name="f307" fmla="val 6341"/>
                <a:gd name="f308" fmla="val 57784"/>
                <a:gd name="f309" fmla="val 57682"/>
                <a:gd name="f310" fmla="val 59625"/>
                <a:gd name="f311" fmla="val 60443"/>
                <a:gd name="f312" fmla="val 58909"/>
                <a:gd name="f313" fmla="val 59216"/>
                <a:gd name="f314" fmla="val 68420"/>
                <a:gd name="f315" fmla="val 67909"/>
                <a:gd name="f316" fmla="val 67807"/>
                <a:gd name="f317" fmla="val 6034"/>
                <a:gd name="f318" fmla="val 68318"/>
                <a:gd name="f319" fmla="val 69955"/>
                <a:gd name="f320" fmla="val 72000"/>
                <a:gd name="f321" fmla="val 70261"/>
                <a:gd name="f322" fmla="val 69239"/>
                <a:gd name="f323" fmla="val 69443"/>
                <a:gd name="f324" fmla="val 165273"/>
                <a:gd name="f325" fmla="val 160773"/>
                <a:gd name="f326" fmla="val 160875"/>
                <a:gd name="f327" fmla="val 160364"/>
                <a:gd name="f328" fmla="val 159341"/>
                <a:gd name="f329" fmla="val 158727"/>
                <a:gd name="f330" fmla="val 158830"/>
                <a:gd name="f331" fmla="val 158216"/>
                <a:gd name="f332" fmla="val 158318"/>
                <a:gd name="f333" fmla="val 6443"/>
                <a:gd name="f334" fmla="val 158114"/>
                <a:gd name="f335" fmla="val 6648"/>
                <a:gd name="f336" fmla="val 157602"/>
                <a:gd name="f337" fmla="val 6955"/>
                <a:gd name="f338" fmla="val 7261"/>
                <a:gd name="f339" fmla="val 160057"/>
                <a:gd name="f340" fmla="val 7057"/>
                <a:gd name="f341" fmla="val 159750"/>
                <a:gd name="f342" fmla="val 6852"/>
                <a:gd name="f343" fmla="val 160159"/>
                <a:gd name="f344" fmla="val 161182"/>
                <a:gd name="f345" fmla="val 160977"/>
                <a:gd name="f346" fmla="val 212114"/>
                <a:gd name="f347" fmla="val 211500"/>
                <a:gd name="f348" fmla="val 214057"/>
                <a:gd name="f349" fmla="val 7364"/>
                <a:gd name="f350" fmla="val 177955"/>
                <a:gd name="f351" fmla="val 7159"/>
                <a:gd name="f352" fmla="val 178568"/>
                <a:gd name="f353" fmla="val 7466"/>
                <a:gd name="f354" fmla="val 177852"/>
                <a:gd name="f355" fmla="val 58602"/>
                <a:gd name="f356" fmla="val 57375"/>
                <a:gd name="f357" fmla="val 7568"/>
                <a:gd name="f358" fmla="val 108307"/>
                <a:gd name="f359" fmla="val 108211"/>
                <a:gd name="f360" fmla="val 7587"/>
                <a:gd name="f361" fmla="val 108381"/>
                <a:gd name="f362" fmla="val 7603"/>
                <a:gd name="f363" fmla="val 73636"/>
                <a:gd name="f364" fmla="val 7670"/>
                <a:gd name="f365" fmla="val 109841"/>
                <a:gd name="f366" fmla="val 8284"/>
                <a:gd name="f367" fmla="val 110250"/>
                <a:gd name="f368" fmla="val 7773"/>
                <a:gd name="f369" fmla="val 68011"/>
                <a:gd name="f370" fmla="val 8386"/>
                <a:gd name="f371" fmla="val 8182"/>
                <a:gd name="f372" fmla="val 216716"/>
                <a:gd name="f373" fmla="val 217227"/>
                <a:gd name="f374" fmla="val 8489"/>
                <a:gd name="f375" fmla="val 217330"/>
                <a:gd name="f376" fmla="val 62080"/>
                <a:gd name="f377" fmla="val 60852"/>
                <a:gd name="f378" fmla="val 61568"/>
                <a:gd name="f379" fmla="val 61057"/>
                <a:gd name="f380" fmla="val 60341"/>
                <a:gd name="f381" fmla="val 60034"/>
                <a:gd name="f382" fmla="val 59420"/>
                <a:gd name="f383" fmla="val 59727"/>
                <a:gd name="f384" fmla="val 60136"/>
                <a:gd name="f385" fmla="val 8898"/>
                <a:gd name="f386" fmla="val 61159"/>
                <a:gd name="f387" fmla="val 61364"/>
                <a:gd name="f388" fmla="val 62182"/>
                <a:gd name="f389" fmla="val 8591"/>
                <a:gd name="f390" fmla="val 62795"/>
                <a:gd name="f391" fmla="val 7875"/>
                <a:gd name="f392" fmla="val 63409"/>
                <a:gd name="f393" fmla="val 47250"/>
                <a:gd name="f394" fmla="val 47148"/>
                <a:gd name="f395" fmla="val 43977"/>
                <a:gd name="f396" fmla="val 44284"/>
                <a:gd name="f397" fmla="val 44898"/>
                <a:gd name="f398" fmla="val 8693"/>
                <a:gd name="f399" fmla="val 44795"/>
                <a:gd name="f400" fmla="val 9102"/>
                <a:gd name="f401" fmla="val 51955"/>
                <a:gd name="f402" fmla="val 6545"/>
                <a:gd name="f403" fmla="val 6750"/>
                <a:gd name="f404" fmla="val 50420"/>
                <a:gd name="f405" fmla="val 50011"/>
                <a:gd name="f406" fmla="val 50216"/>
                <a:gd name="f407" fmla="val 158625"/>
                <a:gd name="f408" fmla="val 157500"/>
                <a:gd name="f409" fmla="val 156989"/>
                <a:gd name="f410" fmla="val 159034"/>
                <a:gd name="f411" fmla="val 9205"/>
                <a:gd name="f412" fmla="val 9307"/>
                <a:gd name="f413" fmla="val 9614"/>
                <a:gd name="f414" fmla="val 160568"/>
                <a:gd name="f415" fmla="val 9511"/>
                <a:gd name="f416" fmla="val 161489"/>
                <a:gd name="f417" fmla="val 159239"/>
                <a:gd name="f418" fmla="val 8080"/>
                <a:gd name="f419" fmla="val 159545"/>
                <a:gd name="f420" fmla="val 18920"/>
                <a:gd name="f421" fmla="val 9818"/>
                <a:gd name="f422" fmla="val 18511"/>
                <a:gd name="f423" fmla="val 9920"/>
                <a:gd name="f424" fmla="val 18637"/>
                <a:gd name="f425" fmla="val 9901"/>
                <a:gd name="f426" fmla="val 10125"/>
                <a:gd name="f427" fmla="val 88977"/>
                <a:gd name="f428" fmla="val 88670"/>
                <a:gd name="f429" fmla="val 88364"/>
                <a:gd name="f430" fmla="val 10432"/>
                <a:gd name="f431" fmla="val 88875"/>
                <a:gd name="f432" fmla="val 10534"/>
                <a:gd name="f433" fmla="val 88568"/>
                <a:gd name="f434" fmla="val 10636"/>
                <a:gd name="f435" fmla="val 89489"/>
                <a:gd name="f436" fmla="val 10227"/>
                <a:gd name="f437" fmla="val 48170"/>
                <a:gd name="f438" fmla="val 48784"/>
                <a:gd name="f439" fmla="val 48375"/>
                <a:gd name="f440" fmla="val 8795"/>
                <a:gd name="f441" fmla="val 49705"/>
                <a:gd name="f442" fmla="val 49807"/>
                <a:gd name="f443" fmla="val 47761"/>
                <a:gd name="f444" fmla="val 48273"/>
                <a:gd name="f445" fmla="val 47557"/>
                <a:gd name="f446" fmla="val 49193"/>
                <a:gd name="f447" fmla="val 10739"/>
                <a:gd name="f448" fmla="val 48989"/>
                <a:gd name="f449" fmla="val 11352"/>
                <a:gd name="f450" fmla="val 10841"/>
                <a:gd name="f451" fmla="val 10943"/>
                <a:gd name="f452" fmla="val 56148"/>
                <a:gd name="f453" fmla="val 11045"/>
                <a:gd name="f454" fmla="val 57170"/>
                <a:gd name="f455" fmla="val 56250"/>
                <a:gd name="f456" fmla="val 56352"/>
                <a:gd name="f457" fmla="val 10023"/>
                <a:gd name="f458" fmla="val 57989"/>
                <a:gd name="f459" fmla="val 56864"/>
                <a:gd name="f460" fmla="val 9409"/>
                <a:gd name="f461" fmla="val 55023"/>
                <a:gd name="f462" fmla="val 7977"/>
                <a:gd name="f463" fmla="val 51750"/>
                <a:gd name="f464" fmla="val 10330"/>
                <a:gd name="f465" fmla="val 59114"/>
                <a:gd name="f466" fmla="val 11148"/>
                <a:gd name="f467" fmla="val 60239"/>
                <a:gd name="f468" fmla="val 175193"/>
                <a:gd name="f469" fmla="val 11250"/>
                <a:gd name="f470" fmla="val 11557"/>
                <a:gd name="f471" fmla="val 12068"/>
                <a:gd name="f472" fmla="val 12170"/>
                <a:gd name="f473" fmla="val 73023"/>
                <a:gd name="f474" fmla="val 12375"/>
                <a:gd name="f475" fmla="val 11659"/>
                <a:gd name="f476" fmla="val 108409"/>
                <a:gd name="f477" fmla="val 13295"/>
                <a:gd name="f478" fmla="val 108716"/>
                <a:gd name="f479" fmla="val 13398"/>
                <a:gd name="f480" fmla="val 108818"/>
                <a:gd name="f481" fmla="val 13807"/>
                <a:gd name="f482" fmla="val 13909"/>
                <a:gd name="f483" fmla="val 14420"/>
                <a:gd name="f484" fmla="val 14318"/>
                <a:gd name="f485" fmla="val 13705"/>
                <a:gd name="f486" fmla="val 13500"/>
                <a:gd name="f487" fmla="val 13193"/>
                <a:gd name="f488" fmla="val 14011"/>
                <a:gd name="f489" fmla="val 14114"/>
                <a:gd name="f490" fmla="val 14625"/>
                <a:gd name="f491" fmla="val 15034"/>
                <a:gd name="f492" fmla="val 14932"/>
                <a:gd name="f493" fmla="val 15136"/>
                <a:gd name="f494" fmla="val 14727"/>
                <a:gd name="f495" fmla="val 12886"/>
                <a:gd name="f496" fmla="val 12682"/>
                <a:gd name="f497" fmla="val 12784"/>
                <a:gd name="f498" fmla="val 12989"/>
                <a:gd name="f499" fmla="val 13091"/>
                <a:gd name="f500" fmla="val 113011"/>
                <a:gd name="f501" fmla="val 112807"/>
                <a:gd name="f502" fmla="val 112500"/>
                <a:gd name="f503" fmla="val 112193"/>
                <a:gd name="f504" fmla="val 13602"/>
                <a:gd name="f505" fmla="val 111682"/>
                <a:gd name="f506" fmla="val 111784"/>
                <a:gd name="f507" fmla="val 111170"/>
                <a:gd name="f508" fmla="val 110864"/>
                <a:gd name="f509" fmla="val 110148"/>
                <a:gd name="f510" fmla="val 109739"/>
                <a:gd name="f511" fmla="val 109636"/>
                <a:gd name="f512" fmla="val 14216"/>
                <a:gd name="f513" fmla="val 109432"/>
                <a:gd name="f514" fmla="val 109534"/>
                <a:gd name="f515" fmla="val 109330"/>
                <a:gd name="f516" fmla="val 108511"/>
                <a:gd name="f517" fmla="val 108102"/>
                <a:gd name="f518" fmla="val 108205"/>
                <a:gd name="f519" fmla="val 107898"/>
                <a:gd name="f520" fmla="val 107693"/>
                <a:gd name="f521" fmla="val 107795"/>
                <a:gd name="f522" fmla="val 107386"/>
                <a:gd name="f523" fmla="val 109125"/>
                <a:gd name="f524" fmla="val 108614"/>
                <a:gd name="f525" fmla="val 14523"/>
                <a:gd name="f526" fmla="val 109227"/>
                <a:gd name="f527" fmla="val 14830"/>
                <a:gd name="f528" fmla="val 15341"/>
                <a:gd name="f529" fmla="val 15545"/>
                <a:gd name="f530" fmla="val 15443"/>
                <a:gd name="f531" fmla="val 111375"/>
                <a:gd name="f532" fmla="val 15852"/>
                <a:gd name="f533" fmla="val 114648"/>
                <a:gd name="f534" fmla="val 114034"/>
                <a:gd name="f535" fmla="val 113830"/>
                <a:gd name="f536" fmla="val 114239"/>
                <a:gd name="f537" fmla="val 65557"/>
                <a:gd name="f538" fmla="val 15750"/>
                <a:gd name="f539" fmla="val 16159"/>
                <a:gd name="f540" fmla="val 66309"/>
                <a:gd name="f541" fmla="val 15364"/>
                <a:gd name="f542" fmla="val 68114"/>
                <a:gd name="f543" fmla="val 65659"/>
                <a:gd name="f544" fmla="val 128864"/>
                <a:gd name="f545" fmla="val 16773"/>
                <a:gd name="f546" fmla="val 128455"/>
                <a:gd name="f547" fmla="val 16875"/>
                <a:gd name="f548" fmla="val 128785"/>
                <a:gd name="f549" fmla="val 16804"/>
                <a:gd name="f550" fmla="val 67193"/>
                <a:gd name="f551" fmla="val 9716"/>
                <a:gd name="f552" fmla="val 70875"/>
                <a:gd name="f553" fmla="val 72205"/>
                <a:gd name="f554" fmla="val 72614"/>
                <a:gd name="f555" fmla="val 74685"/>
                <a:gd name="f556" fmla="val 10969"/>
                <a:gd name="f557" fmla="val 12273"/>
                <a:gd name="f558" fmla="val 73125"/>
                <a:gd name="f559" fmla="val 15648"/>
                <a:gd name="f560" fmla="val 15955"/>
                <a:gd name="f561" fmla="val 16261"/>
                <a:gd name="f562" fmla="val 16364"/>
                <a:gd name="f563" fmla="val 76909"/>
                <a:gd name="f564" fmla="val 17386"/>
                <a:gd name="f565" fmla="val 17080"/>
                <a:gd name="f566" fmla="val 76398"/>
                <a:gd name="f567" fmla="val 76500"/>
                <a:gd name="f568" fmla="val 76705"/>
                <a:gd name="f569" fmla="val 16568"/>
                <a:gd name="f570" fmla="val 78239"/>
                <a:gd name="f571" fmla="val 78955"/>
                <a:gd name="f572" fmla="val 79057"/>
                <a:gd name="f573" fmla="val 78750"/>
                <a:gd name="f574" fmla="val 78136"/>
                <a:gd name="f575" fmla="val 80284"/>
                <a:gd name="f576" fmla="val 79568"/>
                <a:gd name="f577" fmla="val 80182"/>
                <a:gd name="f578" fmla="val 81511"/>
                <a:gd name="f579" fmla="val 81716"/>
                <a:gd name="f580" fmla="val 82023"/>
                <a:gd name="f581" fmla="val 82227"/>
                <a:gd name="f582" fmla="val 81000"/>
                <a:gd name="f583" fmla="val 12477"/>
                <a:gd name="f584" fmla="val 80591"/>
                <a:gd name="f585" fmla="val 81307"/>
                <a:gd name="f586" fmla="val 11966"/>
                <a:gd name="f587" fmla="val 80795"/>
                <a:gd name="f588" fmla="val 11864"/>
                <a:gd name="f589" fmla="val 80080"/>
                <a:gd name="f590" fmla="val 11761"/>
                <a:gd name="f591" fmla="val 79670"/>
                <a:gd name="f592" fmla="val 11455"/>
                <a:gd name="f593" fmla="val 79364"/>
                <a:gd name="f594" fmla="val 78443"/>
                <a:gd name="f595" fmla="val 77625"/>
                <a:gd name="f596" fmla="val 77420"/>
                <a:gd name="f597" fmla="val 75886"/>
                <a:gd name="f598" fmla="val 9000"/>
                <a:gd name="f599" fmla="val 76807"/>
                <a:gd name="f600" fmla="val 103500"/>
                <a:gd name="f601" fmla="val 103807"/>
                <a:gd name="f602" fmla="val 102"/>
                <a:gd name="f603" fmla="val 99205"/>
                <a:gd name="f604" fmla="val 101864"/>
                <a:gd name="f605" fmla="val 99614"/>
                <a:gd name="f606" fmla="val 100125"/>
                <a:gd name="f607" fmla="val 99818"/>
                <a:gd name="f608" fmla="val 97057"/>
                <a:gd name="f609" fmla="val 94705"/>
                <a:gd name="f610" fmla="val 91841"/>
                <a:gd name="f611" fmla="val 92966"/>
                <a:gd name="f612" fmla="val 90716"/>
                <a:gd name="f613" fmla="val 86625"/>
                <a:gd name="f614" fmla="val 86932"/>
                <a:gd name="f615" fmla="val 87955"/>
                <a:gd name="f616" fmla="val 83148"/>
                <a:gd name="f617" fmla="val 82841"/>
                <a:gd name="f618" fmla="val 85091"/>
                <a:gd name="f619" fmla="val 82125"/>
                <a:gd name="f620" fmla="val 89386"/>
                <a:gd name="f621" fmla="val 89182"/>
                <a:gd name="f622" fmla="val 89591"/>
                <a:gd name="f623" fmla="val 89080"/>
                <a:gd name="f624" fmla="val 88773"/>
                <a:gd name="f625" fmla="val 90102"/>
                <a:gd name="f626" fmla="val 90205"/>
                <a:gd name="f627" fmla="val 91023"/>
                <a:gd name="f628" fmla="val 91227"/>
                <a:gd name="f629" fmla="val 91330"/>
                <a:gd name="f630" fmla="val 90511"/>
                <a:gd name="f631" fmla="val 88057"/>
                <a:gd name="f632" fmla="val 88261"/>
                <a:gd name="f633" fmla="val 87648"/>
                <a:gd name="f634" fmla="val 87750"/>
                <a:gd name="f635" fmla="val 87852"/>
                <a:gd name="f636" fmla="val 15239"/>
                <a:gd name="f637" fmla="val 16466"/>
                <a:gd name="f638" fmla="val 17182"/>
                <a:gd name="f639" fmla="val 17591"/>
                <a:gd name="f640" fmla="val 18205"/>
                <a:gd name="f641" fmla="val 18409"/>
                <a:gd name="f642" fmla="val 18307"/>
                <a:gd name="f643" fmla="val 18000"/>
                <a:gd name="f644" fmla="val 18614"/>
                <a:gd name="f645" fmla="val 91943"/>
                <a:gd name="f646" fmla="val 92148"/>
                <a:gd name="f647" fmla="val 18818"/>
                <a:gd name="f648" fmla="val 19227"/>
                <a:gd name="f649" fmla="val 92455"/>
                <a:gd name="f650" fmla="val 92250"/>
                <a:gd name="f651" fmla="val 19125"/>
                <a:gd name="f652" fmla="val 93375"/>
                <a:gd name="f653" fmla="val 93989"/>
                <a:gd name="f654" fmla="val 93784"/>
                <a:gd name="f655" fmla="val 17489"/>
                <a:gd name="f656" fmla="val 94091"/>
                <a:gd name="f657" fmla="val 94295"/>
                <a:gd name="f658" fmla="val 16670"/>
                <a:gd name="f659" fmla="val 94807"/>
                <a:gd name="f660" fmla="val 94500"/>
                <a:gd name="f661" fmla="val 95830"/>
                <a:gd name="f662" fmla="val 95216"/>
                <a:gd name="f663" fmla="val 96136"/>
                <a:gd name="f664" fmla="val 96955"/>
                <a:gd name="f665" fmla="val 96545"/>
                <a:gd name="f666" fmla="val 98489"/>
                <a:gd name="f667" fmla="val 98182"/>
                <a:gd name="f668" fmla="val 98795"/>
                <a:gd name="f669" fmla="val 98386"/>
                <a:gd name="f670" fmla="val 99307"/>
                <a:gd name="f671" fmla="val 102580"/>
                <a:gd name="f672" fmla="val 102682"/>
                <a:gd name="f673" fmla="val 109023"/>
                <a:gd name="f674" fmla="val 106159"/>
                <a:gd name="f675" fmla="val 106977"/>
                <a:gd name="f676" fmla="val 105239"/>
                <a:gd name="f677" fmla="val 105852"/>
                <a:gd name="f678" fmla="val 106773"/>
                <a:gd name="f679" fmla="val 107284"/>
                <a:gd name="f680" fmla="val 106875"/>
                <a:gd name="f681" fmla="val 107489"/>
                <a:gd name="f682" fmla="val 107080"/>
                <a:gd name="f683" fmla="val 111068"/>
                <a:gd name="f684" fmla="val 110352"/>
                <a:gd name="f685" fmla="val 110659"/>
                <a:gd name="f686" fmla="val 110557"/>
                <a:gd name="f687" fmla="val 112295"/>
                <a:gd name="f688" fmla="val 111989"/>
                <a:gd name="f689" fmla="val 111273"/>
                <a:gd name="f690" fmla="val 112091"/>
                <a:gd name="f691" fmla="val 113216"/>
                <a:gd name="f692" fmla="val 111580"/>
                <a:gd name="f693" fmla="val 113114"/>
                <a:gd name="f694" fmla="val 112909"/>
                <a:gd name="f695" fmla="val 115261"/>
                <a:gd name="f696" fmla="val 114750"/>
                <a:gd name="f697" fmla="val 116284"/>
                <a:gd name="f698" fmla="val 116080"/>
                <a:gd name="f699" fmla="val 117818"/>
                <a:gd name="f700" fmla="val 112398"/>
                <a:gd name="f701" fmla="val 22807"/>
                <a:gd name="f702" fmla="val 5069"/>
                <a:gd name="f703" fmla="val 22823"/>
                <a:gd name="f704" fmla="val 22909"/>
                <a:gd name="f705" fmla="val 133057"/>
                <a:gd name="f706" fmla="val 23011"/>
                <a:gd name="f707" fmla="val 23216"/>
                <a:gd name="f708" fmla="val 23727"/>
                <a:gd name="f709" fmla="val 23625"/>
                <a:gd name="f710" fmla="val 24034"/>
                <a:gd name="f711" fmla="val 1120"/>
                <a:gd name="f712" fmla="val 23634"/>
                <a:gd name="f713" fmla="val 138170"/>
                <a:gd name="f714" fmla="val 24136"/>
                <a:gd name="f715" fmla="val 138375"/>
                <a:gd name="f716" fmla="val 24239"/>
                <a:gd name="f717" fmla="val 138477"/>
                <a:gd name="f718" fmla="val 118534"/>
                <a:gd name="f719" fmla="val 23523"/>
                <a:gd name="f720" fmla="val 118636"/>
                <a:gd name="f721" fmla="val 118330"/>
                <a:gd name="f722" fmla="val 23932"/>
                <a:gd name="f723" fmla="val 23830"/>
                <a:gd name="f724" fmla="val 117511"/>
                <a:gd name="f725" fmla="val 117920"/>
                <a:gd name="f726" fmla="val 117614"/>
                <a:gd name="f727" fmla="val 24648"/>
                <a:gd name="f728" fmla="val 116489"/>
                <a:gd name="f729" fmla="val 24750"/>
                <a:gd name="f730" fmla="val 116591"/>
                <a:gd name="f731" fmla="val 24852"/>
                <a:gd name="f732" fmla="val 25057"/>
                <a:gd name="f733" fmla="val 116795"/>
                <a:gd name="f734" fmla="val 24955"/>
                <a:gd name="f735" fmla="val 116693"/>
                <a:gd name="f736" fmla="val 25261"/>
                <a:gd name="f737" fmla="val 116386"/>
                <a:gd name="f738" fmla="val 25364"/>
                <a:gd name="f739" fmla="val 25466"/>
                <a:gd name="f740" fmla="val 25568"/>
                <a:gd name="f741" fmla="val 117307"/>
                <a:gd name="f742" fmla="val 25670"/>
                <a:gd name="f743" fmla="val 26284"/>
                <a:gd name="f744" fmla="val 117409"/>
                <a:gd name="f745" fmla="val 26182"/>
                <a:gd name="f746" fmla="val 26489"/>
                <a:gd name="f747" fmla="val 26591"/>
                <a:gd name="f748" fmla="val 26693"/>
                <a:gd name="f749" fmla="val 27000"/>
                <a:gd name="f750" fmla="val 27205"/>
                <a:gd name="f751" fmla="val 27102"/>
                <a:gd name="f752" fmla="val 27307"/>
                <a:gd name="f753" fmla="val 119250"/>
                <a:gd name="f754" fmla="val 119148"/>
                <a:gd name="f755" fmla="val 119455"/>
                <a:gd name="f756" fmla="val 119352"/>
                <a:gd name="f757" fmla="val 119966"/>
                <a:gd name="f758" fmla="val 24545"/>
                <a:gd name="f759" fmla="val 119864"/>
                <a:gd name="f760" fmla="val 24341"/>
                <a:gd name="f761" fmla="val 119659"/>
                <a:gd name="f762" fmla="val 118841"/>
                <a:gd name="f763" fmla="val 121398"/>
                <a:gd name="f764" fmla="val 20455"/>
                <a:gd name="f765" fmla="val 120477"/>
                <a:gd name="f766" fmla="val 20761"/>
                <a:gd name="f767" fmla="val 21682"/>
                <a:gd name="f768" fmla="val 119761"/>
                <a:gd name="f769" fmla="val 22091"/>
                <a:gd name="f770" fmla="val 119557"/>
                <a:gd name="f771" fmla="val 22295"/>
                <a:gd name="f772" fmla="val 120273"/>
                <a:gd name="f773" fmla="val 22193"/>
                <a:gd name="f774" fmla="val 120170"/>
                <a:gd name="f775" fmla="val 120580"/>
                <a:gd name="f776" fmla="val 120682"/>
                <a:gd name="f777" fmla="val 120375"/>
                <a:gd name="f778" fmla="val 121807"/>
                <a:gd name="f779" fmla="val 122011"/>
                <a:gd name="f780" fmla="val 26080"/>
                <a:gd name="f781" fmla="val 120989"/>
                <a:gd name="f782" fmla="val 25977"/>
                <a:gd name="f783" fmla="val 121091"/>
                <a:gd name="f784" fmla="val 120068"/>
                <a:gd name="f785" fmla="val 120886"/>
                <a:gd name="f786" fmla="val 121602"/>
                <a:gd name="f787" fmla="val 27409"/>
                <a:gd name="f788" fmla="val 122216"/>
                <a:gd name="f789" fmla="val 27614"/>
                <a:gd name="f790" fmla="val 28739"/>
                <a:gd name="f791" fmla="val 28841"/>
                <a:gd name="f792" fmla="val 28534"/>
                <a:gd name="f793" fmla="val 28125"/>
                <a:gd name="f794" fmla="val 122625"/>
                <a:gd name="f795" fmla="val 28227"/>
                <a:gd name="f796" fmla="val 122523"/>
                <a:gd name="f797" fmla="val 123136"/>
                <a:gd name="f798" fmla="val 28023"/>
                <a:gd name="f799" fmla="val 123034"/>
                <a:gd name="f800" fmla="val 27920"/>
                <a:gd name="f801" fmla="val 124773"/>
                <a:gd name="f802" fmla="val 125182"/>
                <a:gd name="f803" fmla="val 124466"/>
                <a:gd name="f804" fmla="val 125080"/>
                <a:gd name="f805" fmla="val 26898"/>
                <a:gd name="f806" fmla="val 125284"/>
                <a:gd name="f807" fmla="val 124159"/>
                <a:gd name="f808" fmla="val 123648"/>
                <a:gd name="f809" fmla="val 25159"/>
                <a:gd name="f810" fmla="val 124261"/>
                <a:gd name="f811" fmla="val 124057"/>
                <a:gd name="f812" fmla="val 123239"/>
                <a:gd name="f813" fmla="val 122932"/>
                <a:gd name="f814" fmla="val 23420"/>
                <a:gd name="f815" fmla="val 121295"/>
                <a:gd name="f816" fmla="val 22705"/>
                <a:gd name="f817" fmla="val 121705"/>
                <a:gd name="f818" fmla="val 22602"/>
                <a:gd name="f819" fmla="val 122318"/>
                <a:gd name="f820" fmla="val 122830"/>
                <a:gd name="f821" fmla="val 21580"/>
                <a:gd name="f822" fmla="val 21375"/>
                <a:gd name="f823" fmla="val 21170"/>
                <a:gd name="f824" fmla="val 121193"/>
                <a:gd name="f825" fmla="val 20659"/>
                <a:gd name="f826" fmla="val 28330"/>
                <a:gd name="f827" fmla="val 28432"/>
                <a:gd name="f828" fmla="val 28636"/>
                <a:gd name="f829" fmla="val 28943"/>
                <a:gd name="f830" fmla="val 24443"/>
                <a:gd name="f831" fmla="val 29148"/>
                <a:gd name="f832" fmla="val 29455"/>
                <a:gd name="f833" fmla="val 29557"/>
                <a:gd name="f834" fmla="val 29659"/>
                <a:gd name="f835" fmla="val 29761"/>
                <a:gd name="f836" fmla="val 30273"/>
                <a:gd name="f837" fmla="val 25875"/>
                <a:gd name="f838" fmla="val 30170"/>
                <a:gd name="f839" fmla="val 30989"/>
                <a:gd name="f840" fmla="val 72146"/>
                <a:gd name="f841" fmla="val 31003"/>
                <a:gd name="f842" fmla="val 31398"/>
                <a:gd name="f843" fmla="val 31500"/>
                <a:gd name="f844" fmla="val 29864"/>
                <a:gd name="f845" fmla="val 29966"/>
                <a:gd name="f846" fmla="val 30068"/>
                <a:gd name="f847" fmla="val 31295"/>
                <a:gd name="f848" fmla="val 31193"/>
                <a:gd name="f849" fmla="val 79261"/>
                <a:gd name="f850" fmla="val 32011"/>
                <a:gd name="f851" fmla="val 31705"/>
                <a:gd name="f852" fmla="val 32216"/>
                <a:gd name="f853" fmla="val 32114"/>
                <a:gd name="f854" fmla="val 31091"/>
                <a:gd name="f855" fmla="val 30682"/>
                <a:gd name="f856" fmla="val 30784"/>
                <a:gd name="f857" fmla="val 30477"/>
                <a:gd name="f858" fmla="val 29250"/>
                <a:gd name="f859" fmla="val 29352"/>
                <a:gd name="f860" fmla="val 27716"/>
                <a:gd name="f861" fmla="val 27511"/>
                <a:gd name="f862" fmla="val 80898"/>
                <a:gd name="f863" fmla="val 239523"/>
                <a:gd name="f864" fmla="val 240239"/>
                <a:gd name="f865" fmla="val 32830"/>
                <a:gd name="f866" fmla="val 239727"/>
                <a:gd name="f867" fmla="val 32318"/>
                <a:gd name="f868" fmla="val 232875"/>
                <a:gd name="f869" fmla="val 232773"/>
                <a:gd name="f870" fmla="val 233591"/>
                <a:gd name="f871" fmla="val 233489"/>
                <a:gd name="f872" fmla="val 233386"/>
                <a:gd name="f873" fmla="val 234511"/>
                <a:gd name="f874" fmla="val 239216"/>
                <a:gd name="f875" fmla="val 32932"/>
                <a:gd name="f876" fmla="val 239114"/>
                <a:gd name="f877" fmla="val 238193"/>
                <a:gd name="f878" fmla="val 237784"/>
                <a:gd name="f879" fmla="val 239318"/>
                <a:gd name="f880" fmla="val 244841"/>
                <a:gd name="f881" fmla="val 33341"/>
                <a:gd name="f882" fmla="val 244330"/>
                <a:gd name="f883" fmla="val 33443"/>
                <a:gd name="f884" fmla="val 244432"/>
                <a:gd name="f885" fmla="val 33648"/>
                <a:gd name="f886" fmla="val 244125"/>
                <a:gd name="f887" fmla="val 34364"/>
                <a:gd name="f888" fmla="val 34466"/>
                <a:gd name="f889" fmla="val 33955"/>
                <a:gd name="f890" fmla="val 245045"/>
                <a:gd name="f891" fmla="val 33545"/>
                <a:gd name="f892" fmla="val 243409"/>
                <a:gd name="f893" fmla="val 35080"/>
                <a:gd name="f894" fmla="val 243614"/>
                <a:gd name="f895" fmla="val 35284"/>
                <a:gd name="f896" fmla="val 243920"/>
                <a:gd name="f897" fmla="val 30886"/>
                <a:gd name="f898" fmla="val 31602"/>
                <a:gd name="f899" fmla="val 31807"/>
                <a:gd name="f900" fmla="val 55943"/>
                <a:gd name="f901" fmla="val 32727"/>
                <a:gd name="f902" fmla="val 58091"/>
                <a:gd name="f903" fmla="val 58500"/>
                <a:gd name="f904" fmla="val 33239"/>
                <a:gd name="f905" fmla="val 34057"/>
                <a:gd name="f906" fmla="val 34159"/>
                <a:gd name="f907" fmla="val 59011"/>
                <a:gd name="f908" fmla="val 58807"/>
                <a:gd name="f909" fmla="val 34261"/>
                <a:gd name="f910" fmla="val 35898"/>
                <a:gd name="f911" fmla="val 34875"/>
                <a:gd name="f912" fmla="val 35182"/>
                <a:gd name="f913" fmla="val 33750"/>
                <a:gd name="f914" fmla="val 33136"/>
                <a:gd name="f915" fmla="val 52568"/>
                <a:gd name="f916" fmla="val 36818"/>
                <a:gd name="f917" fmla="val 37125"/>
                <a:gd name="f918" fmla="val 52773"/>
                <a:gd name="f919" fmla="val 52364"/>
                <a:gd name="f920" fmla="val 55125"/>
                <a:gd name="f921" fmla="val 55534"/>
                <a:gd name="f922" fmla="val 55636"/>
                <a:gd name="f923" fmla="val 52977"/>
                <a:gd name="f924" fmla="val 50830"/>
                <a:gd name="f925" fmla="val 31909"/>
                <a:gd name="f926" fmla="val 53489"/>
                <a:gd name="f927" fmla="val 30375"/>
                <a:gd name="f928" fmla="val 36000"/>
                <a:gd name="f929" fmla="val 131830"/>
                <a:gd name="f930" fmla="val 36205"/>
                <a:gd name="f931" fmla="val 131216"/>
                <a:gd name="f932" fmla="val 36511"/>
                <a:gd name="f933" fmla="val 36614"/>
                <a:gd name="f934" fmla="val 37023"/>
                <a:gd name="f935" fmla="val 37432"/>
                <a:gd name="f936" fmla="val 240341"/>
                <a:gd name="f937" fmla="val 35693"/>
                <a:gd name="f938" fmla="val 239625"/>
                <a:gd name="f939" fmla="val 35591"/>
                <a:gd name="f940" fmla="val 240750"/>
                <a:gd name="f941" fmla="val 241159"/>
                <a:gd name="f942" fmla="val 36307"/>
                <a:gd name="f943" fmla="val 241364"/>
                <a:gd name="f944" fmla="val 36409"/>
                <a:gd name="f945" fmla="val 242795"/>
                <a:gd name="f946" fmla="val 36920"/>
                <a:gd name="f947" fmla="val 242693"/>
                <a:gd name="f948" fmla="val 244023"/>
                <a:gd name="f949" fmla="val 35489"/>
                <a:gd name="f950" fmla="val 243716"/>
                <a:gd name="f951" fmla="val 243205"/>
                <a:gd name="f952" fmla="val 242898"/>
                <a:gd name="f953" fmla="val 34568"/>
                <a:gd name="f954" fmla="val 242284"/>
                <a:gd name="f955" fmla="val 143693"/>
                <a:gd name="f956" fmla="val 38659"/>
                <a:gd name="f957" fmla="val 144000"/>
                <a:gd name="f958" fmla="val 38864"/>
                <a:gd name="f959" fmla="val 143740"/>
                <a:gd name="f960" fmla="val 38678"/>
                <a:gd name="f961" fmla="val 155250"/>
                <a:gd name="f962" fmla="val 155148"/>
                <a:gd name="f963" fmla="val 155659"/>
                <a:gd name="f964" fmla="val 154636"/>
                <a:gd name="f965" fmla="val 154943"/>
                <a:gd name="f966" fmla="val 154739"/>
                <a:gd name="f967" fmla="val 154023"/>
                <a:gd name="f968" fmla="val 154125"/>
                <a:gd name="f969" fmla="val 153920"/>
                <a:gd name="f970" fmla="val 37636"/>
                <a:gd name="f971" fmla="val 148398"/>
                <a:gd name="f972" fmla="val 149011"/>
                <a:gd name="f973" fmla="val 38148"/>
                <a:gd name="f974" fmla="val 148193"/>
                <a:gd name="f975" fmla="val 38352"/>
                <a:gd name="f976" fmla="val 38455"/>
                <a:gd name="f977" fmla="val 147477"/>
                <a:gd name="f978" fmla="val 38557"/>
                <a:gd name="f979" fmla="val 147273"/>
                <a:gd name="f980" fmla="val 147375"/>
                <a:gd name="f981" fmla="val 146761"/>
                <a:gd name="f982" fmla="val 146045"/>
                <a:gd name="f983" fmla="val 147580"/>
                <a:gd name="f984" fmla="val 37841"/>
                <a:gd name="f985" fmla="val 148091"/>
                <a:gd name="f986" fmla="val 37943"/>
                <a:gd name="f987" fmla="val 146864"/>
                <a:gd name="f988" fmla="val 147682"/>
                <a:gd name="f989" fmla="val 147886"/>
                <a:gd name="f990" fmla="val 148295"/>
                <a:gd name="f991" fmla="val 149523"/>
                <a:gd name="f992" fmla="val 149830"/>
                <a:gd name="f993" fmla="val 149625"/>
                <a:gd name="f994" fmla="val 150443"/>
                <a:gd name="f995" fmla="val 150341"/>
                <a:gd name="f996" fmla="val 151159"/>
                <a:gd name="f997" fmla="val 151261"/>
                <a:gd name="f998" fmla="val 33034"/>
                <a:gd name="f999" fmla="val 150545"/>
                <a:gd name="f1000" fmla="val 151466"/>
                <a:gd name="f1001" fmla="val 33852"/>
                <a:gd name="f1002" fmla="val 152080"/>
                <a:gd name="f1003" fmla="val 153102"/>
                <a:gd name="f1004" fmla="val 153614"/>
                <a:gd name="f1005" fmla="val 153818"/>
                <a:gd name="f1006" fmla="val 152795"/>
                <a:gd name="f1007" fmla="val 152386"/>
                <a:gd name="f1008" fmla="val 152591"/>
                <a:gd name="f1009" fmla="val 32420"/>
                <a:gd name="f1010" fmla="val 152489"/>
                <a:gd name="f1011" fmla="val 131011"/>
                <a:gd name="f1012" fmla="val 38250"/>
                <a:gd name="f1013" fmla="val 39580"/>
                <a:gd name="f1014" fmla="val 132136"/>
                <a:gd name="f1015" fmla="val 39682"/>
                <a:gd name="f1016" fmla="val 165580"/>
                <a:gd name="f1017" fmla="val 166091"/>
                <a:gd name="f1018" fmla="val 166295"/>
                <a:gd name="f1019" fmla="val 166705"/>
                <a:gd name="f1020" fmla="val 167420"/>
                <a:gd name="f1021" fmla="val 165886"/>
                <a:gd name="f1022" fmla="val 166193"/>
                <a:gd name="f1023" fmla="val 165682"/>
                <a:gd name="f1024" fmla="val 34670"/>
                <a:gd name="f1025" fmla="val 166398"/>
                <a:gd name="f1026" fmla="val 35795"/>
                <a:gd name="f1027" fmla="val 166909"/>
                <a:gd name="f1028" fmla="val 36102"/>
                <a:gd name="f1029" fmla="val 168136"/>
                <a:gd name="f1030" fmla="val 37739"/>
                <a:gd name="f1031" fmla="val 169670"/>
                <a:gd name="f1032" fmla="val 169466"/>
                <a:gd name="f1033" fmla="val 168239"/>
                <a:gd name="f1034" fmla="val 168648"/>
                <a:gd name="f1035" fmla="val 39068"/>
                <a:gd name="f1036" fmla="val 168955"/>
                <a:gd name="f1037" fmla="val 169159"/>
                <a:gd name="f1038" fmla="val 39273"/>
                <a:gd name="f1039" fmla="val 168852"/>
                <a:gd name="f1040" fmla="val 169261"/>
                <a:gd name="f1041" fmla="val 169773"/>
                <a:gd name="f1042" fmla="val 42034"/>
                <a:gd name="f1043" fmla="val 169977"/>
                <a:gd name="f1044" fmla="val 42136"/>
                <a:gd name="f1045" fmla="val 41114"/>
                <a:gd name="f1046" fmla="val 165375"/>
                <a:gd name="f1047" fmla="val 165477"/>
                <a:gd name="f1048" fmla="val 39886"/>
                <a:gd name="f1049" fmla="val 163227"/>
                <a:gd name="f1050" fmla="val 163125"/>
                <a:gd name="f1051" fmla="val 35386"/>
                <a:gd name="f1052" fmla="val 162307"/>
                <a:gd name="f1053" fmla="val 162409"/>
                <a:gd name="f1054" fmla="val 162511"/>
                <a:gd name="f1055" fmla="val 162614"/>
                <a:gd name="f1056" fmla="val 162818"/>
                <a:gd name="f1057" fmla="val 163636"/>
                <a:gd name="f1058" fmla="val 163534"/>
                <a:gd name="f1059" fmla="val 163943"/>
                <a:gd name="f1060" fmla="val 32523"/>
                <a:gd name="f1061" fmla="val 164045"/>
                <a:gd name="f1062" fmla="val 40602"/>
                <a:gd name="f1063" fmla="val 40807"/>
                <a:gd name="f1064" fmla="val 40705"/>
                <a:gd name="f1065" fmla="val 137045"/>
                <a:gd name="f1066" fmla="val 42239"/>
                <a:gd name="f1067" fmla="val 41932"/>
                <a:gd name="f1068" fmla="val 41625"/>
                <a:gd name="f1069" fmla="val 146659"/>
                <a:gd name="f1070" fmla="val 43670"/>
                <a:gd name="f1071" fmla="val 146148"/>
                <a:gd name="f1072" fmla="val 43875"/>
                <a:gd name="f1073" fmla="val 146250"/>
                <a:gd name="f1074" fmla="val 144409"/>
                <a:gd name="f1075" fmla="val 43364"/>
                <a:gd name="f1076" fmla="val 144307"/>
                <a:gd name="f1077" fmla="val 43466"/>
                <a:gd name="f1078" fmla="val 43773"/>
                <a:gd name="f1079" fmla="val 145330"/>
                <a:gd name="f1080" fmla="val 44080"/>
                <a:gd name="f1081" fmla="val 144716"/>
                <a:gd name="f1082" fmla="val 43568"/>
                <a:gd name="f1083" fmla="val 144818"/>
                <a:gd name="f1084" fmla="val 151773"/>
                <a:gd name="f1085" fmla="val 44489"/>
                <a:gd name="f1086" fmla="val 153307"/>
                <a:gd name="f1087" fmla="val 241568"/>
                <a:gd name="f1088" fmla="val 37534"/>
                <a:gd name="f1089" fmla="val 241261"/>
                <a:gd name="f1090" fmla="val 241670"/>
                <a:gd name="f1091" fmla="val 241466"/>
                <a:gd name="f1092" fmla="val 38045"/>
                <a:gd name="f1093" fmla="val 240955"/>
                <a:gd name="f1094" fmla="val 241057"/>
                <a:gd name="f1095" fmla="val 241875"/>
                <a:gd name="f1096" fmla="val 41727"/>
                <a:gd name="f1097" fmla="val 240443"/>
                <a:gd name="f1098" fmla="val 240545"/>
                <a:gd name="f1099" fmla="val 41420"/>
                <a:gd name="f1100" fmla="val 240136"/>
                <a:gd name="f1101" fmla="val 43261"/>
                <a:gd name="f1102" fmla="val 239420"/>
                <a:gd name="f1103" fmla="val 237477"/>
                <a:gd name="f1104" fmla="val 236761"/>
                <a:gd name="f1105" fmla="val 45102"/>
                <a:gd name="f1106" fmla="val 237886"/>
                <a:gd name="f1107" fmla="val 45205"/>
                <a:gd name="f1108" fmla="val 45614"/>
                <a:gd name="f1109" fmla="val 44386"/>
                <a:gd name="f1110" fmla="val 44182"/>
                <a:gd name="f1111" fmla="val 243102"/>
                <a:gd name="f1112" fmla="val 243307"/>
                <a:gd name="f1113" fmla="val 243511"/>
                <a:gd name="f1114" fmla="val 243818"/>
                <a:gd name="f1115" fmla="val 42852"/>
                <a:gd name="f1116" fmla="val 40500"/>
                <a:gd name="f1117" fmla="val 39784"/>
                <a:gd name="f1118" fmla="val 238909"/>
                <a:gd name="f1119" fmla="val 238807"/>
                <a:gd name="f1120" fmla="val 238398"/>
                <a:gd name="f1121" fmla="val 45000"/>
                <a:gd name="f1122" fmla="val 238295"/>
                <a:gd name="f1123" fmla="val 45307"/>
                <a:gd name="f1124" fmla="val 237989"/>
                <a:gd name="f1125" fmla="val 45716"/>
                <a:gd name="f1126" fmla="val 45920"/>
                <a:gd name="f1127" fmla="val 238705"/>
                <a:gd name="f1128" fmla="val 46330"/>
                <a:gd name="f1129" fmla="val 239830"/>
                <a:gd name="f1130" fmla="val 45818"/>
                <a:gd name="f1131" fmla="val 240034"/>
                <a:gd name="f1132" fmla="val 151875"/>
                <a:gd name="f1133" fmla="val 47659"/>
                <a:gd name="f1134" fmla="val 47864"/>
                <a:gd name="f1135" fmla="val 236455"/>
                <a:gd name="f1136" fmla="val 236045"/>
                <a:gd name="f1137" fmla="val 235943"/>
                <a:gd name="f1138" fmla="val 236352"/>
                <a:gd name="f1139" fmla="val 46227"/>
                <a:gd name="f1140" fmla="val 46023"/>
                <a:gd name="f1141" fmla="val 46534"/>
                <a:gd name="f1142" fmla="val 236659"/>
                <a:gd name="f1143" fmla="val 46125"/>
                <a:gd name="f1144" fmla="val 236966"/>
                <a:gd name="f1145" fmla="val 237068"/>
                <a:gd name="f1146" fmla="val 237580"/>
                <a:gd name="f1147" fmla="val 47966"/>
                <a:gd name="f1148" fmla="val 47455"/>
                <a:gd name="f1149" fmla="val 45409"/>
                <a:gd name="f1150" fmla="val 237273"/>
                <a:gd name="f1151" fmla="val 45511"/>
                <a:gd name="f1152" fmla="val 236864"/>
                <a:gd name="f1153" fmla="val 49602"/>
                <a:gd name="f1154" fmla="val 49398"/>
                <a:gd name="f1155" fmla="val 49500"/>
                <a:gd name="f1156" fmla="val 49655"/>
                <a:gd name="f1157" fmla="val 49401"/>
                <a:gd name="f1158" fmla="val 53485"/>
                <a:gd name="f1159" fmla="val 53390"/>
                <a:gd name="f1160" fmla="val 231648"/>
                <a:gd name="f1161" fmla="val 231239"/>
                <a:gd name="f1162" fmla="val 54205"/>
                <a:gd name="f1163" fmla="val 230625"/>
                <a:gd name="f1164" fmla="val 57477"/>
                <a:gd name="f1165" fmla="val 231852"/>
                <a:gd name="f1166" fmla="val 46432"/>
                <a:gd name="f1167" fmla="val 46636"/>
                <a:gd name="f1168" fmla="val 176216"/>
                <a:gd name="f1169" fmla="val 52057"/>
                <a:gd name="f1170" fmla="val 49091"/>
                <a:gd name="f1171" fmla="val 48682"/>
                <a:gd name="f1172" fmla="val 57580"/>
                <a:gd name="f1173" fmla="val 56761"/>
                <a:gd name="f1174" fmla="val 51239"/>
                <a:gd name="f1175" fmla="val 56966"/>
                <a:gd name="f1176" fmla="val 57068"/>
                <a:gd name="f1177" fmla="val 207307"/>
                <a:gd name="f1178" fmla="val 222648"/>
                <a:gd name="f1179" fmla="val 221625"/>
                <a:gd name="f1180" fmla="val 221727"/>
                <a:gd name="f1181" fmla="val 221216"/>
                <a:gd name="f1182" fmla="val 222750"/>
                <a:gd name="f1183" fmla="val 223159"/>
                <a:gd name="f1184" fmla="val 59932"/>
                <a:gd name="f1185" fmla="val 60955"/>
                <a:gd name="f1186" fmla="val 61670"/>
                <a:gd name="f1187" fmla="val 61773"/>
                <a:gd name="f1188" fmla="val 61466"/>
                <a:gd name="f1189" fmla="val 61261"/>
                <a:gd name="f1190" fmla="val 60545"/>
                <a:gd name="f1191" fmla="val 62693"/>
                <a:gd name="f1192" fmla="val 60750"/>
                <a:gd name="f1193" fmla="val 61977"/>
                <a:gd name="f1194" fmla="val 62284"/>
                <a:gd name="f1195" fmla="val 208739"/>
                <a:gd name="f1196" fmla="val 66375"/>
                <a:gd name="f1197" fmla="val 232261"/>
                <a:gd name="f1198" fmla="val 231955"/>
                <a:gd name="f1199" fmla="val 232159"/>
                <a:gd name="f1200" fmla="val 63307"/>
                <a:gd name="f1201" fmla="val 232364"/>
                <a:gd name="f1202" fmla="val 232568"/>
                <a:gd name="f1203" fmla="val 232977"/>
                <a:gd name="f1204" fmla="val 65864"/>
                <a:gd name="f1205" fmla="val 233795"/>
                <a:gd name="f1206" fmla="val 234716"/>
                <a:gd name="f1207" fmla="val 234409"/>
                <a:gd name="f1208" fmla="val 235432"/>
                <a:gd name="f1209" fmla="val 235739"/>
                <a:gd name="f1210" fmla="val 235125"/>
                <a:gd name="f1211" fmla="val 234205"/>
                <a:gd name="f1212" fmla="val 65455"/>
                <a:gd name="f1213" fmla="val 234307"/>
                <a:gd name="f1214" fmla="val 233284"/>
                <a:gd name="f1215" fmla="val 232670"/>
                <a:gd name="f1216" fmla="val 66170"/>
                <a:gd name="f1217" fmla="val 233693"/>
                <a:gd name="f1218" fmla="val 233080"/>
                <a:gd name="f1219" fmla="val 222737"/>
                <a:gd name="f1220" fmla="val 67743"/>
                <a:gd name="f1221" fmla="val 235330"/>
                <a:gd name="f1222" fmla="val 67602"/>
                <a:gd name="f1223" fmla="val 236148"/>
                <a:gd name="f1224" fmla="val 235534"/>
                <a:gd name="f1225" fmla="val 236250"/>
                <a:gd name="f1226" fmla="val 237682"/>
                <a:gd name="f1227" fmla="val 237170"/>
                <a:gd name="f1228" fmla="val 69341"/>
                <a:gd name="f1229" fmla="val 236557"/>
                <a:gd name="f1230" fmla="val 68932"/>
                <a:gd name="f1231" fmla="val 193091"/>
                <a:gd name="f1232" fmla="val 69852"/>
                <a:gd name="f1233" fmla="val 193295"/>
                <a:gd name="f1234" fmla="val 193160"/>
                <a:gd name="f1235" fmla="val 69965"/>
                <a:gd name="f1236" fmla="val 235636"/>
                <a:gd name="f1237" fmla="val 68830"/>
                <a:gd name="f1238" fmla="val 235227"/>
                <a:gd name="f1239" fmla="val 69034"/>
                <a:gd name="f1240" fmla="val 234818"/>
                <a:gd name="f1241" fmla="val 232057"/>
                <a:gd name="f1242" fmla="val 230318"/>
                <a:gd name="f1243" fmla="val 71386"/>
                <a:gd name="f1244" fmla="val 196568"/>
                <a:gd name="f1245" fmla="val 196364"/>
                <a:gd name="f1246" fmla="val 71795"/>
                <a:gd name="f1247" fmla="val 197591"/>
                <a:gd name="f1248" fmla="val 198102"/>
                <a:gd name="f1249" fmla="val 196875"/>
                <a:gd name="f1250" fmla="val 71182"/>
                <a:gd name="f1251" fmla="val 71693"/>
                <a:gd name="f1252" fmla="val 72409"/>
                <a:gd name="f1253" fmla="val 238091"/>
                <a:gd name="f1254" fmla="val 238500"/>
                <a:gd name="f1255" fmla="val 240852"/>
                <a:gd name="f1256" fmla="val 78852"/>
                <a:gd name="f1257" fmla="val 79875"/>
                <a:gd name="f1258" fmla="val 261102"/>
                <a:gd name="f1259" fmla="val 82636"/>
                <a:gd name="f1260" fmla="val 261000"/>
                <a:gd name="f1261" fmla="val 261205"/>
                <a:gd name="f1262" fmla="val 82943"/>
                <a:gd name="f1263" fmla="val 261307"/>
                <a:gd name="f1264" fmla="val 220500"/>
                <a:gd name="f1265" fmla="val 219784"/>
                <a:gd name="f1266" fmla="val 219886"/>
                <a:gd name="f1267" fmla="val 220295"/>
                <a:gd name="f1268" fmla="val 221011"/>
                <a:gd name="f1269" fmla="val 221114"/>
                <a:gd name="f1270" fmla="val 222034"/>
                <a:gd name="f1271" fmla="val 221830"/>
                <a:gd name="f1272" fmla="val 83045"/>
                <a:gd name="f1273" fmla="val 222341"/>
                <a:gd name="f1274" fmla="val 83659"/>
                <a:gd name="f1275" fmla="val 83455"/>
                <a:gd name="f1276" fmla="val 241977"/>
                <a:gd name="f1277" fmla="val 230011"/>
                <a:gd name="f1278" fmla="val 228989"/>
                <a:gd name="f1279" fmla="val 228477"/>
                <a:gd name="f1280" fmla="val 227557"/>
                <a:gd name="f1281" fmla="val 227045"/>
                <a:gd name="f1282" fmla="val 225409"/>
                <a:gd name="f1283" fmla="val 225307"/>
                <a:gd name="f1284" fmla="val 225205"/>
                <a:gd name="f1285" fmla="val 223670"/>
                <a:gd name="f1286" fmla="val 77932"/>
                <a:gd name="f1287" fmla="val 223261"/>
                <a:gd name="f1288" fmla="val 224182"/>
                <a:gd name="f1289" fmla="val 225511"/>
                <a:gd name="f1290" fmla="val 225818"/>
                <a:gd name="f1291" fmla="val 226023"/>
                <a:gd name="f1292" fmla="val 226330"/>
                <a:gd name="f1293" fmla="val 226739"/>
                <a:gd name="f1294" fmla="val 227352"/>
                <a:gd name="f1295" fmla="val 227966"/>
                <a:gd name="f1296" fmla="val 228068"/>
                <a:gd name="f1297" fmla="val 228375"/>
                <a:gd name="f1298" fmla="val 84273"/>
                <a:gd name="f1299" fmla="val 229398"/>
                <a:gd name="f1300" fmla="val 229705"/>
                <a:gd name="f1301" fmla="val 83250"/>
                <a:gd name="f1302" fmla="val 229602"/>
                <a:gd name="f1303" fmla="val 229807"/>
                <a:gd name="f1304" fmla="val 230216"/>
                <a:gd name="f1305" fmla="val 230523"/>
                <a:gd name="f1306" fmla="val 231136"/>
                <a:gd name="f1307" fmla="val 231034"/>
                <a:gd name="f1308" fmla="val 230932"/>
                <a:gd name="f1309" fmla="val 230420"/>
                <a:gd name="f1310" fmla="val 76295"/>
                <a:gd name="f1311" fmla="val 230830"/>
                <a:gd name="f1312" fmla="val 231750"/>
                <a:gd name="f1313" fmla="val 231443"/>
                <a:gd name="f1314" fmla="val 230727"/>
                <a:gd name="f1315" fmla="val 262841"/>
                <a:gd name="f1316" fmla="val 262330"/>
                <a:gd name="f1317" fmla="val 83761"/>
                <a:gd name="f1318" fmla="val 234614"/>
                <a:gd name="f1319" fmla="val 85909"/>
                <a:gd name="f1320" fmla="val 85807"/>
                <a:gd name="f1321" fmla="val 84784"/>
                <a:gd name="f1322" fmla="val 233182"/>
                <a:gd name="f1323" fmla="val 210580"/>
                <a:gd name="f1324" fmla="val 219068"/>
                <a:gd name="f1325" fmla="val 86114"/>
                <a:gd name="f1326" fmla="val 85705"/>
                <a:gd name="f1327" fmla="val 219989"/>
                <a:gd name="f1328" fmla="val 86011"/>
                <a:gd name="f1329" fmla="val 220398"/>
                <a:gd name="f1330" fmla="val 219273"/>
                <a:gd name="f1331" fmla="val 218966"/>
                <a:gd name="f1332" fmla="val 218352"/>
                <a:gd name="f1333" fmla="val 218148"/>
                <a:gd name="f1334" fmla="val 218455"/>
                <a:gd name="f1335" fmla="val 218045"/>
                <a:gd name="f1336" fmla="val 217739"/>
                <a:gd name="f1337" fmla="val 216102"/>
                <a:gd name="f1338" fmla="val 215795"/>
                <a:gd name="f1339" fmla="val 212625"/>
                <a:gd name="f1340" fmla="val 246170"/>
                <a:gd name="f1341" fmla="val 85602"/>
                <a:gd name="f1342" fmla="val 245864"/>
                <a:gd name="f1343" fmla="val 245761"/>
                <a:gd name="f1344" fmla="val 246273"/>
                <a:gd name="f1345" fmla="val 86523"/>
                <a:gd name="f1346" fmla="val 246375"/>
                <a:gd name="f1347" fmla="val 261818"/>
                <a:gd name="f1348" fmla="val 261716"/>
                <a:gd name="f1349" fmla="val 84886"/>
                <a:gd name="f1350" fmla="val 260693"/>
                <a:gd name="f1351" fmla="val 260386"/>
                <a:gd name="f1352" fmla="val 260284"/>
                <a:gd name="f1353" fmla="val 85193"/>
                <a:gd name="f1354" fmla="val 260080"/>
                <a:gd name="f1355" fmla="val 258648"/>
                <a:gd name="f1356" fmla="val 259773"/>
                <a:gd name="f1357" fmla="val 262125"/>
                <a:gd name="f1358" fmla="val 85500"/>
                <a:gd name="f1359" fmla="val 262023"/>
                <a:gd name="f1360" fmla="val 85295"/>
                <a:gd name="f1361" fmla="val 262227"/>
                <a:gd name="f1362" fmla="val 262432"/>
                <a:gd name="f1363" fmla="val 84477"/>
                <a:gd name="f1364" fmla="val 249239"/>
                <a:gd name="f1365" fmla="val 248727"/>
                <a:gd name="f1366" fmla="val 249648"/>
                <a:gd name="f1367" fmla="val 219682"/>
                <a:gd name="f1368" fmla="val 227250"/>
                <a:gd name="f1369" fmla="val 227761"/>
                <a:gd name="f1370" fmla="val 226125"/>
                <a:gd name="f1371" fmla="val 224591"/>
                <a:gd name="f1372" fmla="val 86727"/>
                <a:gd name="f1373" fmla="val 224284"/>
                <a:gd name="f1374" fmla="val 87034"/>
                <a:gd name="f1375" fmla="val 222239"/>
                <a:gd name="f1376" fmla="val 228273"/>
                <a:gd name="f1377" fmla="val 228886"/>
                <a:gd name="f1378" fmla="val 234920"/>
                <a:gd name="f1379" fmla="val 231341"/>
                <a:gd name="f1380" fmla="val 90409"/>
                <a:gd name="f1381" fmla="val 244636"/>
                <a:gd name="f1382" fmla="val 82330"/>
                <a:gd name="f1383" fmla="val 245557"/>
                <a:gd name="f1384" fmla="val 244534"/>
                <a:gd name="f1385" fmla="val 244739"/>
                <a:gd name="f1386" fmla="val 84068"/>
                <a:gd name="f1387" fmla="val 245659"/>
                <a:gd name="f1388" fmla="val 246580"/>
                <a:gd name="f1389" fmla="val 246784"/>
                <a:gd name="f1390" fmla="val 249443"/>
                <a:gd name="f1391" fmla="val 250261"/>
                <a:gd name="f1392" fmla="val 87443"/>
                <a:gd name="f1393" fmla="val 249852"/>
                <a:gd name="f1394" fmla="val 87545"/>
                <a:gd name="f1395" fmla="val 250057"/>
                <a:gd name="f1396" fmla="val 251080"/>
                <a:gd name="f1397" fmla="val 88159"/>
                <a:gd name="f1398" fmla="val 251693"/>
                <a:gd name="f1399" fmla="val 253534"/>
                <a:gd name="f1400" fmla="val 253841"/>
                <a:gd name="f1401" fmla="val 252920"/>
                <a:gd name="f1402" fmla="val 254455"/>
                <a:gd name="f1403" fmla="val 254557"/>
                <a:gd name="f1404" fmla="val 254250"/>
                <a:gd name="f1405" fmla="val 254864"/>
                <a:gd name="f1406" fmla="val 255375"/>
                <a:gd name="f1407" fmla="val 257625"/>
                <a:gd name="f1408" fmla="val 90307"/>
                <a:gd name="f1409" fmla="val 260489"/>
                <a:gd name="f1410" fmla="val 90614"/>
                <a:gd name="f1411" fmla="val 259670"/>
                <a:gd name="f1412" fmla="val 259159"/>
                <a:gd name="f1413" fmla="val 257318"/>
                <a:gd name="f1414" fmla="val 258136"/>
                <a:gd name="f1415" fmla="val 256500"/>
                <a:gd name="f1416" fmla="val 256398"/>
                <a:gd name="f1417" fmla="val 251898"/>
                <a:gd name="f1418" fmla="val 249545"/>
                <a:gd name="f1419" fmla="val 246989"/>
                <a:gd name="f1420" fmla="val 91534"/>
                <a:gd name="f1421" fmla="val 91636"/>
                <a:gd name="f1422" fmla="val 242386"/>
                <a:gd name="f1423" fmla="val 92352"/>
                <a:gd name="f1424" fmla="val 96648"/>
                <a:gd name="f1425" fmla="val 285545"/>
                <a:gd name="f1426" fmla="val 96750"/>
                <a:gd name="f1427" fmla="val 284420"/>
                <a:gd name="f1428" fmla="val 97159"/>
                <a:gd name="f1429" fmla="val 284216"/>
                <a:gd name="f1430" fmla="val 97261"/>
                <a:gd name="f1431" fmla="val 285239"/>
                <a:gd name="f1432" fmla="val 285648"/>
                <a:gd name="f1433" fmla="val 284011"/>
                <a:gd name="f1434" fmla="val 98080"/>
                <a:gd name="f1435" fmla="val 282886"/>
                <a:gd name="f1436" fmla="val 98591"/>
                <a:gd name="f1437" fmla="val 283807"/>
                <a:gd name="f1438" fmla="val 98693"/>
                <a:gd name="f1439" fmla="val 284114"/>
                <a:gd name="f1440" fmla="val 92761"/>
                <a:gd name="f1441" fmla="val 92864"/>
                <a:gd name="f1442" fmla="val 93682"/>
                <a:gd name="f1443" fmla="val 167318"/>
                <a:gd name="f1444" fmla="val 95114"/>
                <a:gd name="f1445" fmla="val 166807"/>
                <a:gd name="f1446" fmla="val 95420"/>
                <a:gd name="f1447" fmla="val 95318"/>
                <a:gd name="f1448" fmla="val 96341"/>
                <a:gd name="f1449" fmla="val 96239"/>
                <a:gd name="f1450" fmla="val 164966"/>
                <a:gd name="f1451" fmla="val 96443"/>
                <a:gd name="f1452" fmla="val 164761"/>
                <a:gd name="f1453" fmla="val 163330"/>
                <a:gd name="f1454" fmla="val 105955"/>
                <a:gd name="f1455" fmla="val 106261"/>
                <a:gd name="f1456" fmla="val 168750"/>
                <a:gd name="f1457" fmla="val 96034"/>
                <a:gd name="f1458" fmla="val 169364"/>
                <a:gd name="f1459" fmla="val 184091"/>
                <a:gd name="f1460" fmla="val 184909"/>
                <a:gd name="f1461" fmla="val 183273"/>
                <a:gd name="f1462" fmla="val 183989"/>
                <a:gd name="f1463" fmla="val 184193"/>
                <a:gd name="f1464" fmla="val 183784"/>
                <a:gd name="f1465" fmla="val 180102"/>
                <a:gd name="f1466" fmla="val 180920"/>
                <a:gd name="f1467" fmla="val 177341"/>
                <a:gd name="f1468" fmla="val 177545"/>
                <a:gd name="f1469" fmla="val 176830"/>
                <a:gd name="f1470" fmla="val 177239"/>
                <a:gd name="f1471" fmla="val 178057"/>
                <a:gd name="f1472" fmla="val 178261"/>
                <a:gd name="f1473" fmla="val 174477"/>
                <a:gd name="f1474" fmla="val 174682"/>
                <a:gd name="f1475" fmla="val 174989"/>
                <a:gd name="f1476" fmla="val 175091"/>
                <a:gd name="f1477" fmla="val 177648"/>
                <a:gd name="f1478" fmla="val 178169"/>
                <a:gd name="f1479" fmla="val 9789"/>
                <a:gd name="f1480" fmla="val 177034"/>
                <a:gd name="f1481" fmla="val 173352"/>
                <a:gd name="f1482" fmla="val 173966"/>
                <a:gd name="f1483" fmla="val 172636"/>
                <a:gd name="f1484" fmla="val 172432"/>
                <a:gd name="f1485" fmla="val 172227"/>
                <a:gd name="f1486" fmla="val 171307"/>
                <a:gd name="f1487" fmla="val 171716"/>
                <a:gd name="f1488" fmla="val 171102"/>
                <a:gd name="f1489" fmla="val 172330"/>
                <a:gd name="f1490" fmla="val 174886"/>
                <a:gd name="f1491" fmla="val 174170"/>
                <a:gd name="f1492" fmla="val 12580"/>
                <a:gd name="f1493" fmla="val 173250"/>
                <a:gd name="f1494" fmla="val 170898"/>
                <a:gd name="f1495" fmla="val 172023"/>
                <a:gd name="f1496" fmla="val 172125"/>
                <a:gd name="f1497" fmla="val 173045"/>
                <a:gd name="f1498" fmla="val 170284"/>
                <a:gd name="f1499" fmla="val 170182"/>
                <a:gd name="f1500" fmla="val 168545"/>
                <a:gd name="f1501" fmla="val 167727"/>
                <a:gd name="f1502" fmla="val 167625"/>
                <a:gd name="f1503" fmla="val 167114"/>
                <a:gd name="f1504" fmla="val 168034"/>
                <a:gd name="f1505" fmla="val 169875"/>
                <a:gd name="f1506" fmla="val 169568"/>
                <a:gd name="f1507" fmla="val 164148"/>
                <a:gd name="f1508" fmla="val 164352"/>
                <a:gd name="f1509" fmla="val 163841"/>
                <a:gd name="f1510" fmla="val 159648"/>
                <a:gd name="f1511" fmla="val 159955"/>
                <a:gd name="f1512" fmla="val 159852"/>
                <a:gd name="f1513" fmla="val 159136"/>
                <a:gd name="f1514" fmla="val 156682"/>
                <a:gd name="f1515" fmla="val 156886"/>
                <a:gd name="f1516" fmla="val 154330"/>
                <a:gd name="f1517" fmla="val 155352"/>
                <a:gd name="f1518" fmla="val 152898"/>
                <a:gd name="f1519" fmla="val 154227"/>
                <a:gd name="f1520" fmla="val 151568"/>
                <a:gd name="f1521" fmla="val 149420"/>
                <a:gd name="f1522" fmla="val 147068"/>
                <a:gd name="f1523" fmla="val 145636"/>
                <a:gd name="f1524" fmla="val 151057"/>
                <a:gd name="f1525" fmla="val 151977"/>
                <a:gd name="f1526" fmla="val 150648"/>
                <a:gd name="f1527" fmla="val 150750"/>
                <a:gd name="f1528" fmla="val 146455"/>
                <a:gd name="f1529" fmla="val 145841"/>
                <a:gd name="f1530" fmla="val 145227"/>
                <a:gd name="f1531" fmla="val 145739"/>
                <a:gd name="f1532" fmla="val 145023"/>
                <a:gd name="f1533" fmla="val 145125"/>
                <a:gd name="f1534" fmla="val 143591"/>
                <a:gd name="f1535" fmla="val 143489"/>
                <a:gd name="f1536" fmla="val 142875"/>
                <a:gd name="f1537" fmla="val 144102"/>
                <a:gd name="f1538" fmla="val 143080"/>
                <a:gd name="f1539" fmla="val 142466"/>
                <a:gd name="f1540" fmla="val 141955"/>
                <a:gd name="f1541" fmla="val 141443"/>
                <a:gd name="f1542" fmla="val 141341"/>
                <a:gd name="f1543" fmla="val 141136"/>
                <a:gd name="f1544" fmla="val 140727"/>
                <a:gd name="f1545" fmla="val 140830"/>
                <a:gd name="f1546" fmla="val 140318"/>
                <a:gd name="f1547" fmla="val 139398"/>
                <a:gd name="f1548" fmla="val 138886"/>
                <a:gd name="f1549" fmla="val 138068"/>
                <a:gd name="f1550" fmla="val 137864"/>
                <a:gd name="f1551" fmla="val 136330"/>
                <a:gd name="f1552" fmla="val 136636"/>
                <a:gd name="f1553" fmla="val 135716"/>
                <a:gd name="f1554" fmla="val 134591"/>
                <a:gd name="f1555" fmla="val 134693"/>
                <a:gd name="f1556" fmla="val 133364"/>
                <a:gd name="f1557" fmla="val 132852"/>
                <a:gd name="f1558" fmla="val 132239"/>
                <a:gd name="f1559" fmla="val 130909"/>
                <a:gd name="f1560" fmla="val 131727"/>
                <a:gd name="f1561" fmla="val 130091"/>
                <a:gd name="f1562" fmla="val 129886"/>
                <a:gd name="f1563" fmla="val 16057"/>
                <a:gd name="f1564" fmla="val 130193"/>
                <a:gd name="f1565" fmla="val 127841"/>
                <a:gd name="f1566" fmla="val 128966"/>
                <a:gd name="f1567" fmla="val 127739"/>
                <a:gd name="f1568" fmla="val 128045"/>
                <a:gd name="f1569" fmla="val 18102"/>
                <a:gd name="f1570" fmla="val 129477"/>
                <a:gd name="f1571" fmla="val 17795"/>
                <a:gd name="f1572" fmla="val 129580"/>
                <a:gd name="f1573" fmla="val 129273"/>
                <a:gd name="f1574" fmla="val 128250"/>
                <a:gd name="f1575" fmla="val 127943"/>
                <a:gd name="f1576" fmla="val 19023"/>
                <a:gd name="f1577" fmla="val 19330"/>
                <a:gd name="f1578" fmla="val 129170"/>
                <a:gd name="f1579" fmla="val 128557"/>
                <a:gd name="f1580" fmla="val 128659"/>
                <a:gd name="f1581" fmla="val 19841"/>
                <a:gd name="f1582" fmla="val 19534"/>
                <a:gd name="f1583" fmla="val 20045"/>
                <a:gd name="f1584" fmla="val 20352"/>
                <a:gd name="f1585" fmla="val 129068"/>
                <a:gd name="f1586" fmla="val 20864"/>
                <a:gd name="f1587" fmla="val 20148"/>
                <a:gd name="f1588" fmla="val 19943"/>
                <a:gd name="f1589" fmla="val 132034"/>
                <a:gd name="f1590" fmla="val 22500"/>
                <a:gd name="f1591" fmla="val 133773"/>
                <a:gd name="f1592" fmla="val 133466"/>
                <a:gd name="f1593" fmla="val 135000"/>
                <a:gd name="f1594" fmla="val 23318"/>
                <a:gd name="f1595" fmla="val 20557"/>
                <a:gd name="f1596" fmla="val 19739"/>
                <a:gd name="f1597" fmla="val 137966"/>
                <a:gd name="f1598" fmla="val 137455"/>
                <a:gd name="f1599" fmla="val 139091"/>
                <a:gd name="f1600" fmla="val 138989"/>
                <a:gd name="f1601" fmla="val 139193"/>
                <a:gd name="f1602" fmla="val 139295"/>
                <a:gd name="f1603" fmla="val 141034"/>
                <a:gd name="f1604" fmla="val 141545"/>
                <a:gd name="f1605" fmla="val 141648"/>
                <a:gd name="f1606" fmla="val 139807"/>
                <a:gd name="f1607" fmla="val 139602"/>
                <a:gd name="f1608" fmla="val 140523"/>
                <a:gd name="f1609" fmla="val 18716"/>
                <a:gd name="f1610" fmla="val 142977"/>
                <a:gd name="f1611" fmla="val 143386"/>
                <a:gd name="f1612" fmla="val 143284"/>
                <a:gd name="f1613" fmla="val 144731"/>
                <a:gd name="f1614" fmla="val 18619"/>
                <a:gd name="f1615" fmla="val 144920"/>
                <a:gd name="f1616" fmla="val 19432"/>
                <a:gd name="f1617" fmla="val 144614"/>
                <a:gd name="f1618" fmla="val 144511"/>
                <a:gd name="f1619" fmla="val 19636"/>
                <a:gd name="f1620" fmla="val 141750"/>
                <a:gd name="f1621" fmla="val 142261"/>
                <a:gd name="f1622" fmla="val 21784"/>
                <a:gd name="f1623" fmla="val 139909"/>
                <a:gd name="f1624" fmla="val 22398"/>
                <a:gd name="f1625" fmla="val 140011"/>
                <a:gd name="f1626" fmla="val 140114"/>
                <a:gd name="f1627" fmla="val 131420"/>
                <a:gd name="f1628" fmla="val 23114"/>
                <a:gd name="f1629" fmla="val 132341"/>
                <a:gd name="f1630" fmla="val 21273"/>
                <a:gd name="f1631" fmla="val 130602"/>
                <a:gd name="f1632" fmla="val 21886"/>
                <a:gd name="f1633" fmla="val 130807"/>
                <a:gd name="f1634" fmla="val 127432"/>
                <a:gd name="f1635" fmla="val 127227"/>
                <a:gd name="f1636" fmla="val 127534"/>
                <a:gd name="f1637" fmla="val 126818"/>
                <a:gd name="f1638" fmla="val 125386"/>
                <a:gd name="f1639" fmla="val 124977"/>
                <a:gd name="f1640" fmla="val 122727"/>
                <a:gd name="f1641" fmla="val 120784"/>
                <a:gd name="f1642" fmla="val 30580"/>
                <a:gd name="f1643" fmla="val 121909"/>
                <a:gd name="f1644" fmla="val 122114"/>
                <a:gd name="f1645" fmla="val 122420"/>
                <a:gd name="f1646" fmla="val 123341"/>
                <a:gd name="f1647" fmla="val 123750"/>
                <a:gd name="f1648" fmla="val 116898"/>
                <a:gd name="f1649" fmla="val 117000"/>
                <a:gd name="f1650" fmla="val 116182"/>
                <a:gd name="f1651" fmla="val 40091"/>
                <a:gd name="f1652" fmla="val 40295"/>
                <a:gd name="f1653" fmla="val 116687"/>
                <a:gd name="f1654" fmla="val 40446"/>
                <a:gd name="f1655" fmla="val 118739"/>
                <a:gd name="f1656" fmla="val 42955"/>
                <a:gd name="f1657" fmla="val 123545"/>
                <a:gd name="f1658" fmla="val 41318"/>
                <a:gd name="f1659" fmla="val 123852"/>
                <a:gd name="f1660" fmla="val 40193"/>
                <a:gd name="f1661" fmla="val 123955"/>
                <a:gd name="f1662" fmla="val 129682"/>
                <a:gd name="f1663" fmla="val 41011"/>
                <a:gd name="f1664" fmla="val 39989"/>
                <a:gd name="f1665" fmla="val 138580"/>
                <a:gd name="f1666" fmla="val 39375"/>
                <a:gd name="f1667" fmla="val 39170"/>
                <a:gd name="f1668" fmla="val 38966"/>
                <a:gd name="f1669" fmla="val 136534"/>
                <a:gd name="f1670" fmla="val 140420"/>
                <a:gd name="f1671" fmla="val 37330"/>
                <a:gd name="f1672" fmla="val 40398"/>
                <a:gd name="f1673" fmla="val 40909"/>
                <a:gd name="f1674" fmla="val 142159"/>
                <a:gd name="f1675" fmla="val 142773"/>
                <a:gd name="f1676" fmla="val 42545"/>
                <a:gd name="f1677" fmla="val 143898"/>
                <a:gd name="f1678" fmla="val 41523"/>
                <a:gd name="f1679" fmla="val 144205"/>
                <a:gd name="f1680" fmla="val 143182"/>
                <a:gd name="f1681" fmla="val 39477"/>
                <a:gd name="f1682" fmla="val 38761"/>
                <a:gd name="f1683" fmla="val 145943"/>
                <a:gd name="f1684" fmla="val 146557"/>
                <a:gd name="f1685" fmla="val 146352"/>
                <a:gd name="f1686" fmla="val 41830"/>
                <a:gd name="f1687" fmla="val 147989"/>
                <a:gd name="f1688" fmla="val 42341"/>
                <a:gd name="f1689" fmla="val 148602"/>
                <a:gd name="f1690" fmla="val 150136"/>
                <a:gd name="f1691" fmla="val 42648"/>
                <a:gd name="f1692" fmla="val 153511"/>
                <a:gd name="f1693" fmla="val 42443"/>
                <a:gd name="f1694" fmla="val 48068"/>
                <a:gd name="f1695" fmla="val 150955"/>
                <a:gd name="f1696" fmla="val 149114"/>
                <a:gd name="f1697" fmla="val 46739"/>
                <a:gd name="f1698" fmla="val 48580"/>
                <a:gd name="f1699" fmla="val 133159"/>
                <a:gd name="f1700" fmla="val 43057"/>
                <a:gd name="f1701" fmla="val 115568"/>
                <a:gd name="f1702" fmla="val 48477"/>
                <a:gd name="f1703" fmla="val 115773"/>
                <a:gd name="f1704" fmla="val 50932"/>
                <a:gd name="f1705" fmla="val 109943"/>
                <a:gd name="f1706" fmla="val 108920"/>
                <a:gd name="f1707" fmla="val 64841"/>
                <a:gd name="f1708" fmla="val 110455"/>
                <a:gd name="f1709" fmla="val 68523"/>
                <a:gd name="f1710" fmla="val 68727"/>
                <a:gd name="f1711" fmla="val 110966"/>
                <a:gd name="f1712" fmla="val 127330"/>
                <a:gd name="f1713" fmla="val 130398"/>
                <a:gd name="f1714" fmla="val 86318"/>
                <a:gd name="f1715" fmla="val 89284"/>
                <a:gd name="f1716" fmla="val 92557"/>
                <a:gd name="f1717" fmla="val 103602"/>
                <a:gd name="f1718" fmla="val 115364"/>
                <a:gd name="f1719" fmla="val 114955"/>
                <a:gd name="f1720" fmla="val 152693"/>
                <a:gd name="f1721" fmla="val 153205"/>
                <a:gd name="f1722" fmla="val 104523"/>
                <a:gd name="f1723" fmla="val 102784"/>
                <a:gd name="f1724" fmla="val 155557"/>
                <a:gd name="f1725" fmla="val 103091"/>
                <a:gd name="f1726" fmla="val 155045"/>
                <a:gd name="f1727" fmla="val 100330"/>
                <a:gd name="f1728" fmla="val 160670"/>
                <a:gd name="f1729" fmla="val 95932"/>
                <a:gd name="f1730" fmla="val 91125"/>
                <a:gd name="f1731" fmla="val 161284"/>
                <a:gd name="f1732" fmla="val 161693"/>
                <a:gd name="f1733" fmla="val 170591"/>
                <a:gd name="f1734" fmla="val 170386"/>
                <a:gd name="f1735" fmla="val 164557"/>
                <a:gd name="f1736" fmla="val 162920"/>
                <a:gd name="f1737" fmla="val 66886"/>
                <a:gd name="f1738" fmla="val 157193"/>
                <a:gd name="f1739" fmla="val 157295"/>
                <a:gd name="f1740" fmla="val 58398"/>
                <a:gd name="f1741" fmla="val 156375"/>
                <a:gd name="f1742" fmla="val 155966"/>
                <a:gd name="f1743" fmla="val 56557"/>
                <a:gd name="f1744" fmla="val 155864"/>
                <a:gd name="f1745" fmla="val 55432"/>
                <a:gd name="f1746" fmla="val 153716"/>
                <a:gd name="f1747" fmla="val 51136"/>
                <a:gd name="f1748" fmla="val 154534"/>
                <a:gd name="f1749" fmla="val 173557"/>
                <a:gd name="f1750" fmla="val 173659"/>
                <a:gd name="f1751" fmla="val 174580"/>
                <a:gd name="f1752" fmla="val 175705"/>
                <a:gd name="f1753" fmla="val 174273"/>
                <a:gd name="f1754" fmla="val 54920"/>
                <a:gd name="f1755" fmla="val 173864"/>
                <a:gd name="f1756" fmla="val 170080"/>
                <a:gd name="f1757" fmla="val 54000"/>
                <a:gd name="f1758" fmla="val 53284"/>
                <a:gd name="f1759" fmla="val 169057"/>
                <a:gd name="f1760" fmla="val 168341"/>
                <a:gd name="f1761" fmla="val 165989"/>
                <a:gd name="f1762" fmla="val 49295"/>
                <a:gd name="f1763" fmla="val 171409"/>
                <a:gd name="f1764" fmla="val 172943"/>
                <a:gd name="f1765" fmla="val 177750"/>
                <a:gd name="f1766" fmla="val 182761"/>
                <a:gd name="f1767" fmla="val 182864"/>
                <a:gd name="f1768" fmla="val 184500"/>
                <a:gd name="f1769" fmla="val 185727"/>
                <a:gd name="f1770" fmla="val 186750"/>
                <a:gd name="f1771" fmla="val 185420"/>
                <a:gd name="f1772" fmla="val 187568"/>
                <a:gd name="f1773" fmla="val 188386"/>
                <a:gd name="f1774" fmla="val 188284"/>
                <a:gd name="f1775" fmla="val 188898"/>
                <a:gd name="f1776" fmla="val 188693"/>
                <a:gd name="f1777" fmla="val 189205"/>
                <a:gd name="f1778" fmla="val 188795"/>
                <a:gd name="f1779" fmla="val 189307"/>
                <a:gd name="f1780" fmla="val 190636"/>
                <a:gd name="f1781" fmla="val 190534"/>
                <a:gd name="f1782" fmla="val 194216"/>
                <a:gd name="f1783" fmla="val 195955"/>
                <a:gd name="f1784" fmla="val 195545"/>
                <a:gd name="f1785" fmla="val 195852"/>
                <a:gd name="f1786" fmla="val 196466"/>
                <a:gd name="f1787" fmla="val 196261"/>
                <a:gd name="f1788" fmla="val 200455"/>
                <a:gd name="f1789" fmla="val 59830"/>
                <a:gd name="f1790" fmla="val 200250"/>
                <a:gd name="f1791" fmla="val 201580"/>
                <a:gd name="f1792" fmla="val 58705"/>
                <a:gd name="f1793" fmla="val 201477"/>
                <a:gd name="f1794" fmla="val 202398"/>
                <a:gd name="f1795" fmla="val 202295"/>
                <a:gd name="f1796" fmla="val 202500"/>
                <a:gd name="f1797" fmla="val 202705"/>
                <a:gd name="f1798" fmla="val 202909"/>
                <a:gd name="f1799" fmla="val 57273"/>
                <a:gd name="f1800" fmla="val 203114"/>
                <a:gd name="f1801" fmla="val 203216"/>
                <a:gd name="f1802" fmla="val 203420"/>
                <a:gd name="f1803" fmla="val 203318"/>
                <a:gd name="f1804" fmla="val 203625"/>
                <a:gd name="f1805" fmla="val 203830"/>
                <a:gd name="f1806" fmla="val 204136"/>
                <a:gd name="f1807" fmla="val 204341"/>
                <a:gd name="f1808" fmla="val 204648"/>
                <a:gd name="f1809" fmla="val 204545"/>
                <a:gd name="f1810" fmla="val 204239"/>
                <a:gd name="f1811" fmla="val 204443"/>
                <a:gd name="f1812" fmla="val 205773"/>
                <a:gd name="f1813" fmla="val 206795"/>
                <a:gd name="f1814" fmla="val 207818"/>
                <a:gd name="f1815" fmla="val 208125"/>
                <a:gd name="f1816" fmla="val 60648"/>
                <a:gd name="f1817" fmla="val 208432"/>
                <a:gd name="f1818" fmla="val 208330"/>
                <a:gd name="f1819" fmla="val 209352"/>
                <a:gd name="f1820" fmla="val 210477"/>
                <a:gd name="f1821" fmla="val 210886"/>
                <a:gd name="f1822" fmla="val 210989"/>
                <a:gd name="f1823" fmla="val 211807"/>
                <a:gd name="f1824" fmla="val 212216"/>
                <a:gd name="f1825" fmla="val 212523"/>
                <a:gd name="f1826" fmla="val 213239"/>
                <a:gd name="f1827" fmla="val 213341"/>
                <a:gd name="f1828" fmla="val 213136"/>
                <a:gd name="f1829" fmla="val 218557"/>
                <a:gd name="f1830" fmla="val 218864"/>
                <a:gd name="f1831" fmla="val 215182"/>
                <a:gd name="f1832" fmla="val 215284"/>
                <a:gd name="f1833" fmla="val 214875"/>
                <a:gd name="f1834" fmla="val 214773"/>
                <a:gd name="f1835" fmla="val 213852"/>
                <a:gd name="f1836" fmla="val 214364"/>
                <a:gd name="f1837" fmla="val 214261"/>
                <a:gd name="f1838" fmla="val 215080"/>
                <a:gd name="f1839" fmla="val 216409"/>
                <a:gd name="f1840" fmla="val 67500"/>
                <a:gd name="f1841" fmla="val 217023"/>
                <a:gd name="f1842" fmla="val 217125"/>
                <a:gd name="f1843" fmla="val 217636"/>
                <a:gd name="f1844" fmla="val 220091"/>
                <a:gd name="f1845" fmla="val 220602"/>
                <a:gd name="f1846" fmla="val 222545"/>
                <a:gd name="f1847" fmla="val 222852"/>
                <a:gd name="f1848" fmla="val 219375"/>
                <a:gd name="f1849" fmla="val 219477"/>
                <a:gd name="f1850" fmla="val 218659"/>
                <a:gd name="f1851" fmla="val 219170"/>
                <a:gd name="f1852" fmla="val 222136"/>
                <a:gd name="f1853" fmla="val 222443"/>
                <a:gd name="f1854" fmla="val 224080"/>
                <a:gd name="f1855" fmla="val 224693"/>
                <a:gd name="f1856" fmla="val 225102"/>
                <a:gd name="f1857" fmla="val 224795"/>
                <a:gd name="f1858" fmla="val 225000"/>
                <a:gd name="f1859" fmla="val 225716"/>
                <a:gd name="f1860" fmla="val 226534"/>
                <a:gd name="f1861" fmla="val 228170"/>
                <a:gd name="f1862" fmla="val 229193"/>
                <a:gd name="f1863" fmla="val 52670"/>
                <a:gd name="f1864" fmla="val 50114"/>
                <a:gd name="f1865" fmla="val 48886"/>
                <a:gd name="f1866" fmla="val 229295"/>
                <a:gd name="f1867" fmla="val 229909"/>
                <a:gd name="f1868" fmla="val 228682"/>
                <a:gd name="f1869" fmla="val 47045"/>
                <a:gd name="f1870" fmla="val 226227"/>
                <a:gd name="f1871" fmla="val 42750"/>
                <a:gd name="f1872" fmla="val 226943"/>
                <a:gd name="f1873" fmla="val 225920"/>
                <a:gd name="f1874" fmla="val 41216"/>
                <a:gd name="f1875" fmla="val 224898"/>
                <a:gd name="f1876" fmla="val 225614"/>
                <a:gd name="f1877" fmla="val 226432"/>
                <a:gd name="f1878" fmla="val 226636"/>
                <a:gd name="f1879" fmla="val 228784"/>
                <a:gd name="f1880" fmla="val 229500"/>
                <a:gd name="f1881" fmla="val 230114"/>
                <a:gd name="f1882" fmla="val 232466"/>
                <a:gd name="f1883" fmla="val 44591"/>
                <a:gd name="f1884" fmla="val 234102"/>
                <a:gd name="f1885" fmla="val 25773"/>
                <a:gd name="f1886" fmla="val 226841"/>
                <a:gd name="f1887" fmla="val 21068"/>
                <a:gd name="f1888" fmla="val 227864"/>
                <a:gd name="f1889" fmla="val 233898"/>
                <a:gd name="f1890" fmla="val 238602"/>
                <a:gd name="f1891" fmla="val 17693"/>
                <a:gd name="f1892" fmla="val 239011"/>
                <a:gd name="f1893" fmla="val 239932"/>
                <a:gd name="f1894" fmla="val 240648"/>
                <a:gd name="f1895" fmla="val 20966"/>
                <a:gd name="f1896" fmla="val 247091"/>
                <a:gd name="f1897" fmla="val 247398"/>
                <a:gd name="f1898" fmla="val 246477"/>
                <a:gd name="f1899" fmla="val 247193"/>
                <a:gd name="f1900" fmla="val 246068"/>
                <a:gd name="f1901" fmla="val 244943"/>
                <a:gd name="f1902" fmla="val 245250"/>
                <a:gd name="f1903" fmla="val 247807"/>
                <a:gd name="f1904" fmla="val 247909"/>
                <a:gd name="f1905" fmla="val 17898"/>
                <a:gd name="f1906" fmla="val 248011"/>
                <a:gd name="f1907" fmla="val 249136"/>
                <a:gd name="f1908" fmla="val 251182"/>
                <a:gd name="f1909" fmla="val 16977"/>
                <a:gd name="f1910" fmla="val 248114"/>
                <a:gd name="f1911" fmla="val 246682"/>
                <a:gd name="f1912" fmla="val 248318"/>
                <a:gd name="f1913" fmla="val 237375"/>
                <a:gd name="f1914" fmla="val 234000"/>
                <a:gd name="f1915" fmla="val 216614"/>
                <a:gd name="f1916" fmla="val 215693"/>
                <a:gd name="f1917" fmla="val 216920"/>
                <a:gd name="f1918" fmla="val 212727"/>
                <a:gd name="f1919" fmla="val 213034"/>
                <a:gd name="f1920" fmla="val 212932"/>
                <a:gd name="f1921" fmla="val 212830"/>
                <a:gd name="f1922" fmla="val 209045"/>
                <a:gd name="f1923" fmla="val 208534"/>
                <a:gd name="f1924" fmla="val 206591"/>
                <a:gd name="f1925" fmla="val 206898"/>
                <a:gd name="f1926" fmla="val 205057"/>
                <a:gd name="f1927" fmla="val 206386"/>
                <a:gd name="f1928" fmla="val 205364"/>
                <a:gd name="f1929" fmla="val 201068"/>
                <a:gd name="f1930" fmla="val 201682"/>
                <a:gd name="f1931" fmla="val 201170"/>
                <a:gd name="f1932" fmla="val 198205"/>
                <a:gd name="f1933" fmla="val 195034"/>
                <a:gd name="f1934" fmla="val 195443"/>
                <a:gd name="f1935" fmla="val 194830"/>
                <a:gd name="f1936" fmla="val 194011"/>
                <a:gd name="f1937" fmla="val 193193"/>
                <a:gd name="f1938" fmla="val 192989"/>
                <a:gd name="f1939" fmla="val 192375"/>
                <a:gd name="f1940" fmla="val 190432"/>
                <a:gd name="f1941" fmla="val 191966"/>
                <a:gd name="f1942" fmla="val 192068"/>
                <a:gd name="f1943" fmla="val 188489"/>
                <a:gd name="f1944" fmla="val 188591"/>
                <a:gd name="f1945" fmla="val 187670"/>
                <a:gd name="f1946" fmla="val 187977"/>
                <a:gd name="f1947" fmla="val 185830"/>
                <a:gd name="f1948" fmla="val 186648"/>
                <a:gd name="f1949" fmla="val 252818"/>
                <a:gd name="f1950" fmla="val 252307"/>
                <a:gd name="f1951" fmla="val 252205"/>
                <a:gd name="f1952" fmla="val 252000"/>
                <a:gd name="f1953" fmla="val 252102"/>
                <a:gd name="f1954" fmla="val 93170"/>
                <a:gd name="f1955" fmla="val 250364"/>
                <a:gd name="f1956" fmla="val 97875"/>
                <a:gd name="f1957" fmla="val 249341"/>
                <a:gd name="f1958" fmla="val 95727"/>
                <a:gd name="f1959" fmla="val 95011"/>
                <a:gd name="f1960" fmla="val 246886"/>
                <a:gd name="f1961" fmla="val 93580"/>
                <a:gd name="f1962" fmla="val 247705"/>
                <a:gd name="f1963" fmla="val 244227"/>
                <a:gd name="f1964" fmla="val 92659"/>
                <a:gd name="f1965" fmla="val 242591"/>
                <a:gd name="f1966" fmla="val 242182"/>
                <a:gd name="f1967" fmla="val 93068"/>
                <a:gd name="f1968" fmla="val 241773"/>
                <a:gd name="f1969" fmla="val 95625"/>
                <a:gd name="f1970" fmla="val 94193"/>
                <a:gd name="f1971" fmla="val 94602"/>
                <a:gd name="f1972" fmla="val 235841"/>
                <a:gd name="f1973" fmla="val 235023"/>
                <a:gd name="f1974" fmla="val 97670"/>
                <a:gd name="f1975" fmla="val 97364"/>
                <a:gd name="f1976" fmla="val 97568"/>
                <a:gd name="f1977" fmla="val 103193"/>
                <a:gd name="f1978" fmla="val 102477"/>
                <a:gd name="f1979" fmla="val 105034"/>
                <a:gd name="f1980" fmla="val 106466"/>
                <a:gd name="f1981" fmla="val 224386"/>
                <a:gd name="f1982" fmla="val 223977"/>
                <a:gd name="f1983" fmla="val 223875"/>
                <a:gd name="f1984" fmla="val 113318"/>
                <a:gd name="f1985" fmla="val 222955"/>
                <a:gd name="f1986" fmla="val 223568"/>
                <a:gd name="f1987" fmla="val 114852"/>
                <a:gd name="f1988" fmla="val 113523"/>
                <a:gd name="f1989" fmla="val 113727"/>
                <a:gd name="f1990" fmla="val 115977"/>
                <a:gd name="f1991" fmla="val 115670"/>
                <a:gd name="f1992" fmla="val 115159"/>
                <a:gd name="f1993" fmla="val 243000"/>
                <a:gd name="f1994" fmla="val 247500"/>
                <a:gd name="f1995" fmla="val 247295"/>
                <a:gd name="f1996" fmla="val 254148"/>
                <a:gd name="f1997" fmla="val 115057"/>
                <a:gd name="f1998" fmla="val 254045"/>
                <a:gd name="f1999" fmla="val 259261"/>
                <a:gd name="f2000" fmla="val 104932"/>
                <a:gd name="f2001" fmla="val 258034"/>
                <a:gd name="f2002" fmla="val 104420"/>
                <a:gd name="f2003" fmla="val 257932"/>
                <a:gd name="f2004" fmla="val 257114"/>
                <a:gd name="f2005" fmla="val 256909"/>
                <a:gd name="f2006" fmla="val 101148"/>
                <a:gd name="f2007" fmla="val 254966"/>
                <a:gd name="f2008" fmla="val 254761"/>
                <a:gd name="f2009" fmla="val 253739"/>
                <a:gd name="f2010" fmla="val 94909"/>
                <a:gd name="f2011" fmla="val 272352"/>
                <a:gd name="f2012" fmla="val 115466"/>
                <a:gd name="f2013" fmla="val 272659"/>
                <a:gd name="f2014" fmla="val 272557"/>
                <a:gd name="f2015" fmla="val 117205"/>
                <a:gd name="f2016" fmla="val 272455"/>
                <a:gd name="f2017" fmla="val 117716"/>
                <a:gd name="f2018" fmla="val 118125"/>
                <a:gd name="f2019" fmla="val 118227"/>
                <a:gd name="f2020" fmla="val 270920"/>
                <a:gd name="f2021" fmla="val 270205"/>
                <a:gd name="f2022" fmla="val 270716"/>
                <a:gd name="f2023" fmla="val 269386"/>
                <a:gd name="f2024" fmla="val 269591"/>
                <a:gd name="f2025" fmla="val 269489"/>
                <a:gd name="f2026" fmla="val 270102"/>
                <a:gd name="f2027" fmla="val 275216"/>
                <a:gd name="f2028" fmla="val 274091"/>
                <a:gd name="f2029" fmla="val 273273"/>
                <a:gd name="f2030" fmla="val 273580"/>
                <a:gd name="f2031" fmla="val 273477"/>
                <a:gd name="f2032" fmla="val 273170"/>
                <a:gd name="f2033" fmla="val 273068"/>
                <a:gd name="f2034" fmla="val 272761"/>
                <a:gd name="f2035" fmla="val 115875"/>
                <a:gd name="f2036" fmla="val 246959"/>
                <a:gd name="f2037" fmla="val 123166"/>
                <a:gd name="f2038" fmla="val 246901"/>
                <a:gd name="f2039" fmla="val 123224"/>
                <a:gd name="f2040" fmla="val 123443"/>
                <a:gd name="f2041" fmla="val 124670"/>
                <a:gd name="f2042" fmla="val 245966"/>
                <a:gd name="f2043" fmla="val 124364"/>
                <a:gd name="f2044" fmla="val 247602"/>
                <a:gd name="f2045" fmla="val 265623"/>
                <a:gd name="f2046" fmla="val 124957"/>
                <a:gd name="f2047" fmla="val 265500"/>
                <a:gd name="f2048" fmla="val 265705"/>
                <a:gd name="f2049" fmla="val 268568"/>
                <a:gd name="f2050" fmla="val 265091"/>
                <a:gd name="f2051" fmla="val 265193"/>
                <a:gd name="f2052" fmla="val 264784"/>
                <a:gd name="f2053" fmla="val 264580"/>
                <a:gd name="f2054" fmla="val 264375"/>
                <a:gd name="f2055" fmla="val 126102"/>
                <a:gd name="f2056" fmla="val 260591"/>
                <a:gd name="f2057" fmla="val 126000"/>
                <a:gd name="f2058" fmla="val 259466"/>
                <a:gd name="f2059" fmla="val 259364"/>
                <a:gd name="f2060" fmla="val 126920"/>
                <a:gd name="f2061" fmla="val 259568"/>
                <a:gd name="f2062" fmla="val 259063"/>
                <a:gd name="f2063" fmla="val 127173"/>
                <a:gd name="f2064" fmla="val 127125"/>
                <a:gd name="f2065" fmla="val 258955"/>
                <a:gd name="f2066" fmla="val 127636"/>
                <a:gd name="f2067" fmla="val 259875"/>
                <a:gd name="f2068" fmla="val 265295"/>
                <a:gd name="f2069" fmla="val 124875"/>
                <a:gd name="f2070" fmla="val 266114"/>
                <a:gd name="f2071" fmla="val 266011"/>
                <a:gd name="f2072" fmla="val 265909"/>
                <a:gd name="f2073" fmla="val 269284"/>
                <a:gd name="f2074" fmla="val 268875"/>
                <a:gd name="f2075" fmla="val 269080"/>
                <a:gd name="f2076" fmla="val 268670"/>
                <a:gd name="f2077" fmla="val 268159"/>
                <a:gd name="f2078" fmla="val 268261"/>
                <a:gd name="f2079" fmla="val 67970"/>
                <a:gd name="f2080" fmla="val 133970"/>
                <a:gd name="f2081" fmla="val 62386"/>
                <a:gd name="f2082" fmla="val 62591"/>
                <a:gd name="f2083" fmla="val 50727"/>
                <a:gd name="f2084" fmla="val 50625"/>
                <a:gd name="f2085" fmla="val 46943"/>
                <a:gd name="f2086" fmla="val 7745"/>
                <a:gd name="f2087" fmla="val 16624"/>
                <a:gd name="f2088" fmla="val 2276"/>
                <a:gd name="f2089" fmla="val 23472"/>
                <a:gd name="f2090" fmla="val 17284"/>
                <a:gd name="f2091" fmla="val 17554"/>
                <a:gd name="f2092" fmla="val 18186"/>
                <a:gd name="f2093" fmla="val 21477"/>
                <a:gd name="f2094" fmla="val 23495"/>
                <a:gd name="f2095" fmla="val 26386"/>
                <a:gd name="f2096" fmla="val 26795"/>
                <a:gd name="f2097" fmla="val 27818"/>
                <a:gd name="f2098" fmla="val 32625"/>
                <a:gd name="f2099" fmla="val 21989"/>
                <a:gd name="f2100" fmla="val 20250"/>
                <a:gd name="f2101" fmla="val 20348"/>
                <a:gd name="f2102" fmla="val 40709"/>
                <a:gd name="f2103" fmla="val 44693"/>
                <a:gd name="f2104" fmla="val 51341"/>
                <a:gd name="f2105" fmla="val 52159"/>
                <a:gd name="f2106" fmla="val 51034"/>
                <a:gd name="f2107" fmla="val 51852"/>
                <a:gd name="f2108" fmla="val 53080"/>
                <a:gd name="f2109" fmla="val 29045"/>
                <a:gd name="f2110" fmla="val 47352"/>
                <a:gd name="f2111" fmla="val 51648"/>
                <a:gd name="f2112" fmla="val 82432"/>
                <a:gd name="f2113" fmla="val 64636"/>
                <a:gd name="f2114" fmla="val 125489"/>
                <a:gd name="f2115" fmla="val 126511"/>
                <a:gd name="f2116" fmla="val 126716"/>
                <a:gd name="f2117" fmla="val 127023"/>
                <a:gd name="f2118" fmla="val 126614"/>
                <a:gd name="f2119" fmla="val 128148"/>
                <a:gd name="f2120" fmla="val 65250"/>
                <a:gd name="f2121" fmla="val 67926"/>
                <a:gd name="f2122" fmla="val 134000"/>
                <a:gd name="f2123" fmla="val 133977"/>
                <a:gd name="f2124" fmla="val 69767"/>
                <a:gd name="f2125" fmla="val 133988"/>
                <a:gd name="f2126" fmla="val 135614"/>
                <a:gd name="f2127" fmla="val 69782"/>
                <a:gd name="f2128" fmla="val 133975"/>
                <a:gd name="f2129" fmla="val 130500"/>
                <a:gd name="f2130" fmla="val 126409"/>
                <a:gd name="f2131" fmla="val 126205"/>
                <a:gd name="f2132" fmla="val 114545"/>
                <a:gd name="f2133" fmla="val 113420"/>
                <a:gd name="f2134" fmla="val 113932"/>
                <a:gd name="f2135" fmla="val 114341"/>
                <a:gd name="f2136" fmla="val 106057"/>
                <a:gd name="f2137" fmla="val 85398"/>
                <a:gd name="f2138" fmla="val 103705"/>
                <a:gd name="f2139" fmla="val 103398"/>
                <a:gd name="f2140" fmla="val 86830"/>
                <a:gd name="f2141" fmla="val 94398"/>
                <a:gd name="f2142" fmla="val 91739"/>
                <a:gd name="f2143" fmla="val 75273"/>
                <a:gd name="f2144" fmla="val 65045"/>
                <a:gd name="f2145" fmla="val 59318"/>
                <a:gd name="f2146" fmla="val 37227"/>
                <a:gd name="f2147" fmla="val 49909"/>
                <a:gd name="f2148" fmla="val 52875"/>
                <a:gd name="f2149" fmla="val 53403"/>
                <a:gd name="f2150" fmla="val 50915"/>
                <a:gd name="f2151" fmla="val 46841"/>
                <a:gd name="f2152" fmla="val 34977"/>
                <a:gd name="f2153" fmla="*/ f0 1 285750"/>
                <a:gd name="f2154" fmla="*/ f1 1 136125"/>
                <a:gd name="f2155" fmla="val f2"/>
                <a:gd name="f2156" fmla="val f3"/>
                <a:gd name="f2157" fmla="val f4"/>
                <a:gd name="f2158" fmla="+- f2157 0 f2155"/>
                <a:gd name="f2159" fmla="+- f2156 0 f2155"/>
                <a:gd name="f2160" fmla="*/ f2159 1 285750"/>
                <a:gd name="f2161" fmla="*/ f2158 1 136125"/>
                <a:gd name="f2162" fmla="*/ f2155 1 f2160"/>
                <a:gd name="f2163" fmla="*/ f2156 1 f2160"/>
                <a:gd name="f2164" fmla="*/ f2155 1 f2161"/>
                <a:gd name="f2165" fmla="*/ f2157 1 f2161"/>
                <a:gd name="f2166" fmla="*/ f2162 f2153 1"/>
                <a:gd name="f2167" fmla="*/ f2163 f2153 1"/>
                <a:gd name="f2168" fmla="*/ f2165 f2154 1"/>
                <a:gd name="f2169" fmla="*/ f2164 f21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66" t="f2169" r="f2167" b="f2168"/>
              <a:pathLst>
                <a:path w="285750" h="136125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11"/>
                  </a:moveTo>
                  <a:lnTo>
                    <a:pt x="f10" y="f11"/>
                  </a:lnTo>
                  <a:lnTo>
                    <a:pt x="f10" y="f11"/>
                  </a:lnTo>
                  <a:close/>
                  <a:moveTo>
                    <a:pt x="f12" y="f13"/>
                  </a:move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19"/>
                  </a:lnTo>
                  <a:lnTo>
                    <a:pt x="f21" y="f15"/>
                  </a:lnTo>
                  <a:lnTo>
                    <a:pt x="f12" y="f13"/>
                  </a:lnTo>
                  <a:close/>
                  <a:moveTo>
                    <a:pt x="f22" y="f17"/>
                  </a:moveTo>
                  <a:lnTo>
                    <a:pt x="f23" y="f19"/>
                  </a:lnTo>
                  <a:lnTo>
                    <a:pt x="f22" y="f24"/>
                  </a:lnTo>
                  <a:lnTo>
                    <a:pt x="f25" y="f24"/>
                  </a:lnTo>
                  <a:lnTo>
                    <a:pt x="f26" y="f27"/>
                  </a:lnTo>
                  <a:lnTo>
                    <a:pt x="f25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2" y="f34"/>
                  </a:lnTo>
                  <a:lnTo>
                    <a:pt x="f35" y="f27"/>
                  </a:lnTo>
                  <a:lnTo>
                    <a:pt x="f32" y="f24"/>
                  </a:lnTo>
                  <a:lnTo>
                    <a:pt x="f36" y="f17"/>
                  </a:lnTo>
                  <a:lnTo>
                    <a:pt x="f37" y="f17"/>
                  </a:lnTo>
                  <a:lnTo>
                    <a:pt x="f37" y="f24"/>
                  </a:lnTo>
                  <a:lnTo>
                    <a:pt x="f22" y="f17"/>
                  </a:lnTo>
                  <a:close/>
                  <a:moveTo>
                    <a:pt x="f38" y="f24"/>
                  </a:moveTo>
                  <a:lnTo>
                    <a:pt x="f39" y="f27"/>
                  </a:lnTo>
                  <a:lnTo>
                    <a:pt x="f40" y="f31"/>
                  </a:lnTo>
                  <a:lnTo>
                    <a:pt x="f41" y="f42"/>
                  </a:lnTo>
                  <a:lnTo>
                    <a:pt x="f41" y="f42"/>
                  </a:lnTo>
                  <a:lnTo>
                    <a:pt x="f43" y="f34"/>
                  </a:lnTo>
                  <a:lnTo>
                    <a:pt x="f44" y="f34"/>
                  </a:lnTo>
                  <a:lnTo>
                    <a:pt x="f45" y="f46"/>
                  </a:lnTo>
                  <a:lnTo>
                    <a:pt x="f38" y="f24"/>
                  </a:lnTo>
                  <a:close/>
                  <a:moveTo>
                    <a:pt x="f47" y="f48"/>
                  </a:moveTo>
                  <a:lnTo>
                    <a:pt x="f49" y="f50"/>
                  </a:lnTo>
                  <a:lnTo>
                    <a:pt x="f51" y="f52"/>
                  </a:lnTo>
                  <a:lnTo>
                    <a:pt x="f51" y="f52"/>
                  </a:lnTo>
                  <a:lnTo>
                    <a:pt x="f47" y="f48"/>
                  </a:lnTo>
                  <a:close/>
                  <a:moveTo>
                    <a:pt x="f53" y="f54"/>
                  </a:moveTo>
                  <a:lnTo>
                    <a:pt x="f55" y="f8"/>
                  </a:lnTo>
                  <a:lnTo>
                    <a:pt x="f56" y="f8"/>
                  </a:lnTo>
                  <a:lnTo>
                    <a:pt x="f57" y="f58"/>
                  </a:lnTo>
                  <a:lnTo>
                    <a:pt x="f59" y="f11"/>
                  </a:lnTo>
                  <a:lnTo>
                    <a:pt x="f60" y="f11"/>
                  </a:lnTo>
                  <a:lnTo>
                    <a:pt x="f61" y="f17"/>
                  </a:lnTo>
                  <a:lnTo>
                    <a:pt x="f62" y="f19"/>
                  </a:lnTo>
                  <a:lnTo>
                    <a:pt x="f63" y="f24"/>
                  </a:lnTo>
                  <a:lnTo>
                    <a:pt x="f64" y="f24"/>
                  </a:lnTo>
                  <a:lnTo>
                    <a:pt x="f65" y="f29"/>
                  </a:lnTo>
                  <a:lnTo>
                    <a:pt x="f66" y="f29"/>
                  </a:lnTo>
                  <a:lnTo>
                    <a:pt x="f67" y="f33"/>
                  </a:lnTo>
                  <a:lnTo>
                    <a:pt x="f61" y="f33"/>
                  </a:lnTo>
                  <a:lnTo>
                    <a:pt x="f68" y="f34"/>
                  </a:lnTo>
                  <a:lnTo>
                    <a:pt x="f55" y="f33"/>
                  </a:lnTo>
                  <a:lnTo>
                    <a:pt x="f69" y="f70"/>
                  </a:lnTo>
                  <a:lnTo>
                    <a:pt x="f68" y="f71"/>
                  </a:lnTo>
                  <a:lnTo>
                    <a:pt x="f72" y="f73"/>
                  </a:lnTo>
                  <a:lnTo>
                    <a:pt x="f57" y="f48"/>
                  </a:lnTo>
                  <a:lnTo>
                    <a:pt x="f60" y="f74"/>
                  </a:lnTo>
                  <a:lnTo>
                    <a:pt x="f55" y="f75"/>
                  </a:lnTo>
                  <a:lnTo>
                    <a:pt x="f55" y="f48"/>
                  </a:lnTo>
                  <a:lnTo>
                    <a:pt x="f76" y="f74"/>
                  </a:lnTo>
                  <a:lnTo>
                    <a:pt x="f77" y="f48"/>
                  </a:lnTo>
                  <a:lnTo>
                    <a:pt x="f78" y="f73"/>
                  </a:lnTo>
                  <a:lnTo>
                    <a:pt x="f79" y="f42"/>
                  </a:lnTo>
                  <a:lnTo>
                    <a:pt x="f80" y="f73"/>
                  </a:lnTo>
                  <a:lnTo>
                    <a:pt x="f81" y="f33"/>
                  </a:lnTo>
                  <a:lnTo>
                    <a:pt x="f82" y="f31"/>
                  </a:lnTo>
                  <a:lnTo>
                    <a:pt x="f83" y="f24"/>
                  </a:lnTo>
                  <a:lnTo>
                    <a:pt x="f84" y="f17"/>
                  </a:lnTo>
                  <a:lnTo>
                    <a:pt x="f7" y="f19"/>
                  </a:lnTo>
                  <a:lnTo>
                    <a:pt x="f85" y="f24"/>
                  </a:lnTo>
                  <a:lnTo>
                    <a:pt x="f86" y="f11"/>
                  </a:lnTo>
                  <a:lnTo>
                    <a:pt x="f86" y="f15"/>
                  </a:lnTo>
                  <a:lnTo>
                    <a:pt x="f53" y="f54"/>
                  </a:lnTo>
                  <a:close/>
                  <a:moveTo>
                    <a:pt x="f49" y="f50"/>
                  </a:moveTo>
                  <a:lnTo>
                    <a:pt x="f78" y="f75"/>
                  </a:lnTo>
                  <a:lnTo>
                    <a:pt x="f87" y="f88"/>
                  </a:lnTo>
                  <a:lnTo>
                    <a:pt x="f87" y="f88"/>
                  </a:lnTo>
                  <a:lnTo>
                    <a:pt x="f49" y="f50"/>
                  </a:lnTo>
                  <a:close/>
                  <a:moveTo>
                    <a:pt x="f7" y="f89"/>
                  </a:moveTo>
                  <a:lnTo>
                    <a:pt x="f87" y="f88"/>
                  </a:lnTo>
                  <a:lnTo>
                    <a:pt x="f87" y="f88"/>
                  </a:lnTo>
                  <a:lnTo>
                    <a:pt x="f90" y="f75"/>
                  </a:lnTo>
                  <a:lnTo>
                    <a:pt x="f7" y="f89"/>
                  </a:lnTo>
                  <a:close/>
                  <a:moveTo>
                    <a:pt x="f91" y="f33"/>
                  </a:moveTo>
                  <a:lnTo>
                    <a:pt x="f92" y="f71"/>
                  </a:lnTo>
                  <a:lnTo>
                    <a:pt x="f91" y="f48"/>
                  </a:lnTo>
                  <a:lnTo>
                    <a:pt x="f93" y="f94"/>
                  </a:lnTo>
                  <a:lnTo>
                    <a:pt x="f95" y="f48"/>
                  </a:lnTo>
                  <a:lnTo>
                    <a:pt x="f96" y="f70"/>
                  </a:lnTo>
                  <a:lnTo>
                    <a:pt x="f97" y="f42"/>
                  </a:lnTo>
                  <a:lnTo>
                    <a:pt x="f98" y="f70"/>
                  </a:lnTo>
                  <a:lnTo>
                    <a:pt x="f99" y="f34"/>
                  </a:lnTo>
                  <a:lnTo>
                    <a:pt x="f100" y="f33"/>
                  </a:lnTo>
                  <a:lnTo>
                    <a:pt x="f100" y="f33"/>
                  </a:lnTo>
                  <a:lnTo>
                    <a:pt x="f101" y="f34"/>
                  </a:lnTo>
                  <a:lnTo>
                    <a:pt x="f91" y="f33"/>
                  </a:lnTo>
                  <a:close/>
                  <a:moveTo>
                    <a:pt x="f102" y="f33"/>
                  </a:moveTo>
                  <a:lnTo>
                    <a:pt x="f103" y="f42"/>
                  </a:lnTo>
                  <a:lnTo>
                    <a:pt x="f104" y="f42"/>
                  </a:lnTo>
                  <a:lnTo>
                    <a:pt x="f105" y="f71"/>
                  </a:lnTo>
                  <a:lnTo>
                    <a:pt x="f105" y="f71"/>
                  </a:lnTo>
                  <a:lnTo>
                    <a:pt x="f106" y="f42"/>
                  </a:lnTo>
                  <a:lnTo>
                    <a:pt x="f107" y="f71"/>
                  </a:lnTo>
                  <a:lnTo>
                    <a:pt x="f108" y="f73"/>
                  </a:lnTo>
                  <a:lnTo>
                    <a:pt x="f107" y="f73"/>
                  </a:lnTo>
                  <a:lnTo>
                    <a:pt x="f109" y="f48"/>
                  </a:lnTo>
                  <a:lnTo>
                    <a:pt x="f110" y="f89"/>
                  </a:lnTo>
                  <a:lnTo>
                    <a:pt x="f111" y="f75"/>
                  </a:lnTo>
                  <a:lnTo>
                    <a:pt x="f111" y="f94"/>
                  </a:lnTo>
                  <a:lnTo>
                    <a:pt x="f112" y="f113"/>
                  </a:lnTo>
                  <a:lnTo>
                    <a:pt x="f114" y="f89"/>
                  </a:lnTo>
                  <a:lnTo>
                    <a:pt x="f115" y="f48"/>
                  </a:lnTo>
                  <a:lnTo>
                    <a:pt x="f116" y="f71"/>
                  </a:lnTo>
                  <a:lnTo>
                    <a:pt x="f112" y="f42"/>
                  </a:lnTo>
                  <a:lnTo>
                    <a:pt x="f117" y="f71"/>
                  </a:lnTo>
                  <a:lnTo>
                    <a:pt x="f117" y="f42"/>
                  </a:lnTo>
                  <a:lnTo>
                    <a:pt x="f102" y="f33"/>
                  </a:lnTo>
                  <a:close/>
                  <a:moveTo>
                    <a:pt x="f118" y="f71"/>
                  </a:moveTo>
                  <a:lnTo>
                    <a:pt x="f119" y="f74"/>
                  </a:lnTo>
                  <a:lnTo>
                    <a:pt x="f118" y="f75"/>
                  </a:lnTo>
                  <a:lnTo>
                    <a:pt x="f120" y="f113"/>
                  </a:lnTo>
                  <a:lnTo>
                    <a:pt x="f121" y="f74"/>
                  </a:lnTo>
                  <a:lnTo>
                    <a:pt x="f118" y="f71"/>
                  </a:lnTo>
                  <a:close/>
                  <a:moveTo>
                    <a:pt x="f122" y="f48"/>
                  </a:moveTo>
                  <a:lnTo>
                    <a:pt x="f123" y="f74"/>
                  </a:lnTo>
                  <a:lnTo>
                    <a:pt x="f124" y="f113"/>
                  </a:lnTo>
                  <a:lnTo>
                    <a:pt x="f125" y="f126"/>
                  </a:lnTo>
                  <a:lnTo>
                    <a:pt x="f127" y="f126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4" y="f75"/>
                  </a:lnTo>
                  <a:lnTo>
                    <a:pt x="f130" y="f75"/>
                  </a:lnTo>
                  <a:lnTo>
                    <a:pt x="f32" y="f89"/>
                  </a:lnTo>
                  <a:lnTo>
                    <a:pt x="f122" y="f48"/>
                  </a:lnTo>
                  <a:close/>
                  <a:moveTo>
                    <a:pt x="f135" y="f46"/>
                  </a:moveTo>
                  <a:lnTo>
                    <a:pt x="f135" y="f29"/>
                  </a:lnTo>
                  <a:lnTo>
                    <a:pt x="f136" y="f29"/>
                  </a:lnTo>
                  <a:lnTo>
                    <a:pt x="f137" y="f42"/>
                  </a:lnTo>
                  <a:lnTo>
                    <a:pt x="f138" y="f42"/>
                  </a:lnTo>
                  <a:lnTo>
                    <a:pt x="f139" y="f89"/>
                  </a:lnTo>
                  <a:lnTo>
                    <a:pt x="f140" y="f74"/>
                  </a:lnTo>
                  <a:lnTo>
                    <a:pt x="f141" y="f48"/>
                  </a:lnTo>
                  <a:lnTo>
                    <a:pt x="f141" y="f73"/>
                  </a:lnTo>
                  <a:lnTo>
                    <a:pt x="f142" y="f73"/>
                  </a:lnTo>
                  <a:lnTo>
                    <a:pt x="f143" y="f74"/>
                  </a:lnTo>
                  <a:lnTo>
                    <a:pt x="f144" y="f73"/>
                  </a:lnTo>
                  <a:lnTo>
                    <a:pt x="f145" y="f48"/>
                  </a:lnTo>
                  <a:lnTo>
                    <a:pt x="f146" y="f74"/>
                  </a:lnTo>
                  <a:lnTo>
                    <a:pt x="f147" y="f94"/>
                  </a:lnTo>
                  <a:lnTo>
                    <a:pt x="f148" y="f133"/>
                  </a:lnTo>
                  <a:lnTo>
                    <a:pt x="f146" y="f133"/>
                  </a:lnTo>
                  <a:lnTo>
                    <a:pt x="f141" y="f131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49" y="f153"/>
                  </a:lnTo>
                  <a:lnTo>
                    <a:pt x="f23" y="f126"/>
                  </a:lnTo>
                  <a:lnTo>
                    <a:pt x="f23" y="f94"/>
                  </a:lnTo>
                  <a:lnTo>
                    <a:pt x="f154" y="f75"/>
                  </a:lnTo>
                  <a:lnTo>
                    <a:pt x="f155" y="f48"/>
                  </a:lnTo>
                  <a:lnTo>
                    <a:pt x="f125" y="f73"/>
                  </a:lnTo>
                  <a:lnTo>
                    <a:pt x="f28" y="f42"/>
                  </a:lnTo>
                  <a:lnTo>
                    <a:pt x="f156" y="f70"/>
                  </a:lnTo>
                  <a:lnTo>
                    <a:pt x="f26" y="f34"/>
                  </a:lnTo>
                  <a:lnTo>
                    <a:pt x="f26" y="f31"/>
                  </a:lnTo>
                  <a:lnTo>
                    <a:pt x="f157" y="f33"/>
                  </a:lnTo>
                  <a:lnTo>
                    <a:pt x="f151" y="f29"/>
                  </a:lnTo>
                  <a:lnTo>
                    <a:pt x="f143" y="f46"/>
                  </a:lnTo>
                  <a:lnTo>
                    <a:pt x="f143" y="f46"/>
                  </a:lnTo>
                  <a:lnTo>
                    <a:pt x="f158" y="f42"/>
                  </a:lnTo>
                  <a:lnTo>
                    <a:pt x="f158" y="f42"/>
                  </a:lnTo>
                  <a:lnTo>
                    <a:pt x="f148" y="f31"/>
                  </a:lnTo>
                  <a:lnTo>
                    <a:pt x="f137" y="f31"/>
                  </a:lnTo>
                  <a:lnTo>
                    <a:pt x="f159" y="f46"/>
                  </a:lnTo>
                  <a:close/>
                  <a:moveTo>
                    <a:pt x="f160" y="f152"/>
                  </a:moveTo>
                  <a:lnTo>
                    <a:pt x="f161" y="f162"/>
                  </a:lnTo>
                  <a:lnTo>
                    <a:pt x="f163" y="f162"/>
                  </a:lnTo>
                  <a:lnTo>
                    <a:pt x="f164" y="f165"/>
                  </a:lnTo>
                  <a:lnTo>
                    <a:pt x="f161" y="f165"/>
                  </a:lnTo>
                  <a:lnTo>
                    <a:pt x="f166" y="f167"/>
                  </a:lnTo>
                  <a:lnTo>
                    <a:pt x="f166" y="f167"/>
                  </a:lnTo>
                  <a:lnTo>
                    <a:pt x="f168" y="f162"/>
                  </a:lnTo>
                  <a:lnTo>
                    <a:pt x="f160" y="f152"/>
                  </a:lnTo>
                  <a:close/>
                  <a:moveTo>
                    <a:pt x="f166" y="f167"/>
                  </a:moveTo>
                  <a:lnTo>
                    <a:pt x="f169" y="f170"/>
                  </a:lnTo>
                  <a:lnTo>
                    <a:pt x="f171" y="f172"/>
                  </a:lnTo>
                  <a:lnTo>
                    <a:pt x="f171" y="f172"/>
                  </a:lnTo>
                  <a:lnTo>
                    <a:pt x="f166" y="f167"/>
                  </a:lnTo>
                  <a:close/>
                  <a:moveTo>
                    <a:pt x="f173" y="f162"/>
                  </a:moveTo>
                  <a:lnTo>
                    <a:pt x="f61" y="f165"/>
                  </a:lnTo>
                  <a:lnTo>
                    <a:pt x="f63" y="f170"/>
                  </a:lnTo>
                  <a:lnTo>
                    <a:pt x="f173" y="f162"/>
                  </a:lnTo>
                  <a:close/>
                  <a:moveTo>
                    <a:pt x="f174" y="f175"/>
                  </a:moveTo>
                  <a:lnTo>
                    <a:pt x="f176" y="f177"/>
                  </a:lnTo>
                  <a:lnTo>
                    <a:pt x="f178" y="f179"/>
                  </a:lnTo>
                  <a:lnTo>
                    <a:pt x="f180" y="f177"/>
                  </a:lnTo>
                  <a:lnTo>
                    <a:pt x="f181" y="f177"/>
                  </a:lnTo>
                  <a:lnTo>
                    <a:pt x="f182" y="f183"/>
                  </a:lnTo>
                  <a:lnTo>
                    <a:pt x="f184" y="f183"/>
                  </a:lnTo>
                  <a:lnTo>
                    <a:pt x="f185" y="f186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88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90" y="f194"/>
                  </a:lnTo>
                  <a:lnTo>
                    <a:pt x="f9" y="f193"/>
                  </a:lnTo>
                  <a:lnTo>
                    <a:pt x="f9" y="f193"/>
                  </a:lnTo>
                  <a:lnTo>
                    <a:pt x="f195" y="f194"/>
                  </a:lnTo>
                  <a:lnTo>
                    <a:pt x="f196" y="f194"/>
                  </a:lnTo>
                  <a:lnTo>
                    <a:pt x="f83" y="f54"/>
                  </a:lnTo>
                  <a:lnTo>
                    <a:pt x="f5" y="f6"/>
                  </a:lnTo>
                  <a:lnTo>
                    <a:pt x="f5" y="f6"/>
                  </a:lnTo>
                  <a:lnTo>
                    <a:pt x="f197" y="f54"/>
                  </a:lnTo>
                  <a:lnTo>
                    <a:pt x="f82" y="f58"/>
                  </a:lnTo>
                  <a:lnTo>
                    <a:pt x="f82" y="f58"/>
                  </a:lnTo>
                  <a:lnTo>
                    <a:pt x="f198" y="f8"/>
                  </a:lnTo>
                  <a:lnTo>
                    <a:pt x="f199" y="f11"/>
                  </a:lnTo>
                  <a:lnTo>
                    <a:pt x="f199" y="f11"/>
                  </a:lnTo>
                  <a:lnTo>
                    <a:pt x="f200" y="f15"/>
                  </a:lnTo>
                  <a:lnTo>
                    <a:pt x="f200" y="f15"/>
                  </a:lnTo>
                  <a:lnTo>
                    <a:pt x="f10" y="f11"/>
                  </a:lnTo>
                  <a:lnTo>
                    <a:pt x="f201" y="f194"/>
                  </a:lnTo>
                  <a:lnTo>
                    <a:pt x="f201" y="f194"/>
                  </a:lnTo>
                  <a:lnTo>
                    <a:pt x="f178" y="f58"/>
                  </a:lnTo>
                  <a:lnTo>
                    <a:pt x="f202" y="f58"/>
                  </a:lnTo>
                  <a:lnTo>
                    <a:pt x="f203" y="f19"/>
                  </a:lnTo>
                  <a:lnTo>
                    <a:pt x="f204" y="f29"/>
                  </a:lnTo>
                  <a:lnTo>
                    <a:pt x="f204" y="f29"/>
                  </a:lnTo>
                  <a:lnTo>
                    <a:pt x="f205" y="f24"/>
                  </a:lnTo>
                  <a:lnTo>
                    <a:pt x="f205" y="f29"/>
                  </a:lnTo>
                  <a:lnTo>
                    <a:pt x="f206" y="f70"/>
                  </a:lnTo>
                  <a:lnTo>
                    <a:pt x="f207" y="f70"/>
                  </a:lnTo>
                  <a:lnTo>
                    <a:pt x="f197" y="f42"/>
                  </a:lnTo>
                  <a:lnTo>
                    <a:pt x="f51" y="f52"/>
                  </a:lnTo>
                  <a:lnTo>
                    <a:pt x="f51" y="f52"/>
                  </a:lnTo>
                  <a:lnTo>
                    <a:pt x="f208" y="f89"/>
                  </a:lnTo>
                  <a:lnTo>
                    <a:pt x="f209" y="f75"/>
                  </a:lnTo>
                  <a:lnTo>
                    <a:pt x="f210" y="f113"/>
                  </a:lnTo>
                  <a:lnTo>
                    <a:pt x="f211" y="f126"/>
                  </a:lnTo>
                  <a:lnTo>
                    <a:pt x="f196" y="f94"/>
                  </a:lnTo>
                  <a:lnTo>
                    <a:pt x="f79" y="f129"/>
                  </a:lnTo>
                  <a:lnTo>
                    <a:pt x="f80" y="f113"/>
                  </a:lnTo>
                  <a:lnTo>
                    <a:pt x="f212" y="f113"/>
                  </a:lnTo>
                  <a:lnTo>
                    <a:pt x="f213" y="f214"/>
                  </a:lnTo>
                  <a:lnTo>
                    <a:pt x="f173" y="f162"/>
                  </a:lnTo>
                  <a:lnTo>
                    <a:pt x="f173" y="f162"/>
                  </a:lnTo>
                  <a:lnTo>
                    <a:pt x="f173" y="f162"/>
                  </a:lnTo>
                  <a:lnTo>
                    <a:pt x="f215" y="f170"/>
                  </a:lnTo>
                  <a:lnTo>
                    <a:pt x="f216" y="f165"/>
                  </a:lnTo>
                  <a:lnTo>
                    <a:pt x="f216" y="f170"/>
                  </a:lnTo>
                  <a:lnTo>
                    <a:pt x="f199" y="f170"/>
                  </a:lnTo>
                  <a:lnTo>
                    <a:pt x="f217" y="f218"/>
                  </a:lnTo>
                  <a:lnTo>
                    <a:pt x="f217" y="f218"/>
                  </a:lnTo>
                  <a:lnTo>
                    <a:pt x="f219" y="f165"/>
                  </a:lnTo>
                  <a:lnTo>
                    <a:pt x="f190" y="f152"/>
                  </a:lnTo>
                  <a:lnTo>
                    <a:pt x="f220" y="f152"/>
                  </a:lnTo>
                  <a:lnTo>
                    <a:pt x="f197" y="f214"/>
                  </a:lnTo>
                  <a:lnTo>
                    <a:pt x="f207" y="f131"/>
                  </a:lnTo>
                  <a:lnTo>
                    <a:pt x="f206" y="f131"/>
                  </a:lnTo>
                  <a:lnTo>
                    <a:pt x="f221" y="f129"/>
                  </a:lnTo>
                  <a:lnTo>
                    <a:pt x="f200" y="f126"/>
                  </a:lnTo>
                  <a:lnTo>
                    <a:pt x="f222" y="f94"/>
                  </a:lnTo>
                  <a:lnTo>
                    <a:pt x="f180" y="f89"/>
                  </a:lnTo>
                  <a:lnTo>
                    <a:pt x="f182" y="f48"/>
                  </a:lnTo>
                  <a:lnTo>
                    <a:pt x="f223" y="f73"/>
                  </a:lnTo>
                  <a:lnTo>
                    <a:pt x="f187" y="f70"/>
                  </a:lnTo>
                  <a:lnTo>
                    <a:pt x="f176" y="f34"/>
                  </a:lnTo>
                  <a:lnTo>
                    <a:pt x="f178" y="f31"/>
                  </a:lnTo>
                  <a:lnTo>
                    <a:pt x="f224" y="f29"/>
                  </a:lnTo>
                  <a:lnTo>
                    <a:pt x="f225" y="f46"/>
                  </a:lnTo>
                  <a:lnTo>
                    <a:pt x="f226" y="f46"/>
                  </a:lnTo>
                  <a:lnTo>
                    <a:pt x="f227" y="f27"/>
                  </a:lnTo>
                  <a:lnTo>
                    <a:pt x="f228" y="f24"/>
                  </a:lnTo>
                  <a:lnTo>
                    <a:pt x="f229" y="f24"/>
                  </a:lnTo>
                  <a:lnTo>
                    <a:pt x="f230" y="f19"/>
                  </a:lnTo>
                  <a:lnTo>
                    <a:pt x="f231" y="f11"/>
                  </a:lnTo>
                  <a:lnTo>
                    <a:pt x="f232" y="f194"/>
                  </a:lnTo>
                  <a:lnTo>
                    <a:pt x="f233" y="f8"/>
                  </a:lnTo>
                  <a:lnTo>
                    <a:pt x="f234" y="f235"/>
                  </a:lnTo>
                  <a:lnTo>
                    <a:pt x="f236" y="f183"/>
                  </a:lnTo>
                  <a:lnTo>
                    <a:pt x="f237" y="f177"/>
                  </a:lnTo>
                  <a:lnTo>
                    <a:pt x="f238" y="f177"/>
                  </a:lnTo>
                  <a:lnTo>
                    <a:pt x="f236" y="f179"/>
                  </a:lnTo>
                  <a:lnTo>
                    <a:pt x="f236" y="f179"/>
                  </a:lnTo>
                  <a:lnTo>
                    <a:pt x="f239" y="f177"/>
                  </a:lnTo>
                  <a:lnTo>
                    <a:pt x="f232" y="f175"/>
                  </a:lnTo>
                  <a:lnTo>
                    <a:pt x="f230" y="f175"/>
                  </a:lnTo>
                  <a:lnTo>
                    <a:pt x="f240" y="f177"/>
                  </a:lnTo>
                  <a:lnTo>
                    <a:pt x="f241" y="f175"/>
                  </a:lnTo>
                  <a:lnTo>
                    <a:pt x="f242" y="f177"/>
                  </a:lnTo>
                  <a:lnTo>
                    <a:pt x="f242" y="f177"/>
                  </a:lnTo>
                  <a:lnTo>
                    <a:pt x="f174" y="f175"/>
                  </a:lnTo>
                  <a:close/>
                  <a:moveTo>
                    <a:pt x="f243" y="f244"/>
                  </a:moveTo>
                  <a:lnTo>
                    <a:pt x="f245" y="f218"/>
                  </a:lnTo>
                  <a:lnTo>
                    <a:pt x="f245" y="f244"/>
                  </a:lnTo>
                  <a:close/>
                  <a:moveTo>
                    <a:pt x="f246" y="f129"/>
                  </a:moveTo>
                  <a:lnTo>
                    <a:pt x="f247" y="f131"/>
                  </a:lnTo>
                  <a:lnTo>
                    <a:pt x="f248" y="f218"/>
                  </a:lnTo>
                  <a:lnTo>
                    <a:pt x="f249" y="f218"/>
                  </a:lnTo>
                  <a:lnTo>
                    <a:pt x="f248" y="f250"/>
                  </a:lnTo>
                  <a:lnTo>
                    <a:pt x="f248" y="f250"/>
                  </a:lnTo>
                  <a:lnTo>
                    <a:pt x="f251" y="f218"/>
                  </a:lnTo>
                  <a:lnTo>
                    <a:pt x="f252" y="f253"/>
                  </a:lnTo>
                  <a:lnTo>
                    <a:pt x="f254" y="f162"/>
                  </a:lnTo>
                  <a:lnTo>
                    <a:pt x="f255" y="f244"/>
                  </a:lnTo>
                  <a:lnTo>
                    <a:pt x="f255" y="f244"/>
                  </a:lnTo>
                  <a:lnTo>
                    <a:pt x="f256" y="f131"/>
                  </a:lnTo>
                  <a:lnTo>
                    <a:pt x="f246" y="f129"/>
                  </a:lnTo>
                  <a:close/>
                  <a:moveTo>
                    <a:pt x="f257" y="f165"/>
                  </a:moveTo>
                  <a:lnTo>
                    <a:pt x="f258" y="f170"/>
                  </a:lnTo>
                  <a:lnTo>
                    <a:pt x="f259" y="f244"/>
                  </a:lnTo>
                  <a:lnTo>
                    <a:pt x="f260" y="f244"/>
                  </a:lnTo>
                  <a:lnTo>
                    <a:pt x="f109" y="f218"/>
                  </a:lnTo>
                  <a:lnTo>
                    <a:pt x="f104" y="f250"/>
                  </a:lnTo>
                  <a:lnTo>
                    <a:pt x="f245" y="f218"/>
                  </a:lnTo>
                  <a:lnTo>
                    <a:pt x="f243" y="f261"/>
                  </a:lnTo>
                  <a:lnTo>
                    <a:pt x="f262" y="f261"/>
                  </a:lnTo>
                  <a:lnTo>
                    <a:pt x="f263" y="f253"/>
                  </a:lnTo>
                  <a:lnTo>
                    <a:pt x="f263" y="f253"/>
                  </a:lnTo>
                  <a:lnTo>
                    <a:pt x="f264" y="f250"/>
                  </a:lnTo>
                  <a:lnTo>
                    <a:pt x="f265" y="f266"/>
                  </a:lnTo>
                  <a:lnTo>
                    <a:pt x="f107" y="f266"/>
                  </a:lnTo>
                  <a:lnTo>
                    <a:pt x="f243" y="f267"/>
                  </a:lnTo>
                  <a:lnTo>
                    <a:pt x="f263" y="f268"/>
                  </a:lnTo>
                  <a:lnTo>
                    <a:pt x="f262" y="f269"/>
                  </a:lnTo>
                  <a:lnTo>
                    <a:pt x="f262" y="f269"/>
                  </a:lnTo>
                  <a:lnTo>
                    <a:pt x="f117" y="f266"/>
                  </a:lnTo>
                  <a:lnTo>
                    <a:pt x="f270" y="f253"/>
                  </a:lnTo>
                  <a:lnTo>
                    <a:pt x="f257" y="f165"/>
                  </a:lnTo>
                  <a:close/>
                  <a:moveTo>
                    <a:pt x="f271" y="f218"/>
                  </a:moveTo>
                  <a:lnTo>
                    <a:pt x="f272" y="f266"/>
                  </a:lnTo>
                  <a:lnTo>
                    <a:pt x="f273" y="f250"/>
                  </a:lnTo>
                  <a:lnTo>
                    <a:pt x="f274" y="f253"/>
                  </a:lnTo>
                  <a:lnTo>
                    <a:pt x="f275" y="f253"/>
                  </a:lnTo>
                  <a:lnTo>
                    <a:pt x="f276" y="f267"/>
                  </a:lnTo>
                  <a:lnTo>
                    <a:pt x="f277" y="f267"/>
                  </a:lnTo>
                  <a:lnTo>
                    <a:pt x="f278" y="f269"/>
                  </a:lnTo>
                  <a:lnTo>
                    <a:pt x="f279" y="f266"/>
                  </a:lnTo>
                  <a:lnTo>
                    <a:pt x="f279" y="f266"/>
                  </a:lnTo>
                  <a:lnTo>
                    <a:pt x="f280" y="f268"/>
                  </a:lnTo>
                  <a:lnTo>
                    <a:pt x="f281" y="f282"/>
                  </a:lnTo>
                  <a:lnTo>
                    <a:pt x="f271" y="f218"/>
                  </a:lnTo>
                  <a:close/>
                  <a:moveTo>
                    <a:pt x="f117" y="f269"/>
                  </a:moveTo>
                  <a:lnTo>
                    <a:pt x="f116" y="f283"/>
                  </a:lnTo>
                  <a:lnTo>
                    <a:pt x="f284" y="f269"/>
                  </a:lnTo>
                  <a:close/>
                  <a:moveTo>
                    <a:pt x="f285" y="f162"/>
                  </a:moveTo>
                  <a:lnTo>
                    <a:pt x="f286" y="f170"/>
                  </a:lnTo>
                  <a:lnTo>
                    <a:pt x="f287" y="f218"/>
                  </a:lnTo>
                  <a:lnTo>
                    <a:pt x="f288" y="f250"/>
                  </a:lnTo>
                  <a:lnTo>
                    <a:pt x="f286" y="f266"/>
                  </a:lnTo>
                  <a:lnTo>
                    <a:pt x="f289" y="f250"/>
                  </a:lnTo>
                  <a:lnTo>
                    <a:pt x="f290" y="f250"/>
                  </a:lnTo>
                  <a:lnTo>
                    <a:pt x="f291" y="f244"/>
                  </a:lnTo>
                  <a:lnTo>
                    <a:pt x="f292" y="f170"/>
                  </a:lnTo>
                  <a:lnTo>
                    <a:pt x="f293" y="f244"/>
                  </a:lnTo>
                  <a:lnTo>
                    <a:pt x="f246" y="f218"/>
                  </a:lnTo>
                  <a:lnTo>
                    <a:pt x="f294" y="f250"/>
                  </a:lnTo>
                  <a:lnTo>
                    <a:pt x="f295" y="f250"/>
                  </a:lnTo>
                  <a:lnTo>
                    <a:pt x="f296" y="f266"/>
                  </a:lnTo>
                  <a:lnTo>
                    <a:pt x="f297" y="f253"/>
                  </a:lnTo>
                  <a:lnTo>
                    <a:pt x="f298" y="f268"/>
                  </a:lnTo>
                  <a:lnTo>
                    <a:pt x="f299" y="f269"/>
                  </a:lnTo>
                  <a:lnTo>
                    <a:pt x="f300" y="f301"/>
                  </a:lnTo>
                  <a:lnTo>
                    <a:pt x="f302" y="f269"/>
                  </a:lnTo>
                  <a:lnTo>
                    <a:pt x="f303" y="f301"/>
                  </a:lnTo>
                  <a:lnTo>
                    <a:pt x="f304" y="f268"/>
                  </a:lnTo>
                  <a:lnTo>
                    <a:pt x="f246" y="f267"/>
                  </a:lnTo>
                  <a:lnTo>
                    <a:pt x="f305" y="f301"/>
                  </a:lnTo>
                  <a:lnTo>
                    <a:pt x="f289" y="f268"/>
                  </a:lnTo>
                  <a:lnTo>
                    <a:pt x="f289" y="f268"/>
                  </a:lnTo>
                  <a:lnTo>
                    <a:pt x="f254" y="f306"/>
                  </a:lnTo>
                  <a:lnTo>
                    <a:pt x="f254" y="f307"/>
                  </a:lnTo>
                  <a:lnTo>
                    <a:pt x="f308" y="f269"/>
                  </a:lnTo>
                  <a:lnTo>
                    <a:pt x="f309" y="f269"/>
                  </a:lnTo>
                  <a:lnTo>
                    <a:pt x="f310" y="f268"/>
                  </a:lnTo>
                  <a:lnTo>
                    <a:pt x="f311" y="f261"/>
                  </a:lnTo>
                  <a:lnTo>
                    <a:pt x="f312" y="f253"/>
                  </a:lnTo>
                  <a:lnTo>
                    <a:pt x="f313" y="f261"/>
                  </a:lnTo>
                  <a:lnTo>
                    <a:pt x="f312" y="f261"/>
                  </a:lnTo>
                  <a:lnTo>
                    <a:pt x="f285" y="f162"/>
                  </a:lnTo>
                  <a:close/>
                  <a:moveTo>
                    <a:pt x="f62" y="f165"/>
                  </a:moveTo>
                  <a:lnTo>
                    <a:pt x="f171" y="f172"/>
                  </a:lnTo>
                  <a:lnTo>
                    <a:pt x="f171" y="f172"/>
                  </a:lnTo>
                  <a:lnTo>
                    <a:pt x="f314" y="f170"/>
                  </a:lnTo>
                  <a:lnTo>
                    <a:pt x="f314" y="f253"/>
                  </a:lnTo>
                  <a:lnTo>
                    <a:pt x="f315" y="f267"/>
                  </a:lnTo>
                  <a:lnTo>
                    <a:pt x="f316" y="f301"/>
                  </a:lnTo>
                  <a:lnTo>
                    <a:pt x="f314" y="f317"/>
                  </a:lnTo>
                  <a:lnTo>
                    <a:pt x="f318" y="f306"/>
                  </a:lnTo>
                  <a:lnTo>
                    <a:pt x="f319" y="f306"/>
                  </a:lnTo>
                  <a:lnTo>
                    <a:pt x="f64" y="f307"/>
                  </a:lnTo>
                  <a:lnTo>
                    <a:pt x="f81" y="f317"/>
                  </a:lnTo>
                  <a:lnTo>
                    <a:pt x="f47" y="f269"/>
                  </a:lnTo>
                  <a:lnTo>
                    <a:pt x="f81" y="f282"/>
                  </a:lnTo>
                  <a:lnTo>
                    <a:pt x="f84" y="f266"/>
                  </a:lnTo>
                  <a:lnTo>
                    <a:pt x="f47" y="f253"/>
                  </a:lnTo>
                  <a:lnTo>
                    <a:pt x="f216" y="f282"/>
                  </a:lnTo>
                  <a:lnTo>
                    <a:pt x="f320" y="f267"/>
                  </a:lnTo>
                  <a:lnTo>
                    <a:pt x="f321" y="f266"/>
                  </a:lnTo>
                  <a:lnTo>
                    <a:pt x="f72" y="f282"/>
                  </a:lnTo>
                  <a:lnTo>
                    <a:pt x="f65" y="f282"/>
                  </a:lnTo>
                  <a:lnTo>
                    <a:pt x="f321" y="f253"/>
                  </a:lnTo>
                  <a:lnTo>
                    <a:pt x="f322" y="f244"/>
                  </a:lnTo>
                  <a:lnTo>
                    <a:pt x="f61" y="f244"/>
                  </a:lnTo>
                  <a:lnTo>
                    <a:pt x="f323" y="f170"/>
                  </a:lnTo>
                  <a:lnTo>
                    <a:pt x="f62" y="f165"/>
                  </a:lnTo>
                  <a:close/>
                  <a:moveTo>
                    <a:pt x="f324" y="f165"/>
                  </a:moveTo>
                  <a:lnTo>
                    <a:pt x="f325" y="f244"/>
                  </a:lnTo>
                  <a:lnTo>
                    <a:pt x="f326" y="f218"/>
                  </a:lnTo>
                  <a:lnTo>
                    <a:pt x="f327" y="f261"/>
                  </a:lnTo>
                  <a:lnTo>
                    <a:pt x="f328" y="f266"/>
                  </a:lnTo>
                  <a:lnTo>
                    <a:pt x="f329" y="f267"/>
                  </a:lnTo>
                  <a:lnTo>
                    <a:pt x="f330" y="f268"/>
                  </a:lnTo>
                  <a:lnTo>
                    <a:pt x="f331" y="f301"/>
                  </a:lnTo>
                  <a:lnTo>
                    <a:pt x="f329" y="f269"/>
                  </a:lnTo>
                  <a:lnTo>
                    <a:pt x="f332" y="f283"/>
                  </a:lnTo>
                  <a:lnTo>
                    <a:pt x="f329" y="f307"/>
                  </a:lnTo>
                  <a:lnTo>
                    <a:pt x="f332" y="f333"/>
                  </a:lnTo>
                  <a:lnTo>
                    <a:pt x="f334" y="f335"/>
                  </a:lnTo>
                  <a:lnTo>
                    <a:pt x="f336" y="f337"/>
                  </a:lnTo>
                  <a:lnTo>
                    <a:pt x="f334" y="f338"/>
                  </a:lnTo>
                  <a:lnTo>
                    <a:pt x="f339" y="f340"/>
                  </a:lnTo>
                  <a:lnTo>
                    <a:pt x="f341" y="f342"/>
                  </a:lnTo>
                  <a:lnTo>
                    <a:pt x="f343" y="f307"/>
                  </a:lnTo>
                  <a:lnTo>
                    <a:pt x="f326" y="f283"/>
                  </a:lnTo>
                  <a:lnTo>
                    <a:pt x="f326" y="f306"/>
                  </a:lnTo>
                  <a:lnTo>
                    <a:pt x="f344" y="f317"/>
                  </a:lnTo>
                  <a:lnTo>
                    <a:pt x="f345" y="f269"/>
                  </a:lnTo>
                  <a:lnTo>
                    <a:pt x="f324" y="f165"/>
                  </a:lnTo>
                  <a:close/>
                  <a:moveTo>
                    <a:pt x="f346" y="f342"/>
                  </a:moveTo>
                  <a:lnTo>
                    <a:pt x="f347" y="f338"/>
                  </a:lnTo>
                  <a:lnTo>
                    <a:pt x="f348" y="f349"/>
                  </a:lnTo>
                  <a:lnTo>
                    <a:pt x="f346" y="f342"/>
                  </a:lnTo>
                  <a:close/>
                  <a:moveTo>
                    <a:pt x="f350" y="f351"/>
                  </a:moveTo>
                  <a:lnTo>
                    <a:pt x="f352" y="f353"/>
                  </a:lnTo>
                  <a:lnTo>
                    <a:pt x="f354" y="f338"/>
                  </a:lnTo>
                  <a:lnTo>
                    <a:pt x="f350" y="f351"/>
                  </a:lnTo>
                  <a:close/>
                  <a:moveTo>
                    <a:pt x="f355" y="f337"/>
                  </a:moveTo>
                  <a:lnTo>
                    <a:pt x="f356" y="f351"/>
                  </a:lnTo>
                  <a:lnTo>
                    <a:pt x="f308" y="f357"/>
                  </a:lnTo>
                  <a:lnTo>
                    <a:pt x="f355" y="f338"/>
                  </a:lnTo>
                  <a:lnTo>
                    <a:pt x="f355" y="f337"/>
                  </a:lnTo>
                  <a:close/>
                  <a:moveTo>
                    <a:pt x="f358" y="f357"/>
                  </a:moveTo>
                  <a:lnTo>
                    <a:pt x="f359" y="f360"/>
                  </a:lnTo>
                  <a:lnTo>
                    <a:pt x="f359" y="f360"/>
                  </a:lnTo>
                  <a:lnTo>
                    <a:pt x="f361" y="f362"/>
                  </a:lnTo>
                  <a:lnTo>
                    <a:pt x="f361" y="f362"/>
                  </a:lnTo>
                  <a:lnTo>
                    <a:pt x="f358" y="f357"/>
                  </a:lnTo>
                  <a:close/>
                  <a:moveTo>
                    <a:pt x="f363" y="f351"/>
                  </a:moveTo>
                  <a:lnTo>
                    <a:pt x="f83" y="f364"/>
                  </a:lnTo>
                  <a:lnTo>
                    <a:pt x="f206" y="f364"/>
                  </a:lnTo>
                  <a:lnTo>
                    <a:pt x="f206" y="f353"/>
                  </a:lnTo>
                  <a:lnTo>
                    <a:pt x="f196" y="f338"/>
                  </a:lnTo>
                  <a:lnTo>
                    <a:pt x="f363" y="f351"/>
                  </a:lnTo>
                  <a:close/>
                  <a:moveTo>
                    <a:pt x="f361" y="f362"/>
                  </a:moveTo>
                  <a:lnTo>
                    <a:pt x="f365" y="f366"/>
                  </a:lnTo>
                  <a:lnTo>
                    <a:pt x="f367" y="f368"/>
                  </a:lnTo>
                  <a:lnTo>
                    <a:pt x="f361" y="f362"/>
                  </a:lnTo>
                  <a:close/>
                  <a:moveTo>
                    <a:pt x="f369" y="f342"/>
                  </a:moveTo>
                  <a:lnTo>
                    <a:pt x="f259" y="f349"/>
                  </a:lnTo>
                  <a:lnTo>
                    <a:pt x="f110" y="f370"/>
                  </a:lnTo>
                  <a:lnTo>
                    <a:pt x="f110" y="f370"/>
                  </a:lnTo>
                  <a:lnTo>
                    <a:pt x="f108" y="f371"/>
                  </a:lnTo>
                  <a:lnTo>
                    <a:pt x="f102" y="f368"/>
                  </a:lnTo>
                  <a:lnTo>
                    <a:pt x="f111" y="f368"/>
                  </a:lnTo>
                  <a:lnTo>
                    <a:pt x="f369" y="f342"/>
                  </a:lnTo>
                  <a:close/>
                  <a:moveTo>
                    <a:pt x="f372" y="f371"/>
                  </a:moveTo>
                  <a:lnTo>
                    <a:pt x="f373" y="f374"/>
                  </a:lnTo>
                  <a:lnTo>
                    <a:pt x="f375" y="f371"/>
                  </a:lnTo>
                  <a:close/>
                  <a:moveTo>
                    <a:pt x="f376" y="f342"/>
                  </a:moveTo>
                  <a:lnTo>
                    <a:pt x="f377" y="f351"/>
                  </a:lnTo>
                  <a:lnTo>
                    <a:pt x="f378" y="f349"/>
                  </a:lnTo>
                  <a:lnTo>
                    <a:pt x="f379" y="f353"/>
                  </a:lnTo>
                  <a:lnTo>
                    <a:pt x="f379" y="f357"/>
                  </a:lnTo>
                  <a:lnTo>
                    <a:pt x="f380" y="f368"/>
                  </a:lnTo>
                  <a:lnTo>
                    <a:pt x="f381" y="f353"/>
                  </a:lnTo>
                  <a:lnTo>
                    <a:pt x="f382" y="f368"/>
                  </a:lnTo>
                  <a:lnTo>
                    <a:pt x="f383" y="f371"/>
                  </a:lnTo>
                  <a:lnTo>
                    <a:pt x="f384" y="f366"/>
                  </a:lnTo>
                  <a:lnTo>
                    <a:pt x="f311" y="f385"/>
                  </a:lnTo>
                  <a:lnTo>
                    <a:pt x="f386" y="f385"/>
                  </a:lnTo>
                  <a:lnTo>
                    <a:pt x="f387" y="f374"/>
                  </a:lnTo>
                  <a:lnTo>
                    <a:pt x="f388" y="f389"/>
                  </a:lnTo>
                  <a:lnTo>
                    <a:pt x="f245" y="f368"/>
                  </a:lnTo>
                  <a:lnTo>
                    <a:pt x="f390" y="f391"/>
                  </a:lnTo>
                  <a:lnTo>
                    <a:pt x="f390" y="f364"/>
                  </a:lnTo>
                  <a:lnTo>
                    <a:pt x="f243" y="f364"/>
                  </a:lnTo>
                  <a:lnTo>
                    <a:pt x="f388" y="f357"/>
                  </a:lnTo>
                  <a:lnTo>
                    <a:pt x="f392" y="f338"/>
                  </a:lnTo>
                  <a:lnTo>
                    <a:pt x="f245" y="f351"/>
                  </a:lnTo>
                  <a:lnTo>
                    <a:pt x="f110" y="f342"/>
                  </a:lnTo>
                  <a:close/>
                  <a:moveTo>
                    <a:pt x="f393" y="f333"/>
                  </a:moveTo>
                  <a:lnTo>
                    <a:pt x="f394" y="f342"/>
                  </a:lnTo>
                  <a:lnTo>
                    <a:pt x="f395" y="f370"/>
                  </a:lnTo>
                  <a:lnTo>
                    <a:pt x="f396" y="f370"/>
                  </a:lnTo>
                  <a:lnTo>
                    <a:pt x="f397" y="f398"/>
                  </a:lnTo>
                  <a:lnTo>
                    <a:pt x="f399" y="f400"/>
                  </a:lnTo>
                  <a:lnTo>
                    <a:pt x="f399" y="f400"/>
                  </a:lnTo>
                  <a:lnTo>
                    <a:pt x="f401" y="f351"/>
                  </a:lnTo>
                  <a:lnTo>
                    <a:pt x="f251" y="f402"/>
                  </a:lnTo>
                  <a:lnTo>
                    <a:pt x="f248" y="f403"/>
                  </a:lnTo>
                  <a:lnTo>
                    <a:pt x="f404" y="f402"/>
                  </a:lnTo>
                  <a:lnTo>
                    <a:pt x="f405" y="f335"/>
                  </a:lnTo>
                  <a:lnTo>
                    <a:pt x="f406" y="f402"/>
                  </a:lnTo>
                  <a:lnTo>
                    <a:pt x="f393" y="f333"/>
                  </a:lnTo>
                  <a:close/>
                  <a:moveTo>
                    <a:pt x="f407" y="f338"/>
                  </a:moveTo>
                  <a:lnTo>
                    <a:pt x="f336" y="f391"/>
                  </a:lnTo>
                  <a:lnTo>
                    <a:pt x="f408" y="f371"/>
                  </a:lnTo>
                  <a:lnTo>
                    <a:pt x="f409" y="f366"/>
                  </a:lnTo>
                  <a:lnTo>
                    <a:pt x="f410" y="f400"/>
                  </a:lnTo>
                  <a:lnTo>
                    <a:pt x="f330" y="f400"/>
                  </a:lnTo>
                  <a:lnTo>
                    <a:pt x="f330" y="f411"/>
                  </a:lnTo>
                  <a:lnTo>
                    <a:pt x="f329" y="f411"/>
                  </a:lnTo>
                  <a:lnTo>
                    <a:pt x="f329" y="f412"/>
                  </a:lnTo>
                  <a:lnTo>
                    <a:pt x="f407" y="f412"/>
                  </a:lnTo>
                  <a:lnTo>
                    <a:pt x="f325" y="f413"/>
                  </a:lnTo>
                  <a:lnTo>
                    <a:pt x="f325" y="f413"/>
                  </a:lnTo>
                  <a:lnTo>
                    <a:pt x="f414" y="f415"/>
                  </a:lnTo>
                  <a:lnTo>
                    <a:pt x="f416" y="f415"/>
                  </a:lnTo>
                  <a:lnTo>
                    <a:pt x="f417" y="f418"/>
                  </a:lnTo>
                  <a:lnTo>
                    <a:pt x="f328" y="f368"/>
                  </a:lnTo>
                  <a:lnTo>
                    <a:pt x="f419" y="f364"/>
                  </a:lnTo>
                  <a:lnTo>
                    <a:pt x="f419" y="f353"/>
                  </a:lnTo>
                  <a:lnTo>
                    <a:pt x="f407" y="f338"/>
                  </a:lnTo>
                  <a:close/>
                  <a:moveTo>
                    <a:pt x="f420" y="f421"/>
                  </a:moveTo>
                  <a:lnTo>
                    <a:pt x="f422" y="f423"/>
                  </a:lnTo>
                  <a:lnTo>
                    <a:pt x="f422" y="f423"/>
                  </a:lnTo>
                  <a:lnTo>
                    <a:pt x="f424" y="f425"/>
                  </a:lnTo>
                  <a:lnTo>
                    <a:pt x="f424" y="f425"/>
                  </a:lnTo>
                  <a:lnTo>
                    <a:pt x="f420" y="f421"/>
                  </a:lnTo>
                  <a:close/>
                  <a:moveTo>
                    <a:pt x="f128" y="f426"/>
                  </a:moveTo>
                  <a:lnTo>
                    <a:pt x="f128" y="f426"/>
                  </a:lnTo>
                  <a:lnTo>
                    <a:pt x="f128" y="f426"/>
                  </a:lnTo>
                  <a:close/>
                  <a:moveTo>
                    <a:pt x="f427" y="f421"/>
                  </a:moveTo>
                  <a:lnTo>
                    <a:pt x="f428" y="f426"/>
                  </a:lnTo>
                  <a:lnTo>
                    <a:pt x="f232" y="f426"/>
                  </a:lnTo>
                  <a:lnTo>
                    <a:pt x="f429" y="f430"/>
                  </a:lnTo>
                  <a:lnTo>
                    <a:pt x="f431" y="f432"/>
                  </a:lnTo>
                  <a:lnTo>
                    <a:pt x="f433" y="f434"/>
                  </a:lnTo>
                  <a:lnTo>
                    <a:pt x="f435" y="f434"/>
                  </a:lnTo>
                  <a:lnTo>
                    <a:pt x="f237" y="f436"/>
                  </a:lnTo>
                  <a:lnTo>
                    <a:pt x="f427" y="f421"/>
                  </a:lnTo>
                  <a:close/>
                  <a:moveTo>
                    <a:pt x="f298" y="f338"/>
                  </a:moveTo>
                  <a:lnTo>
                    <a:pt x="f437" y="f389"/>
                  </a:lnTo>
                  <a:lnTo>
                    <a:pt x="f438" y="f398"/>
                  </a:lnTo>
                  <a:lnTo>
                    <a:pt x="f439" y="f385"/>
                  </a:lnTo>
                  <a:lnTo>
                    <a:pt x="f406" y="f440"/>
                  </a:lnTo>
                  <a:lnTo>
                    <a:pt x="f406" y="f440"/>
                  </a:lnTo>
                  <a:lnTo>
                    <a:pt x="f441" y="f385"/>
                  </a:lnTo>
                  <a:lnTo>
                    <a:pt x="f442" y="f385"/>
                  </a:lnTo>
                  <a:lnTo>
                    <a:pt x="f443" y="f412"/>
                  </a:lnTo>
                  <a:lnTo>
                    <a:pt x="f251" y="f421"/>
                  </a:lnTo>
                  <a:lnTo>
                    <a:pt x="f444" y="f423"/>
                  </a:lnTo>
                  <a:lnTo>
                    <a:pt x="f445" y="f432"/>
                  </a:lnTo>
                  <a:lnTo>
                    <a:pt x="f446" y="f447"/>
                  </a:lnTo>
                  <a:lnTo>
                    <a:pt x="f448" y="f449"/>
                  </a:lnTo>
                  <a:lnTo>
                    <a:pt x="f254" y="f432"/>
                  </a:lnTo>
                  <a:lnTo>
                    <a:pt x="f254" y="f447"/>
                  </a:lnTo>
                  <a:lnTo>
                    <a:pt x="f295" y="f450"/>
                  </a:lnTo>
                  <a:lnTo>
                    <a:pt x="f305" y="f451"/>
                  </a:lnTo>
                  <a:lnTo>
                    <a:pt x="f452" y="f453"/>
                  </a:lnTo>
                  <a:lnTo>
                    <a:pt x="f454" y="f432"/>
                  </a:lnTo>
                  <a:lnTo>
                    <a:pt x="f455" y="f447"/>
                  </a:lnTo>
                  <a:lnTo>
                    <a:pt x="f289" y="f432"/>
                  </a:lnTo>
                  <a:lnTo>
                    <a:pt x="f456" y="f430"/>
                  </a:lnTo>
                  <a:lnTo>
                    <a:pt x="f287" y="f457"/>
                  </a:lnTo>
                  <a:lnTo>
                    <a:pt x="f458" y="f423"/>
                  </a:lnTo>
                  <a:lnTo>
                    <a:pt x="f458" y="f421"/>
                  </a:lnTo>
                  <a:lnTo>
                    <a:pt x="f459" y="f460"/>
                  </a:lnTo>
                  <a:lnTo>
                    <a:pt x="f309" y="f364"/>
                  </a:lnTo>
                  <a:lnTo>
                    <a:pt x="f289" y="f349"/>
                  </a:lnTo>
                  <a:lnTo>
                    <a:pt x="f291" y="f374"/>
                  </a:lnTo>
                  <a:lnTo>
                    <a:pt x="f461" y="f398"/>
                  </a:lnTo>
                  <a:lnTo>
                    <a:pt x="f461" y="f398"/>
                  </a:lnTo>
                  <a:lnTo>
                    <a:pt x="f246" y="f391"/>
                  </a:lnTo>
                  <a:lnTo>
                    <a:pt x="f305" y="f368"/>
                  </a:lnTo>
                  <a:lnTo>
                    <a:pt x="f255" y="f418"/>
                  </a:lnTo>
                  <a:lnTo>
                    <a:pt x="f300" y="f462"/>
                  </a:lnTo>
                  <a:lnTo>
                    <a:pt x="f296" y="f418"/>
                  </a:lnTo>
                  <a:lnTo>
                    <a:pt x="f296" y="f418"/>
                  </a:lnTo>
                  <a:lnTo>
                    <a:pt x="f302" y="f368"/>
                  </a:lnTo>
                  <a:lnTo>
                    <a:pt x="f463" y="f391"/>
                  </a:lnTo>
                  <a:lnTo>
                    <a:pt x="f298" y="f338"/>
                  </a:lnTo>
                  <a:close/>
                  <a:moveTo>
                    <a:pt x="f380" y="f464"/>
                  </a:moveTo>
                  <a:lnTo>
                    <a:pt x="f355" y="f450"/>
                  </a:lnTo>
                  <a:lnTo>
                    <a:pt x="f465" y="f466"/>
                  </a:lnTo>
                  <a:lnTo>
                    <a:pt x="f384" y="f449"/>
                  </a:lnTo>
                  <a:lnTo>
                    <a:pt x="f386" y="f453"/>
                  </a:lnTo>
                  <a:lnTo>
                    <a:pt x="f467" y="f430"/>
                  </a:lnTo>
                  <a:lnTo>
                    <a:pt x="f380" y="f464"/>
                  </a:lnTo>
                  <a:close/>
                  <a:moveTo>
                    <a:pt x="f468" y="f469"/>
                  </a:moveTo>
                  <a:lnTo>
                    <a:pt x="f14" y="f470"/>
                  </a:lnTo>
                  <a:lnTo>
                    <a:pt x="f14" y="f471"/>
                  </a:lnTo>
                  <a:lnTo>
                    <a:pt x="f40" y="f472"/>
                  </a:lnTo>
                  <a:lnTo>
                    <a:pt x="f40" y="f472"/>
                  </a:lnTo>
                  <a:lnTo>
                    <a:pt x="f12" y="f471"/>
                  </a:lnTo>
                  <a:lnTo>
                    <a:pt x="f468" y="f469"/>
                  </a:lnTo>
                  <a:close/>
                  <a:moveTo>
                    <a:pt x="f473" y="f470"/>
                  </a:moveTo>
                  <a:lnTo>
                    <a:pt x="f76" y="f474"/>
                  </a:lnTo>
                  <a:lnTo>
                    <a:pt x="f80" y="f474"/>
                  </a:lnTo>
                  <a:lnTo>
                    <a:pt x="f210" y="f475"/>
                  </a:lnTo>
                  <a:lnTo>
                    <a:pt x="f473" y="f470"/>
                  </a:lnTo>
                  <a:close/>
                  <a:moveTo>
                    <a:pt x="f476" y="f477"/>
                  </a:moveTo>
                  <a:lnTo>
                    <a:pt x="f478" y="f479"/>
                  </a:lnTo>
                  <a:lnTo>
                    <a:pt x="f480" y="f479"/>
                  </a:lnTo>
                  <a:lnTo>
                    <a:pt x="f476" y="f477"/>
                  </a:lnTo>
                  <a:close/>
                  <a:moveTo>
                    <a:pt x="f411" y="f481"/>
                  </a:moveTo>
                  <a:lnTo>
                    <a:pt x="f400" y="f482"/>
                  </a:lnTo>
                  <a:lnTo>
                    <a:pt x="f411" y="f482"/>
                  </a:lnTo>
                  <a:lnTo>
                    <a:pt x="f411" y="f481"/>
                  </a:lnTo>
                  <a:close/>
                  <a:moveTo>
                    <a:pt x="f266" y="f453"/>
                  </a:moveTo>
                  <a:lnTo>
                    <a:pt x="f2" y="f483"/>
                  </a:lnTo>
                  <a:lnTo>
                    <a:pt x="f183" y="f484"/>
                  </a:lnTo>
                  <a:lnTo>
                    <a:pt x="f54" y="f482"/>
                  </a:lnTo>
                  <a:lnTo>
                    <a:pt x="f54" y="f485"/>
                  </a:lnTo>
                  <a:lnTo>
                    <a:pt x="f11" y="f479"/>
                  </a:lnTo>
                  <a:lnTo>
                    <a:pt x="f15" y="f486"/>
                  </a:lnTo>
                  <a:lnTo>
                    <a:pt x="f29" y="f477"/>
                  </a:lnTo>
                  <a:lnTo>
                    <a:pt x="f27" y="f479"/>
                  </a:lnTo>
                  <a:lnTo>
                    <a:pt x="f70" y="f487"/>
                  </a:lnTo>
                  <a:lnTo>
                    <a:pt x="f70" y="f487"/>
                  </a:lnTo>
                  <a:lnTo>
                    <a:pt x="f15" y="f488"/>
                  </a:lnTo>
                  <a:lnTo>
                    <a:pt x="f74" y="f489"/>
                  </a:lnTo>
                  <a:lnTo>
                    <a:pt x="f73" y="f490"/>
                  </a:lnTo>
                  <a:lnTo>
                    <a:pt x="f89" y="f491"/>
                  </a:lnTo>
                  <a:lnTo>
                    <a:pt x="f129" y="f492"/>
                  </a:lnTo>
                  <a:lnTo>
                    <a:pt x="f113" y="f493"/>
                  </a:lnTo>
                  <a:lnTo>
                    <a:pt x="f153" y="f492"/>
                  </a:lnTo>
                  <a:lnTo>
                    <a:pt x="f214" y="f491"/>
                  </a:lnTo>
                  <a:lnTo>
                    <a:pt x="f214" y="f491"/>
                  </a:lnTo>
                  <a:lnTo>
                    <a:pt x="f150" y="f494"/>
                  </a:lnTo>
                  <a:lnTo>
                    <a:pt x="f162" y="f490"/>
                  </a:lnTo>
                  <a:lnTo>
                    <a:pt x="f282" y="f484"/>
                  </a:lnTo>
                  <a:lnTo>
                    <a:pt x="f253" y="f484"/>
                  </a:lnTo>
                  <a:lnTo>
                    <a:pt x="f301" y="f489"/>
                  </a:lnTo>
                  <a:lnTo>
                    <a:pt x="f268" y="f489"/>
                  </a:lnTo>
                  <a:lnTo>
                    <a:pt x="f268" y="f482"/>
                  </a:lnTo>
                  <a:lnTo>
                    <a:pt x="f306" y="f488"/>
                  </a:lnTo>
                  <a:lnTo>
                    <a:pt x="f403" y="f488"/>
                  </a:lnTo>
                  <a:lnTo>
                    <a:pt x="f342" y="f481"/>
                  </a:lnTo>
                  <a:lnTo>
                    <a:pt x="f351" y="f482"/>
                  </a:lnTo>
                  <a:lnTo>
                    <a:pt x="f370" y="f486"/>
                  </a:lnTo>
                  <a:lnTo>
                    <a:pt x="f418" y="f479"/>
                  </a:lnTo>
                  <a:lnTo>
                    <a:pt x="f462" y="f479"/>
                  </a:lnTo>
                  <a:lnTo>
                    <a:pt x="f418" y="f487"/>
                  </a:lnTo>
                  <a:lnTo>
                    <a:pt x="f418" y="f495"/>
                  </a:lnTo>
                  <a:lnTo>
                    <a:pt x="f349" y="f496"/>
                  </a:lnTo>
                  <a:lnTo>
                    <a:pt x="f349" y="f496"/>
                  </a:lnTo>
                  <a:lnTo>
                    <a:pt x="f357" y="f497"/>
                  </a:lnTo>
                  <a:lnTo>
                    <a:pt x="f342" y="f495"/>
                  </a:lnTo>
                  <a:lnTo>
                    <a:pt x="f338" y="f496"/>
                  </a:lnTo>
                  <a:lnTo>
                    <a:pt x="f307" y="f496"/>
                  </a:lnTo>
                  <a:lnTo>
                    <a:pt x="f317" y="f498"/>
                  </a:lnTo>
                  <a:lnTo>
                    <a:pt x="f317" y="f487"/>
                  </a:lnTo>
                  <a:lnTo>
                    <a:pt x="f267" y="f479"/>
                  </a:lnTo>
                  <a:lnTo>
                    <a:pt x="f267" y="f479"/>
                  </a:lnTo>
                  <a:lnTo>
                    <a:pt x="f269" y="f487"/>
                  </a:lnTo>
                  <a:lnTo>
                    <a:pt x="f282" y="f477"/>
                  </a:lnTo>
                  <a:lnTo>
                    <a:pt x="f282" y="f499"/>
                  </a:lnTo>
                  <a:lnTo>
                    <a:pt x="f402" y="f474"/>
                  </a:lnTo>
                  <a:lnTo>
                    <a:pt x="f306" y="f474"/>
                  </a:lnTo>
                  <a:lnTo>
                    <a:pt x="f335" y="f471"/>
                  </a:lnTo>
                  <a:lnTo>
                    <a:pt x="f301" y="f475"/>
                  </a:lnTo>
                  <a:lnTo>
                    <a:pt x="f269" y="f470"/>
                  </a:lnTo>
                  <a:lnTo>
                    <a:pt x="f268" y="f449"/>
                  </a:lnTo>
                  <a:lnTo>
                    <a:pt x="f282" y="f470"/>
                  </a:lnTo>
                  <a:lnTo>
                    <a:pt x="f282" y="f449"/>
                  </a:lnTo>
                  <a:lnTo>
                    <a:pt x="f267" y="f469"/>
                  </a:lnTo>
                  <a:lnTo>
                    <a:pt x="f266" y="f453"/>
                  </a:lnTo>
                  <a:close/>
                  <a:moveTo>
                    <a:pt x="f500" y="f487"/>
                  </a:moveTo>
                  <a:lnTo>
                    <a:pt x="f501" y="f479"/>
                  </a:lnTo>
                  <a:lnTo>
                    <a:pt x="f502" y="f479"/>
                  </a:lnTo>
                  <a:lnTo>
                    <a:pt x="f503" y="f504"/>
                  </a:lnTo>
                  <a:lnTo>
                    <a:pt x="f505" y="f486"/>
                  </a:lnTo>
                  <a:lnTo>
                    <a:pt x="f505" y="f486"/>
                  </a:lnTo>
                  <a:lnTo>
                    <a:pt x="f506" y="f481"/>
                  </a:lnTo>
                  <a:lnTo>
                    <a:pt x="f507" y="f486"/>
                  </a:lnTo>
                  <a:lnTo>
                    <a:pt x="f508" y="f486"/>
                  </a:lnTo>
                  <a:lnTo>
                    <a:pt x="f508" y="f481"/>
                  </a:lnTo>
                  <a:lnTo>
                    <a:pt x="f367" y="f504"/>
                  </a:lnTo>
                  <a:lnTo>
                    <a:pt x="f509" y="f488"/>
                  </a:lnTo>
                  <a:lnTo>
                    <a:pt x="f510" y="f488"/>
                  </a:lnTo>
                  <a:lnTo>
                    <a:pt x="f511" y="f512"/>
                  </a:lnTo>
                  <a:lnTo>
                    <a:pt x="f513" y="f489"/>
                  </a:lnTo>
                  <a:lnTo>
                    <a:pt x="f514" y="f488"/>
                  </a:lnTo>
                  <a:lnTo>
                    <a:pt x="f515" y="f481"/>
                  </a:lnTo>
                  <a:lnTo>
                    <a:pt x="f514" y="f504"/>
                  </a:lnTo>
                  <a:lnTo>
                    <a:pt x="f478" y="f479"/>
                  </a:lnTo>
                  <a:lnTo>
                    <a:pt x="f516" y="f479"/>
                  </a:lnTo>
                  <a:lnTo>
                    <a:pt x="f478" y="f485"/>
                  </a:lnTo>
                  <a:lnTo>
                    <a:pt x="f517" y="f486"/>
                  </a:lnTo>
                  <a:lnTo>
                    <a:pt x="f517" y="f486"/>
                  </a:lnTo>
                  <a:lnTo>
                    <a:pt x="f518" y="f504"/>
                  </a:lnTo>
                  <a:lnTo>
                    <a:pt x="f517" y="f485"/>
                  </a:lnTo>
                  <a:lnTo>
                    <a:pt x="f519" y="f485"/>
                  </a:lnTo>
                  <a:lnTo>
                    <a:pt x="f518" y="f481"/>
                  </a:lnTo>
                  <a:lnTo>
                    <a:pt x="f520" y="f481"/>
                  </a:lnTo>
                  <a:lnTo>
                    <a:pt x="f521" y="f488"/>
                  </a:lnTo>
                  <a:lnTo>
                    <a:pt x="f522" y="f488"/>
                  </a:lnTo>
                  <a:lnTo>
                    <a:pt x="f523" y="f489"/>
                  </a:lnTo>
                  <a:lnTo>
                    <a:pt x="f524" y="f484"/>
                  </a:lnTo>
                  <a:lnTo>
                    <a:pt x="f523" y="f484"/>
                  </a:lnTo>
                  <a:lnTo>
                    <a:pt x="f523" y="f483"/>
                  </a:lnTo>
                  <a:lnTo>
                    <a:pt x="f519" y="f525"/>
                  </a:lnTo>
                  <a:lnTo>
                    <a:pt x="f521" y="f494"/>
                  </a:lnTo>
                  <a:lnTo>
                    <a:pt x="f526" y="f527"/>
                  </a:lnTo>
                  <a:lnTo>
                    <a:pt x="f480" y="f493"/>
                  </a:lnTo>
                  <a:lnTo>
                    <a:pt x="f526" y="f491"/>
                  </a:lnTo>
                  <a:lnTo>
                    <a:pt x="f358" y="f528"/>
                  </a:lnTo>
                  <a:lnTo>
                    <a:pt x="f478" y="f529"/>
                  </a:lnTo>
                  <a:lnTo>
                    <a:pt x="f513" y="f530"/>
                  </a:lnTo>
                  <a:lnTo>
                    <a:pt x="f531" y="f532"/>
                  </a:lnTo>
                  <a:lnTo>
                    <a:pt x="f533" y="f490"/>
                  </a:lnTo>
                  <a:lnTo>
                    <a:pt x="f533" y="f512"/>
                  </a:lnTo>
                  <a:lnTo>
                    <a:pt x="f534" y="f481"/>
                  </a:lnTo>
                  <a:lnTo>
                    <a:pt x="f535" y="f486"/>
                  </a:lnTo>
                  <a:lnTo>
                    <a:pt x="f536" y="f477"/>
                  </a:lnTo>
                  <a:lnTo>
                    <a:pt x="f500" y="f487"/>
                  </a:lnTo>
                  <a:close/>
                  <a:moveTo>
                    <a:pt x="f537" y="f485"/>
                  </a:moveTo>
                  <a:lnTo>
                    <a:pt x="f263" y="f538"/>
                  </a:lnTo>
                  <a:lnTo>
                    <a:pt x="f258" y="f538"/>
                  </a:lnTo>
                  <a:lnTo>
                    <a:pt x="f104" y="f539"/>
                  </a:lnTo>
                  <a:lnTo>
                    <a:pt x="f540" y="f541"/>
                  </a:lnTo>
                  <a:lnTo>
                    <a:pt x="f540" y="f541"/>
                  </a:lnTo>
                  <a:lnTo>
                    <a:pt x="f164" y="f532"/>
                  </a:lnTo>
                  <a:lnTo>
                    <a:pt x="f542" y="f529"/>
                  </a:lnTo>
                  <a:lnTo>
                    <a:pt x="f164" y="f530"/>
                  </a:lnTo>
                  <a:lnTo>
                    <a:pt x="f119" y="f527"/>
                  </a:lnTo>
                  <a:lnTo>
                    <a:pt x="f543" y="f488"/>
                  </a:lnTo>
                  <a:lnTo>
                    <a:pt x="f537" y="f485"/>
                  </a:lnTo>
                  <a:close/>
                  <a:moveTo>
                    <a:pt x="f544" y="f545"/>
                  </a:moveTo>
                  <a:lnTo>
                    <a:pt x="f546" y="f547"/>
                  </a:lnTo>
                  <a:lnTo>
                    <a:pt x="f546" y="f547"/>
                  </a:lnTo>
                  <a:lnTo>
                    <a:pt x="f548" y="f549"/>
                  </a:lnTo>
                  <a:lnTo>
                    <a:pt x="f548" y="f549"/>
                  </a:lnTo>
                  <a:lnTo>
                    <a:pt x="f544" y="f545"/>
                  </a:lnTo>
                  <a:close/>
                  <a:moveTo>
                    <a:pt x="f78" y="f337"/>
                  </a:moveTo>
                  <a:lnTo>
                    <a:pt x="f69" y="f349"/>
                  </a:lnTo>
                  <a:lnTo>
                    <a:pt x="f63" y="f364"/>
                  </a:lnTo>
                  <a:lnTo>
                    <a:pt x="f72" y="f368"/>
                  </a:lnTo>
                  <a:lnTo>
                    <a:pt x="f68" y="f418"/>
                  </a:lnTo>
                  <a:lnTo>
                    <a:pt x="f68" y="f370"/>
                  </a:lnTo>
                  <a:lnTo>
                    <a:pt x="f323" y="f370"/>
                  </a:lnTo>
                  <a:lnTo>
                    <a:pt x="f319" y="f398"/>
                  </a:lnTo>
                  <a:lnTo>
                    <a:pt x="f67" y="f411"/>
                  </a:lnTo>
                  <a:lnTo>
                    <a:pt x="f318" y="f411"/>
                  </a:lnTo>
                  <a:lnTo>
                    <a:pt x="f67" y="f385"/>
                  </a:lnTo>
                  <a:lnTo>
                    <a:pt x="f121" y="f374"/>
                  </a:lnTo>
                  <a:lnTo>
                    <a:pt x="f323" y="f368"/>
                  </a:lnTo>
                  <a:lnTo>
                    <a:pt x="f215" y="f337"/>
                  </a:lnTo>
                  <a:lnTo>
                    <a:pt x="f215" y="f337"/>
                  </a:lnTo>
                  <a:lnTo>
                    <a:pt x="f550" y="f366"/>
                  </a:lnTo>
                  <a:lnTo>
                    <a:pt x="f160" y="f385"/>
                  </a:lnTo>
                  <a:lnTo>
                    <a:pt x="f315" y="f411"/>
                  </a:lnTo>
                  <a:lnTo>
                    <a:pt x="f163" y="f411"/>
                  </a:lnTo>
                  <a:lnTo>
                    <a:pt x="f542" y="f551"/>
                  </a:lnTo>
                  <a:lnTo>
                    <a:pt x="f315" y="f423"/>
                  </a:lnTo>
                  <a:lnTo>
                    <a:pt x="f552" y="f426"/>
                  </a:lnTo>
                  <a:lnTo>
                    <a:pt x="f552" y="f457"/>
                  </a:lnTo>
                  <a:lnTo>
                    <a:pt x="f553" y="f436"/>
                  </a:lnTo>
                  <a:lnTo>
                    <a:pt x="f554" y="f551"/>
                  </a:lnTo>
                  <a:lnTo>
                    <a:pt x="f86" y="f423"/>
                  </a:lnTo>
                  <a:lnTo>
                    <a:pt x="f80" y="f436"/>
                  </a:lnTo>
                  <a:lnTo>
                    <a:pt x="f192" y="f464"/>
                  </a:lnTo>
                  <a:lnTo>
                    <a:pt x="f363" y="f430"/>
                  </a:lnTo>
                  <a:lnTo>
                    <a:pt x="f210" y="f464"/>
                  </a:lnTo>
                  <a:lnTo>
                    <a:pt x="f195" y="f447"/>
                  </a:lnTo>
                  <a:lnTo>
                    <a:pt x="f80" y="f466"/>
                  </a:lnTo>
                  <a:lnTo>
                    <a:pt x="f555" y="f556"/>
                  </a:lnTo>
                  <a:lnTo>
                    <a:pt x="f208" y="f453"/>
                  </a:lnTo>
                  <a:lnTo>
                    <a:pt x="f82" y="f466"/>
                  </a:lnTo>
                  <a:lnTo>
                    <a:pt x="f205" y="f470"/>
                  </a:lnTo>
                  <a:lnTo>
                    <a:pt x="f217" y="f557"/>
                  </a:lnTo>
                  <a:lnTo>
                    <a:pt x="f86" y="f479"/>
                  </a:lnTo>
                  <a:lnTo>
                    <a:pt x="f363" y="f481"/>
                  </a:lnTo>
                  <a:lnTo>
                    <a:pt x="f320" y="f512"/>
                  </a:lnTo>
                  <a:lnTo>
                    <a:pt x="f320" y="f484"/>
                  </a:lnTo>
                  <a:lnTo>
                    <a:pt x="f320" y="f483"/>
                  </a:lnTo>
                  <a:lnTo>
                    <a:pt x="f216" y="f490"/>
                  </a:lnTo>
                  <a:lnTo>
                    <a:pt x="f320" y="f484"/>
                  </a:lnTo>
                  <a:lnTo>
                    <a:pt x="f63" y="f489"/>
                  </a:lnTo>
                  <a:lnTo>
                    <a:pt x="f62" y="f494"/>
                  </a:lnTo>
                  <a:lnTo>
                    <a:pt x="f57" y="f493"/>
                  </a:lnTo>
                  <a:lnTo>
                    <a:pt x="f76" y="f494"/>
                  </a:lnTo>
                  <a:lnTo>
                    <a:pt x="f213" y="f527"/>
                  </a:lnTo>
                  <a:lnTo>
                    <a:pt x="f212" y="f491"/>
                  </a:lnTo>
                  <a:lnTo>
                    <a:pt x="f212" y="f491"/>
                  </a:lnTo>
                  <a:lnTo>
                    <a:pt x="f77" y="f527"/>
                  </a:lnTo>
                  <a:lnTo>
                    <a:pt x="f558" y="f491"/>
                  </a:lnTo>
                  <a:lnTo>
                    <a:pt x="f79" y="f529"/>
                  </a:lnTo>
                  <a:lnTo>
                    <a:pt x="f363" y="f559"/>
                  </a:lnTo>
                  <a:lnTo>
                    <a:pt x="f210" y="f538"/>
                  </a:lnTo>
                  <a:lnTo>
                    <a:pt x="f363" y="f560"/>
                  </a:lnTo>
                  <a:lnTo>
                    <a:pt x="f195" y="f561"/>
                  </a:lnTo>
                  <a:lnTo>
                    <a:pt x="f211" y="f562"/>
                  </a:lnTo>
                  <a:lnTo>
                    <a:pt x="f563" y="f564"/>
                  </a:lnTo>
                  <a:lnTo>
                    <a:pt x="f219" y="f565"/>
                  </a:lnTo>
                  <a:lnTo>
                    <a:pt x="f566" y="f562"/>
                  </a:lnTo>
                  <a:lnTo>
                    <a:pt x="f567" y="f561"/>
                  </a:lnTo>
                  <a:lnTo>
                    <a:pt x="f196" y="f559"/>
                  </a:lnTo>
                  <a:lnTo>
                    <a:pt x="f568" y="f559"/>
                  </a:lnTo>
                  <a:lnTo>
                    <a:pt x="f198" y="f569"/>
                  </a:lnTo>
                  <a:lnTo>
                    <a:pt x="f570" y="f562"/>
                  </a:lnTo>
                  <a:lnTo>
                    <a:pt x="f222" y="f562"/>
                  </a:lnTo>
                  <a:lnTo>
                    <a:pt x="f222" y="f559"/>
                  </a:lnTo>
                  <a:lnTo>
                    <a:pt x="f571" y="f560"/>
                  </a:lnTo>
                  <a:lnTo>
                    <a:pt x="f571" y="f530"/>
                  </a:lnTo>
                  <a:lnTo>
                    <a:pt x="f572" y="f528"/>
                  </a:lnTo>
                  <a:lnTo>
                    <a:pt x="f573" y="f528"/>
                  </a:lnTo>
                  <a:lnTo>
                    <a:pt x="f222" y="f493"/>
                  </a:lnTo>
                  <a:lnTo>
                    <a:pt x="f571" y="f492"/>
                  </a:lnTo>
                  <a:lnTo>
                    <a:pt x="f204" y="f492"/>
                  </a:lnTo>
                  <a:lnTo>
                    <a:pt x="f571" y="f527"/>
                  </a:lnTo>
                  <a:lnTo>
                    <a:pt x="f204" y="f490"/>
                  </a:lnTo>
                  <a:lnTo>
                    <a:pt x="f198" y="f490"/>
                  </a:lnTo>
                  <a:lnTo>
                    <a:pt x="f10" y="f512"/>
                  </a:lnTo>
                  <a:lnTo>
                    <a:pt x="f198" y="f489"/>
                  </a:lnTo>
                  <a:lnTo>
                    <a:pt x="f203" y="f488"/>
                  </a:lnTo>
                  <a:lnTo>
                    <a:pt x="f190" y="f481"/>
                  </a:lnTo>
                  <a:lnTo>
                    <a:pt x="f219" y="f479"/>
                  </a:lnTo>
                  <a:lnTo>
                    <a:pt x="f200" y="f504"/>
                  </a:lnTo>
                  <a:lnTo>
                    <a:pt x="f574" y="f487"/>
                  </a:lnTo>
                  <a:lnTo>
                    <a:pt x="f222" y="f499"/>
                  </a:lnTo>
                  <a:lnTo>
                    <a:pt x="f184" y="f479"/>
                  </a:lnTo>
                  <a:lnTo>
                    <a:pt x="f187" y="f504"/>
                  </a:lnTo>
                  <a:lnTo>
                    <a:pt x="f187" y="f504"/>
                  </a:lnTo>
                  <a:lnTo>
                    <a:pt x="f575" y="f477"/>
                  </a:lnTo>
                  <a:lnTo>
                    <a:pt x="f184" y="f482"/>
                  </a:lnTo>
                  <a:lnTo>
                    <a:pt x="f576" y="f484"/>
                  </a:lnTo>
                  <a:lnTo>
                    <a:pt x="f182" y="f489"/>
                  </a:lnTo>
                  <a:lnTo>
                    <a:pt x="f577" y="f483"/>
                  </a:lnTo>
                  <a:lnTo>
                    <a:pt x="f180" y="f483"/>
                  </a:lnTo>
                  <a:lnTo>
                    <a:pt x="f185" y="f482"/>
                  </a:lnTo>
                  <a:lnTo>
                    <a:pt x="f180" y="f482"/>
                  </a:lnTo>
                  <a:lnTo>
                    <a:pt x="f201" y="f504"/>
                  </a:lnTo>
                  <a:lnTo>
                    <a:pt x="f578" y="f479"/>
                  </a:lnTo>
                  <a:lnTo>
                    <a:pt x="f579" y="f477"/>
                  </a:lnTo>
                  <a:lnTo>
                    <a:pt x="f176" y="f487"/>
                  </a:lnTo>
                  <a:lnTo>
                    <a:pt x="f580" y="f477"/>
                  </a:lnTo>
                  <a:lnTo>
                    <a:pt x="f580" y="f498"/>
                  </a:lnTo>
                  <a:lnTo>
                    <a:pt x="f581" y="f498"/>
                  </a:lnTo>
                  <a:lnTo>
                    <a:pt x="f581" y="f496"/>
                  </a:lnTo>
                  <a:lnTo>
                    <a:pt x="f582" y="f495"/>
                  </a:lnTo>
                  <a:lnTo>
                    <a:pt x="f579" y="f583"/>
                  </a:lnTo>
                  <a:lnTo>
                    <a:pt x="f584" y="f474"/>
                  </a:lnTo>
                  <a:lnTo>
                    <a:pt x="f585" y="f472"/>
                  </a:lnTo>
                  <a:lnTo>
                    <a:pt x="f584" y="f586"/>
                  </a:lnTo>
                  <a:lnTo>
                    <a:pt x="f587" y="f588"/>
                  </a:lnTo>
                  <a:lnTo>
                    <a:pt x="f575" y="f471"/>
                  </a:lnTo>
                  <a:lnTo>
                    <a:pt x="f178" y="f588"/>
                  </a:lnTo>
                  <a:lnTo>
                    <a:pt x="f589" y="f588"/>
                  </a:lnTo>
                  <a:lnTo>
                    <a:pt x="f577" y="f590"/>
                  </a:lnTo>
                  <a:lnTo>
                    <a:pt x="f591" y="f586"/>
                  </a:lnTo>
                  <a:lnTo>
                    <a:pt x="f589" y="f470"/>
                  </a:lnTo>
                  <a:lnTo>
                    <a:pt x="f591" y="f590"/>
                  </a:lnTo>
                  <a:lnTo>
                    <a:pt x="f184" y="f590"/>
                  </a:lnTo>
                  <a:lnTo>
                    <a:pt x="f576" y="f470"/>
                  </a:lnTo>
                  <a:lnTo>
                    <a:pt x="f181" y="f592"/>
                  </a:lnTo>
                  <a:lnTo>
                    <a:pt x="f572" y="f449"/>
                  </a:lnTo>
                  <a:lnTo>
                    <a:pt x="f571" y="f466"/>
                  </a:lnTo>
                  <a:lnTo>
                    <a:pt x="f570" y="f453"/>
                  </a:lnTo>
                  <a:lnTo>
                    <a:pt x="f184" y="f451"/>
                  </a:lnTo>
                  <a:lnTo>
                    <a:pt x="f204" y="f450"/>
                  </a:lnTo>
                  <a:lnTo>
                    <a:pt x="f575" y="f447"/>
                  </a:lnTo>
                  <a:lnTo>
                    <a:pt x="f204" y="f432"/>
                  </a:lnTo>
                  <a:lnTo>
                    <a:pt x="f589" y="f464"/>
                  </a:lnTo>
                  <a:lnTo>
                    <a:pt x="f591" y="f457"/>
                  </a:lnTo>
                  <a:lnTo>
                    <a:pt x="f572" y="f426"/>
                  </a:lnTo>
                  <a:lnTo>
                    <a:pt x="f593" y="f423"/>
                  </a:lnTo>
                  <a:lnTo>
                    <a:pt x="f594" y="f457"/>
                  </a:lnTo>
                  <a:lnTo>
                    <a:pt x="f576" y="f551"/>
                  </a:lnTo>
                  <a:lnTo>
                    <a:pt x="f184" y="f460"/>
                  </a:lnTo>
                  <a:lnTo>
                    <a:pt x="f573" y="f460"/>
                  </a:lnTo>
                  <a:lnTo>
                    <a:pt x="f595" y="f457"/>
                  </a:lnTo>
                  <a:lnTo>
                    <a:pt x="f596" y="f551"/>
                  </a:lnTo>
                  <a:lnTo>
                    <a:pt x="f222" y="f411"/>
                  </a:lnTo>
                  <a:lnTo>
                    <a:pt x="f197" y="f460"/>
                  </a:lnTo>
                  <a:lnTo>
                    <a:pt x="f197" y="f460"/>
                  </a:lnTo>
                  <a:lnTo>
                    <a:pt x="f200" y="f385"/>
                  </a:lnTo>
                  <a:lnTo>
                    <a:pt x="f567" y="f385"/>
                  </a:lnTo>
                  <a:lnTo>
                    <a:pt x="f189" y="f389"/>
                  </a:lnTo>
                  <a:lnTo>
                    <a:pt x="f597" y="f598"/>
                  </a:lnTo>
                  <a:lnTo>
                    <a:pt x="f566" y="f398"/>
                  </a:lnTo>
                  <a:lnTo>
                    <a:pt x="f221" y="f398"/>
                  </a:lnTo>
                  <a:lnTo>
                    <a:pt x="f599" y="f370"/>
                  </a:lnTo>
                  <a:lnTo>
                    <a:pt x="f599" y="f370"/>
                  </a:lnTo>
                  <a:lnTo>
                    <a:pt x="f81" y="f389"/>
                  </a:lnTo>
                  <a:lnTo>
                    <a:pt x="f81" y="f389"/>
                  </a:lnTo>
                  <a:lnTo>
                    <a:pt x="f567" y="f371"/>
                  </a:lnTo>
                  <a:lnTo>
                    <a:pt x="f208" y="f391"/>
                  </a:lnTo>
                  <a:lnTo>
                    <a:pt x="f208" y="f391"/>
                  </a:lnTo>
                  <a:lnTo>
                    <a:pt x="f9" y="f371"/>
                  </a:lnTo>
                  <a:lnTo>
                    <a:pt x="f211" y="f374"/>
                  </a:lnTo>
                  <a:lnTo>
                    <a:pt x="f79" y="f418"/>
                  </a:lnTo>
                  <a:lnTo>
                    <a:pt x="f56" y="f374"/>
                  </a:lnTo>
                  <a:lnTo>
                    <a:pt x="f213" y="f366"/>
                  </a:lnTo>
                  <a:lnTo>
                    <a:pt x="f212" y="f371"/>
                  </a:lnTo>
                  <a:lnTo>
                    <a:pt x="f558" y="f462"/>
                  </a:lnTo>
                  <a:lnTo>
                    <a:pt x="f554" y="f371"/>
                  </a:lnTo>
                  <a:lnTo>
                    <a:pt x="f86" y="f368"/>
                  </a:lnTo>
                  <a:lnTo>
                    <a:pt x="f78" y="f337"/>
                  </a:lnTo>
                  <a:close/>
                  <a:moveTo>
                    <a:pt x="f600" y="f2"/>
                  </a:moveTo>
                  <a:lnTo>
                    <a:pt x="f601" y="f602"/>
                  </a:lnTo>
                  <a:lnTo>
                    <a:pt x="f603" y="f175"/>
                  </a:lnTo>
                  <a:lnTo>
                    <a:pt x="f604" y="f179"/>
                  </a:lnTo>
                  <a:lnTo>
                    <a:pt x="f605" y="f177"/>
                  </a:lnTo>
                  <a:lnTo>
                    <a:pt x="f606" y="f183"/>
                  </a:lnTo>
                  <a:lnTo>
                    <a:pt x="f607" y="f191"/>
                  </a:lnTo>
                  <a:lnTo>
                    <a:pt x="f608" y="f183"/>
                  </a:lnTo>
                  <a:lnTo>
                    <a:pt x="f608" y="f191"/>
                  </a:lnTo>
                  <a:lnTo>
                    <a:pt x="f609" y="f193"/>
                  </a:lnTo>
                  <a:lnTo>
                    <a:pt x="f609" y="f235"/>
                  </a:lnTo>
                  <a:lnTo>
                    <a:pt x="f610" y="f191"/>
                  </a:lnTo>
                  <a:lnTo>
                    <a:pt x="f611" y="f54"/>
                  </a:lnTo>
                  <a:lnTo>
                    <a:pt x="f612" y="f186"/>
                  </a:lnTo>
                  <a:lnTo>
                    <a:pt x="f613" y="f17"/>
                  </a:lnTo>
                  <a:lnTo>
                    <a:pt x="f614" y="f27"/>
                  </a:lnTo>
                  <a:lnTo>
                    <a:pt x="f615" y="f24"/>
                  </a:lnTo>
                  <a:lnTo>
                    <a:pt x="f615" y="f24"/>
                  </a:lnTo>
                  <a:lnTo>
                    <a:pt x="f201" y="f75"/>
                  </a:lnTo>
                  <a:lnTo>
                    <a:pt x="f616" y="f113"/>
                  </a:lnTo>
                  <a:lnTo>
                    <a:pt x="f617" y="f133"/>
                  </a:lnTo>
                  <a:lnTo>
                    <a:pt x="f618" y="f129"/>
                  </a:lnTo>
                  <a:lnTo>
                    <a:pt x="f580" y="f153"/>
                  </a:lnTo>
                  <a:lnTo>
                    <a:pt x="f619" y="f152"/>
                  </a:lnTo>
                  <a:lnTo>
                    <a:pt x="f619" y="f162"/>
                  </a:lnTo>
                  <a:lnTo>
                    <a:pt x="f229" y="f150"/>
                  </a:lnTo>
                  <a:lnTo>
                    <a:pt x="f224" y="f170"/>
                  </a:lnTo>
                  <a:lnTo>
                    <a:pt x="f433" y="f253"/>
                  </a:lnTo>
                  <a:lnTo>
                    <a:pt x="f433" y="f267"/>
                  </a:lnTo>
                  <a:lnTo>
                    <a:pt x="f435" y="f307"/>
                  </a:lnTo>
                  <a:lnTo>
                    <a:pt x="f428" y="f335"/>
                  </a:lnTo>
                  <a:lnTo>
                    <a:pt x="f620" y="f403"/>
                  </a:lnTo>
                  <a:lnTo>
                    <a:pt x="f621" y="f340"/>
                  </a:lnTo>
                  <a:lnTo>
                    <a:pt x="f620" y="f353"/>
                  </a:lnTo>
                  <a:lnTo>
                    <a:pt x="f620" y="f357"/>
                  </a:lnTo>
                  <a:lnTo>
                    <a:pt x="f622" y="f368"/>
                  </a:lnTo>
                  <a:lnTo>
                    <a:pt x="f427" y="f462"/>
                  </a:lnTo>
                  <a:lnTo>
                    <a:pt x="f623" y="f418"/>
                  </a:lnTo>
                  <a:lnTo>
                    <a:pt x="f624" y="f371"/>
                  </a:lnTo>
                  <a:lnTo>
                    <a:pt x="f624" y="f371"/>
                  </a:lnTo>
                  <a:lnTo>
                    <a:pt x="f620" y="f418"/>
                  </a:lnTo>
                  <a:lnTo>
                    <a:pt x="f433" y="f440"/>
                  </a:lnTo>
                  <a:lnTo>
                    <a:pt x="f625" y="f374"/>
                  </a:lnTo>
                  <a:lnTo>
                    <a:pt x="f625" y="f389"/>
                  </a:lnTo>
                  <a:lnTo>
                    <a:pt x="f626" y="f389"/>
                  </a:lnTo>
                  <a:lnTo>
                    <a:pt x="f626" y="f398"/>
                  </a:lnTo>
                  <a:lnTo>
                    <a:pt x="f627" y="f398"/>
                  </a:lnTo>
                  <a:lnTo>
                    <a:pt x="f237" y="f400"/>
                  </a:lnTo>
                  <a:lnTo>
                    <a:pt x="f628" y="f411"/>
                  </a:lnTo>
                  <a:lnTo>
                    <a:pt x="f612" y="f411"/>
                  </a:lnTo>
                  <a:lnTo>
                    <a:pt x="f627" y="f460"/>
                  </a:lnTo>
                  <a:lnTo>
                    <a:pt x="f628" y="f551"/>
                  </a:lnTo>
                  <a:lnTo>
                    <a:pt x="f431" y="f413"/>
                  </a:lnTo>
                  <a:lnTo>
                    <a:pt x="f629" y="f426"/>
                  </a:lnTo>
                  <a:lnTo>
                    <a:pt x="f630" y="f447"/>
                  </a:lnTo>
                  <a:lnTo>
                    <a:pt x="f627" y="f447"/>
                  </a:lnTo>
                  <a:lnTo>
                    <a:pt x="f630" y="f450"/>
                  </a:lnTo>
                  <a:lnTo>
                    <a:pt x="f626" y="f466"/>
                  </a:lnTo>
                  <a:lnTo>
                    <a:pt x="f630" y="f466"/>
                  </a:lnTo>
                  <a:lnTo>
                    <a:pt x="f433" y="f470"/>
                  </a:lnTo>
                  <a:lnTo>
                    <a:pt x="f625" y="f592"/>
                  </a:lnTo>
                  <a:lnTo>
                    <a:pt x="f631" y="f472"/>
                  </a:lnTo>
                  <a:lnTo>
                    <a:pt x="f625" y="f586"/>
                  </a:lnTo>
                  <a:lnTo>
                    <a:pt x="f236" y="f471"/>
                  </a:lnTo>
                  <a:lnTo>
                    <a:pt x="f626" y="f557"/>
                  </a:lnTo>
                  <a:lnTo>
                    <a:pt x="f632" y="f557"/>
                  </a:lnTo>
                  <a:lnTo>
                    <a:pt x="f615" y="f497"/>
                  </a:lnTo>
                  <a:lnTo>
                    <a:pt x="f624" y="f497"/>
                  </a:lnTo>
                  <a:lnTo>
                    <a:pt x="f633" y="f486"/>
                  </a:lnTo>
                  <a:lnTo>
                    <a:pt x="f435" y="f497"/>
                  </a:lnTo>
                  <a:lnTo>
                    <a:pt x="f435" y="f497"/>
                  </a:lnTo>
                  <a:lnTo>
                    <a:pt x="f634" y="f504"/>
                  </a:lnTo>
                  <a:lnTo>
                    <a:pt x="f635" y="f504"/>
                  </a:lnTo>
                  <a:lnTo>
                    <a:pt x="f634" y="f488"/>
                  </a:lnTo>
                  <a:lnTo>
                    <a:pt x="f621" y="f481"/>
                  </a:lnTo>
                  <a:lnTo>
                    <a:pt x="f632" y="f489"/>
                  </a:lnTo>
                  <a:lnTo>
                    <a:pt x="f631" y="f636"/>
                  </a:lnTo>
                  <a:lnTo>
                    <a:pt x="f624" y="f494"/>
                  </a:lnTo>
                  <a:lnTo>
                    <a:pt x="f623" y="f484"/>
                  </a:lnTo>
                  <a:lnTo>
                    <a:pt x="f435" y="f491"/>
                  </a:lnTo>
                  <a:lnTo>
                    <a:pt x="f232" y="f491"/>
                  </a:lnTo>
                  <a:lnTo>
                    <a:pt x="f429" y="f528"/>
                  </a:lnTo>
                  <a:lnTo>
                    <a:pt x="f623" y="f493"/>
                  </a:lnTo>
                  <a:lnTo>
                    <a:pt x="f427" y="f636"/>
                  </a:lnTo>
                  <a:lnTo>
                    <a:pt x="f621" y="f636"/>
                  </a:lnTo>
                  <a:lnTo>
                    <a:pt x="f632" y="f530"/>
                  </a:lnTo>
                  <a:lnTo>
                    <a:pt x="f433" y="f637"/>
                  </a:lnTo>
                  <a:lnTo>
                    <a:pt x="f623" y="f561"/>
                  </a:lnTo>
                  <a:lnTo>
                    <a:pt x="f433" y="f545"/>
                  </a:lnTo>
                  <a:lnTo>
                    <a:pt x="f620" y="f638"/>
                  </a:lnTo>
                  <a:lnTo>
                    <a:pt x="f427" y="f639"/>
                  </a:lnTo>
                  <a:lnTo>
                    <a:pt x="f620" y="f640"/>
                  </a:lnTo>
                  <a:lnTo>
                    <a:pt x="f238" y="f640"/>
                  </a:lnTo>
                  <a:lnTo>
                    <a:pt x="f620" y="f641"/>
                  </a:lnTo>
                  <a:lnTo>
                    <a:pt x="f238" y="f641"/>
                  </a:lnTo>
                  <a:lnTo>
                    <a:pt x="f238" y="f642"/>
                  </a:lnTo>
                  <a:lnTo>
                    <a:pt x="f628" y="f643"/>
                  </a:lnTo>
                  <a:lnTo>
                    <a:pt x="f627" y="f644"/>
                  </a:lnTo>
                  <a:lnTo>
                    <a:pt x="f645" y="f422"/>
                  </a:lnTo>
                  <a:lnTo>
                    <a:pt x="f645" y="f422"/>
                  </a:lnTo>
                  <a:lnTo>
                    <a:pt x="f629" y="f420"/>
                  </a:lnTo>
                  <a:lnTo>
                    <a:pt x="f629" y="f420"/>
                  </a:lnTo>
                  <a:lnTo>
                    <a:pt x="f646" y="f647"/>
                  </a:lnTo>
                  <a:lnTo>
                    <a:pt x="f646" y="f648"/>
                  </a:lnTo>
                  <a:lnTo>
                    <a:pt x="f649" y="f648"/>
                  </a:lnTo>
                  <a:lnTo>
                    <a:pt x="f650" y="f651"/>
                  </a:lnTo>
                  <a:lnTo>
                    <a:pt x="f611" y="f420"/>
                  </a:lnTo>
                  <a:lnTo>
                    <a:pt x="f649" y="f644"/>
                  </a:lnTo>
                  <a:lnTo>
                    <a:pt x="f652" y="f641"/>
                  </a:lnTo>
                  <a:lnTo>
                    <a:pt x="f653" y="f639"/>
                  </a:lnTo>
                  <a:lnTo>
                    <a:pt x="f654" y="f655"/>
                  </a:lnTo>
                  <a:lnTo>
                    <a:pt x="f656" y="f564"/>
                  </a:lnTo>
                  <a:lnTo>
                    <a:pt x="f657" y="f658"/>
                  </a:lnTo>
                  <a:lnTo>
                    <a:pt x="f654" y="f569"/>
                  </a:lnTo>
                  <a:lnTo>
                    <a:pt x="f659" y="f562"/>
                  </a:lnTo>
                  <a:lnTo>
                    <a:pt x="f660" y="f539"/>
                  </a:lnTo>
                  <a:lnTo>
                    <a:pt x="f661" y="f559"/>
                  </a:lnTo>
                  <a:lnTo>
                    <a:pt x="f661" y="f636"/>
                  </a:lnTo>
                  <a:lnTo>
                    <a:pt x="f662" y="f493"/>
                  </a:lnTo>
                  <a:lnTo>
                    <a:pt x="f663" y="f491"/>
                  </a:lnTo>
                  <a:lnTo>
                    <a:pt x="f661" y="f490"/>
                  </a:lnTo>
                  <a:lnTo>
                    <a:pt x="f664" y="f512"/>
                  </a:lnTo>
                  <a:lnTo>
                    <a:pt x="f665" y="f488"/>
                  </a:lnTo>
                  <a:lnTo>
                    <a:pt x="f666" y="f479"/>
                  </a:lnTo>
                  <a:lnTo>
                    <a:pt x="f667" y="f477"/>
                  </a:lnTo>
                  <a:lnTo>
                    <a:pt x="f668" y="f477"/>
                  </a:lnTo>
                  <a:lnTo>
                    <a:pt x="f669" y="f482"/>
                  </a:lnTo>
                  <a:lnTo>
                    <a:pt x="f603" y="f504"/>
                  </a:lnTo>
                  <a:lnTo>
                    <a:pt x="f670" y="f485"/>
                  </a:lnTo>
                  <a:lnTo>
                    <a:pt x="f671" y="f475"/>
                  </a:lnTo>
                  <a:lnTo>
                    <a:pt x="f672" y="f592"/>
                  </a:lnTo>
                  <a:lnTo>
                    <a:pt x="f523" y="f436"/>
                  </a:lnTo>
                  <a:lnTo>
                    <a:pt x="f673" y="f436"/>
                  </a:lnTo>
                  <a:lnTo>
                    <a:pt x="f511" y="f457"/>
                  </a:lnTo>
                  <a:lnTo>
                    <a:pt x="f674" y="f457"/>
                  </a:lnTo>
                  <a:lnTo>
                    <a:pt x="f675" y="f551"/>
                  </a:lnTo>
                  <a:lnTo>
                    <a:pt x="f676" y="f551"/>
                  </a:lnTo>
                  <a:lnTo>
                    <a:pt x="f677" y="f411"/>
                  </a:lnTo>
                  <a:lnTo>
                    <a:pt x="f522" y="f411"/>
                  </a:lnTo>
                  <a:lnTo>
                    <a:pt x="f678" y="f398"/>
                  </a:lnTo>
                  <a:lnTo>
                    <a:pt x="f476" y="f400"/>
                  </a:lnTo>
                  <a:lnTo>
                    <a:pt x="f673" y="f551"/>
                  </a:lnTo>
                  <a:lnTo>
                    <a:pt x="f511" y="f412"/>
                  </a:lnTo>
                  <a:lnTo>
                    <a:pt x="f511" y="f551"/>
                  </a:lnTo>
                  <a:lnTo>
                    <a:pt x="f509" y="f412"/>
                  </a:lnTo>
                  <a:lnTo>
                    <a:pt x="f509" y="f440"/>
                  </a:lnTo>
                  <a:lnTo>
                    <a:pt x="f510" y="f598"/>
                  </a:lnTo>
                  <a:lnTo>
                    <a:pt x="f509" y="f389"/>
                  </a:lnTo>
                  <a:lnTo>
                    <a:pt x="f518" y="f418"/>
                  </a:lnTo>
                  <a:lnTo>
                    <a:pt x="f516" y="f462"/>
                  </a:lnTo>
                  <a:lnTo>
                    <a:pt x="f358" y="f364"/>
                  </a:lnTo>
                  <a:lnTo>
                    <a:pt x="f679" y="f368"/>
                  </a:lnTo>
                  <a:lnTo>
                    <a:pt x="f679" y="f368"/>
                  </a:lnTo>
                  <a:lnTo>
                    <a:pt x="f359" y="f360"/>
                  </a:lnTo>
                  <a:lnTo>
                    <a:pt x="f359" y="f360"/>
                  </a:lnTo>
                  <a:lnTo>
                    <a:pt x="f680" y="f353"/>
                  </a:lnTo>
                  <a:lnTo>
                    <a:pt x="f681" y="f349"/>
                  </a:lnTo>
                  <a:lnTo>
                    <a:pt x="f682" y="f351"/>
                  </a:lnTo>
                  <a:lnTo>
                    <a:pt x="f478" y="f351"/>
                  </a:lnTo>
                  <a:lnTo>
                    <a:pt x="f358" y="f342"/>
                  </a:lnTo>
                  <a:lnTo>
                    <a:pt x="f531" y="f351"/>
                  </a:lnTo>
                  <a:lnTo>
                    <a:pt x="f683" y="f403"/>
                  </a:lnTo>
                  <a:lnTo>
                    <a:pt x="f684" y="f403"/>
                  </a:lnTo>
                  <a:lnTo>
                    <a:pt x="f684" y="f402"/>
                  </a:lnTo>
                  <a:lnTo>
                    <a:pt x="f685" y="f283"/>
                  </a:lnTo>
                  <a:lnTo>
                    <a:pt x="f686" y="f402"/>
                  </a:lnTo>
                  <a:lnTo>
                    <a:pt x="f687" y="f333"/>
                  </a:lnTo>
                  <a:lnTo>
                    <a:pt x="f688" y="f317"/>
                  </a:lnTo>
                  <a:lnTo>
                    <a:pt x="f689" y="f283"/>
                  </a:lnTo>
                  <a:lnTo>
                    <a:pt x="f689" y="f301"/>
                  </a:lnTo>
                  <a:lnTo>
                    <a:pt x="f686" y="f301"/>
                  </a:lnTo>
                  <a:lnTo>
                    <a:pt x="f506" y="f268"/>
                  </a:lnTo>
                  <a:lnTo>
                    <a:pt x="f690" y="f301"/>
                  </a:lnTo>
                  <a:lnTo>
                    <a:pt x="f503" y="f218"/>
                  </a:lnTo>
                  <a:lnTo>
                    <a:pt x="f531" y="f244"/>
                  </a:lnTo>
                  <a:lnTo>
                    <a:pt x="f683" y="f165"/>
                  </a:lnTo>
                  <a:lnTo>
                    <a:pt x="f685" y="f150"/>
                  </a:lnTo>
                  <a:lnTo>
                    <a:pt x="f500" y="f162"/>
                  </a:lnTo>
                  <a:lnTo>
                    <a:pt x="f691" y="f131"/>
                  </a:lnTo>
                  <a:lnTo>
                    <a:pt x="f688" y="f126"/>
                  </a:lnTo>
                  <a:lnTo>
                    <a:pt x="f501" y="f126"/>
                  </a:lnTo>
                  <a:lnTo>
                    <a:pt x="f692" y="f133"/>
                  </a:lnTo>
                  <a:lnTo>
                    <a:pt x="f690" y="f48"/>
                  </a:lnTo>
                  <a:lnTo>
                    <a:pt x="f688" y="f73"/>
                  </a:lnTo>
                  <a:lnTo>
                    <a:pt x="f693" y="f33"/>
                  </a:lnTo>
                  <a:lnTo>
                    <a:pt x="f694" y="f29"/>
                  </a:lnTo>
                  <a:lnTo>
                    <a:pt x="f691" y="f19"/>
                  </a:lnTo>
                  <a:lnTo>
                    <a:pt x="f695" y="f17"/>
                  </a:lnTo>
                  <a:lnTo>
                    <a:pt x="f696" y="f11"/>
                  </a:lnTo>
                  <a:lnTo>
                    <a:pt x="f697" y="f58"/>
                  </a:lnTo>
                  <a:lnTo>
                    <a:pt x="f698" y="f13"/>
                  </a:lnTo>
                  <a:lnTo>
                    <a:pt x="f699" y="f194"/>
                  </a:lnTo>
                  <a:lnTo>
                    <a:pt x="f689" y="f15"/>
                  </a:lnTo>
                  <a:lnTo>
                    <a:pt x="f689" y="f15"/>
                  </a:lnTo>
                  <a:lnTo>
                    <a:pt x="f700" y="f194"/>
                  </a:lnTo>
                  <a:lnTo>
                    <a:pt x="f519" y="f191"/>
                  </a:lnTo>
                  <a:lnTo>
                    <a:pt x="f502" y="f177"/>
                  </a:lnTo>
                  <a:lnTo>
                    <a:pt x="f675" y="f175"/>
                  </a:lnTo>
                  <a:lnTo>
                    <a:pt x="f684" y="f2"/>
                  </a:lnTo>
                  <a:close/>
                  <a:moveTo>
                    <a:pt x="f261" y="f701"/>
                  </a:moveTo>
                  <a:lnTo>
                    <a:pt x="f702" y="f703"/>
                  </a:lnTo>
                  <a:lnTo>
                    <a:pt x="f702" y="f703"/>
                  </a:lnTo>
                  <a:lnTo>
                    <a:pt x="f218" y="f704"/>
                  </a:lnTo>
                  <a:lnTo>
                    <a:pt x="f261" y="f701"/>
                  </a:lnTo>
                  <a:close/>
                  <a:moveTo>
                    <a:pt x="f705" y="f706"/>
                  </a:moveTo>
                  <a:lnTo>
                    <a:pt x="f142" y="f707"/>
                  </a:lnTo>
                  <a:lnTo>
                    <a:pt x="f147" y="f707"/>
                  </a:lnTo>
                  <a:lnTo>
                    <a:pt x="f142" y="f708"/>
                  </a:lnTo>
                  <a:lnTo>
                    <a:pt x="f143" y="f708"/>
                  </a:lnTo>
                  <a:lnTo>
                    <a:pt x="f158" y="f707"/>
                  </a:lnTo>
                  <a:lnTo>
                    <a:pt x="f705" y="f706"/>
                  </a:lnTo>
                  <a:close/>
                  <a:moveTo>
                    <a:pt x="f194" y="f709"/>
                  </a:moveTo>
                  <a:lnTo>
                    <a:pt x="f602" y="f710"/>
                  </a:lnTo>
                  <a:lnTo>
                    <a:pt x="f711" y="f712"/>
                  </a:lnTo>
                  <a:lnTo>
                    <a:pt x="f711" y="f712"/>
                  </a:lnTo>
                  <a:lnTo>
                    <a:pt x="f194" y="f709"/>
                  </a:lnTo>
                  <a:close/>
                  <a:moveTo>
                    <a:pt x="f602" y="f710"/>
                  </a:moveTo>
                  <a:lnTo>
                    <a:pt x="f602" y="f710"/>
                  </a:lnTo>
                  <a:lnTo>
                    <a:pt x="f602" y="f710"/>
                  </a:lnTo>
                  <a:close/>
                  <a:moveTo>
                    <a:pt x="f713" y="f714"/>
                  </a:moveTo>
                  <a:lnTo>
                    <a:pt x="f715" y="f716"/>
                  </a:lnTo>
                  <a:lnTo>
                    <a:pt x="f717" y="f716"/>
                  </a:lnTo>
                  <a:lnTo>
                    <a:pt x="f713" y="f714"/>
                  </a:lnTo>
                  <a:close/>
                  <a:moveTo>
                    <a:pt x="f718" y="f719"/>
                  </a:moveTo>
                  <a:lnTo>
                    <a:pt x="f720" y="f709"/>
                  </a:lnTo>
                  <a:lnTo>
                    <a:pt x="f721" y="f722"/>
                  </a:lnTo>
                  <a:lnTo>
                    <a:pt x="f721" y="f708"/>
                  </a:lnTo>
                  <a:lnTo>
                    <a:pt x="f699" y="f723"/>
                  </a:lnTo>
                  <a:lnTo>
                    <a:pt x="f724" y="f716"/>
                  </a:lnTo>
                  <a:lnTo>
                    <a:pt x="f725" y="f716"/>
                  </a:lnTo>
                  <a:lnTo>
                    <a:pt x="f726" y="f727"/>
                  </a:lnTo>
                  <a:lnTo>
                    <a:pt x="f728" y="f729"/>
                  </a:lnTo>
                  <a:lnTo>
                    <a:pt x="f730" y="f731"/>
                  </a:lnTo>
                  <a:lnTo>
                    <a:pt x="f730" y="f732"/>
                  </a:lnTo>
                  <a:lnTo>
                    <a:pt x="f733" y="f734"/>
                  </a:lnTo>
                  <a:lnTo>
                    <a:pt x="f735" y="f736"/>
                  </a:lnTo>
                  <a:lnTo>
                    <a:pt x="f737" y="f738"/>
                  </a:lnTo>
                  <a:lnTo>
                    <a:pt x="f737" y="f739"/>
                  </a:lnTo>
                  <a:lnTo>
                    <a:pt x="f730" y="f739"/>
                  </a:lnTo>
                  <a:lnTo>
                    <a:pt x="f730" y="f740"/>
                  </a:lnTo>
                  <a:lnTo>
                    <a:pt x="f741" y="f742"/>
                  </a:lnTo>
                  <a:lnTo>
                    <a:pt x="f728" y="f743"/>
                  </a:lnTo>
                  <a:lnTo>
                    <a:pt x="f728" y="f743"/>
                  </a:lnTo>
                  <a:lnTo>
                    <a:pt x="f744" y="f745"/>
                  </a:lnTo>
                  <a:lnTo>
                    <a:pt x="f728" y="f746"/>
                  </a:lnTo>
                  <a:lnTo>
                    <a:pt x="f730" y="f747"/>
                  </a:lnTo>
                  <a:lnTo>
                    <a:pt x="f698" y="f748"/>
                  </a:lnTo>
                  <a:lnTo>
                    <a:pt x="f728" y="f748"/>
                  </a:lnTo>
                  <a:lnTo>
                    <a:pt x="f698" y="f749"/>
                  </a:lnTo>
                  <a:lnTo>
                    <a:pt x="f735" y="f749"/>
                  </a:lnTo>
                  <a:lnTo>
                    <a:pt x="f697" y="f750"/>
                  </a:lnTo>
                  <a:lnTo>
                    <a:pt x="f697" y="f750"/>
                  </a:lnTo>
                  <a:lnTo>
                    <a:pt x="f735" y="f751"/>
                  </a:lnTo>
                  <a:lnTo>
                    <a:pt x="f728" y="f752"/>
                  </a:lnTo>
                  <a:lnTo>
                    <a:pt x="f753" y="f747"/>
                  </a:lnTo>
                  <a:lnTo>
                    <a:pt x="f754" y="f746"/>
                  </a:lnTo>
                  <a:lnTo>
                    <a:pt x="f755" y="f731"/>
                  </a:lnTo>
                  <a:lnTo>
                    <a:pt x="f756" y="f729"/>
                  </a:lnTo>
                  <a:lnTo>
                    <a:pt x="f757" y="f758"/>
                  </a:lnTo>
                  <a:lnTo>
                    <a:pt x="f759" y="f760"/>
                  </a:lnTo>
                  <a:lnTo>
                    <a:pt x="f761" y="f716"/>
                  </a:lnTo>
                  <a:lnTo>
                    <a:pt x="f755" y="f708"/>
                  </a:lnTo>
                  <a:lnTo>
                    <a:pt x="f720" y="f723"/>
                  </a:lnTo>
                  <a:lnTo>
                    <a:pt x="f762" y="f709"/>
                  </a:lnTo>
                  <a:lnTo>
                    <a:pt x="f718" y="f719"/>
                  </a:lnTo>
                  <a:close/>
                  <a:moveTo>
                    <a:pt x="f763" y="f764"/>
                  </a:moveTo>
                  <a:lnTo>
                    <a:pt x="f765" y="f766"/>
                  </a:lnTo>
                  <a:lnTo>
                    <a:pt x="f757" y="f767"/>
                  </a:lnTo>
                  <a:lnTo>
                    <a:pt x="f768" y="f769"/>
                  </a:lnTo>
                  <a:lnTo>
                    <a:pt x="f759" y="f769"/>
                  </a:lnTo>
                  <a:lnTo>
                    <a:pt x="f770" y="f771"/>
                  </a:lnTo>
                  <a:lnTo>
                    <a:pt x="f772" y="f773"/>
                  </a:lnTo>
                  <a:lnTo>
                    <a:pt x="f757" y="f719"/>
                  </a:lnTo>
                  <a:lnTo>
                    <a:pt x="f774" y="f706"/>
                  </a:lnTo>
                  <a:lnTo>
                    <a:pt x="f775" y="f701"/>
                  </a:lnTo>
                  <a:lnTo>
                    <a:pt x="f776" y="f706"/>
                  </a:lnTo>
                  <a:lnTo>
                    <a:pt x="f777" y="f716"/>
                  </a:lnTo>
                  <a:lnTo>
                    <a:pt x="f778" y="f722"/>
                  </a:lnTo>
                  <a:lnTo>
                    <a:pt x="f779" y="f740"/>
                  </a:lnTo>
                  <a:lnTo>
                    <a:pt x="f775" y="f780"/>
                  </a:lnTo>
                  <a:lnTo>
                    <a:pt x="f775" y="f780"/>
                  </a:lnTo>
                  <a:lnTo>
                    <a:pt x="f781" y="f782"/>
                  </a:lnTo>
                  <a:lnTo>
                    <a:pt x="f783" y="f743"/>
                  </a:lnTo>
                  <a:lnTo>
                    <a:pt x="f784" y="f749"/>
                  </a:lnTo>
                  <a:lnTo>
                    <a:pt x="f781" y="f750"/>
                  </a:lnTo>
                  <a:lnTo>
                    <a:pt x="f785" y="f752"/>
                  </a:lnTo>
                  <a:lnTo>
                    <a:pt x="f786" y="f787"/>
                  </a:lnTo>
                  <a:lnTo>
                    <a:pt x="f788" y="f751"/>
                  </a:lnTo>
                  <a:lnTo>
                    <a:pt x="f786" y="f789"/>
                  </a:lnTo>
                  <a:lnTo>
                    <a:pt x="f781" y="f789"/>
                  </a:lnTo>
                  <a:lnTo>
                    <a:pt x="f768" y="f790"/>
                  </a:lnTo>
                  <a:lnTo>
                    <a:pt x="f784" y="f791"/>
                  </a:lnTo>
                  <a:lnTo>
                    <a:pt x="f777" y="f792"/>
                  </a:lnTo>
                  <a:lnTo>
                    <a:pt x="f783" y="f792"/>
                  </a:lnTo>
                  <a:lnTo>
                    <a:pt x="f778" y="f793"/>
                  </a:lnTo>
                  <a:lnTo>
                    <a:pt x="f794" y="f795"/>
                  </a:lnTo>
                  <a:lnTo>
                    <a:pt x="f796" y="f793"/>
                  </a:lnTo>
                  <a:lnTo>
                    <a:pt x="f797" y="f798"/>
                  </a:lnTo>
                  <a:lnTo>
                    <a:pt x="f799" y="f800"/>
                  </a:lnTo>
                  <a:lnTo>
                    <a:pt x="f801" y="f800"/>
                  </a:lnTo>
                  <a:lnTo>
                    <a:pt x="f802" y="f787"/>
                  </a:lnTo>
                  <a:lnTo>
                    <a:pt x="f803" y="f787"/>
                  </a:lnTo>
                  <a:lnTo>
                    <a:pt x="f804" y="f805"/>
                  </a:lnTo>
                  <a:lnTo>
                    <a:pt x="f806" y="f782"/>
                  </a:lnTo>
                  <a:lnTo>
                    <a:pt x="f807" y="f782"/>
                  </a:lnTo>
                  <a:lnTo>
                    <a:pt x="f808" y="f809"/>
                  </a:lnTo>
                  <a:lnTo>
                    <a:pt x="f810" y="f736"/>
                  </a:lnTo>
                  <a:lnTo>
                    <a:pt x="f810" y="f736"/>
                  </a:lnTo>
                  <a:lnTo>
                    <a:pt x="f811" y="f729"/>
                  </a:lnTo>
                  <a:lnTo>
                    <a:pt x="f812" y="f716"/>
                  </a:lnTo>
                  <a:lnTo>
                    <a:pt x="f813" y="f814"/>
                  </a:lnTo>
                  <a:lnTo>
                    <a:pt x="f815" y="f701"/>
                  </a:lnTo>
                  <a:lnTo>
                    <a:pt x="f779" y="f816"/>
                  </a:lnTo>
                  <a:lnTo>
                    <a:pt x="f817" y="f818"/>
                  </a:lnTo>
                  <a:lnTo>
                    <a:pt x="f819" y="f771"/>
                  </a:lnTo>
                  <a:lnTo>
                    <a:pt x="f820" y="f821"/>
                  </a:lnTo>
                  <a:lnTo>
                    <a:pt x="f783" y="f822"/>
                  </a:lnTo>
                  <a:lnTo>
                    <a:pt x="f815" y="f823"/>
                  </a:lnTo>
                  <a:lnTo>
                    <a:pt x="f824" y="f823"/>
                  </a:lnTo>
                  <a:lnTo>
                    <a:pt x="f778" y="f825"/>
                  </a:lnTo>
                  <a:lnTo>
                    <a:pt x="f763" y="f764"/>
                  </a:lnTo>
                  <a:close/>
                  <a:moveTo>
                    <a:pt x="f723" y="f800"/>
                  </a:moveTo>
                  <a:lnTo>
                    <a:pt x="f719" y="f826"/>
                  </a:lnTo>
                  <a:lnTo>
                    <a:pt x="f710" y="f795"/>
                  </a:lnTo>
                  <a:lnTo>
                    <a:pt x="f722" y="f827"/>
                  </a:lnTo>
                  <a:lnTo>
                    <a:pt x="f719" y="f792"/>
                  </a:lnTo>
                  <a:lnTo>
                    <a:pt x="f709" y="f792"/>
                  </a:lnTo>
                  <a:lnTo>
                    <a:pt x="f814" y="f790"/>
                  </a:lnTo>
                  <a:lnTo>
                    <a:pt x="f723" y="f790"/>
                  </a:lnTo>
                  <a:lnTo>
                    <a:pt x="f722" y="f828"/>
                  </a:lnTo>
                  <a:lnTo>
                    <a:pt x="f710" y="f829"/>
                  </a:lnTo>
                  <a:lnTo>
                    <a:pt x="f830" y="f831"/>
                  </a:lnTo>
                  <a:lnTo>
                    <a:pt x="f710" y="f832"/>
                  </a:lnTo>
                  <a:lnTo>
                    <a:pt x="f830" y="f832"/>
                  </a:lnTo>
                  <a:lnTo>
                    <a:pt x="f760" y="f833"/>
                  </a:lnTo>
                  <a:lnTo>
                    <a:pt x="f758" y="f834"/>
                  </a:lnTo>
                  <a:lnTo>
                    <a:pt x="f760" y="f835"/>
                  </a:lnTo>
                  <a:lnTo>
                    <a:pt x="f736" y="f833"/>
                  </a:lnTo>
                  <a:lnTo>
                    <a:pt x="f732" y="f836"/>
                  </a:lnTo>
                  <a:lnTo>
                    <a:pt x="f732" y="f836"/>
                  </a:lnTo>
                  <a:lnTo>
                    <a:pt x="f837" y="f838"/>
                  </a:lnTo>
                  <a:lnTo>
                    <a:pt x="f739" y="f792"/>
                  </a:lnTo>
                  <a:lnTo>
                    <a:pt x="f723" y="f800"/>
                  </a:lnTo>
                  <a:close/>
                  <a:moveTo>
                    <a:pt x="f837" y="f838"/>
                  </a:moveTo>
                  <a:lnTo>
                    <a:pt x="f837" y="f836"/>
                  </a:lnTo>
                  <a:lnTo>
                    <a:pt x="f782" y="f838"/>
                  </a:lnTo>
                  <a:close/>
                  <a:moveTo>
                    <a:pt x="f55" y="f839"/>
                  </a:moveTo>
                  <a:lnTo>
                    <a:pt x="f840" y="f841"/>
                  </a:lnTo>
                  <a:lnTo>
                    <a:pt x="f840" y="f841"/>
                  </a:lnTo>
                  <a:lnTo>
                    <a:pt x="f553" y="f839"/>
                  </a:lnTo>
                  <a:close/>
                  <a:moveTo>
                    <a:pt x="f740" y="f842"/>
                  </a:moveTo>
                  <a:lnTo>
                    <a:pt x="f738" y="f843"/>
                  </a:lnTo>
                  <a:lnTo>
                    <a:pt x="f738" y="f843"/>
                  </a:lnTo>
                  <a:lnTo>
                    <a:pt x="f739" y="f842"/>
                  </a:lnTo>
                  <a:close/>
                  <a:moveTo>
                    <a:pt x="f178" y="f843"/>
                  </a:moveTo>
                  <a:lnTo>
                    <a:pt x="f178" y="f843"/>
                  </a:lnTo>
                  <a:lnTo>
                    <a:pt x="f178" y="f843"/>
                  </a:lnTo>
                  <a:close/>
                  <a:moveTo>
                    <a:pt x="f185" y="f752"/>
                  </a:moveTo>
                  <a:lnTo>
                    <a:pt x="f577" y="f787"/>
                  </a:lnTo>
                  <a:lnTo>
                    <a:pt x="f574" y="f844"/>
                  </a:lnTo>
                  <a:lnTo>
                    <a:pt x="f595" y="f845"/>
                  </a:lnTo>
                  <a:lnTo>
                    <a:pt x="f219" y="f838"/>
                  </a:lnTo>
                  <a:lnTo>
                    <a:pt x="f596" y="f846"/>
                  </a:lnTo>
                  <a:lnTo>
                    <a:pt x="f189" y="f836"/>
                  </a:lnTo>
                  <a:lnTo>
                    <a:pt x="f190" y="f836"/>
                  </a:lnTo>
                  <a:lnTo>
                    <a:pt x="f568" y="f839"/>
                  </a:lnTo>
                  <a:lnTo>
                    <a:pt x="f184" y="f839"/>
                  </a:lnTo>
                  <a:lnTo>
                    <a:pt x="f187" y="f847"/>
                  </a:lnTo>
                  <a:lnTo>
                    <a:pt x="f575" y="f848"/>
                  </a:lnTo>
                  <a:lnTo>
                    <a:pt x="f849" y="f850"/>
                  </a:lnTo>
                  <a:lnTo>
                    <a:pt x="f180" y="f847"/>
                  </a:lnTo>
                  <a:lnTo>
                    <a:pt x="f178" y="f843"/>
                  </a:lnTo>
                  <a:lnTo>
                    <a:pt x="f587" y="f839"/>
                  </a:lnTo>
                  <a:lnTo>
                    <a:pt x="f582" y="f842"/>
                  </a:lnTo>
                  <a:lnTo>
                    <a:pt x="f584" y="f850"/>
                  </a:lnTo>
                  <a:lnTo>
                    <a:pt x="f174" y="f851"/>
                  </a:lnTo>
                  <a:lnTo>
                    <a:pt x="f582" y="f852"/>
                  </a:lnTo>
                  <a:lnTo>
                    <a:pt x="f582" y="f852"/>
                  </a:lnTo>
                  <a:lnTo>
                    <a:pt x="f202" y="f853"/>
                  </a:lnTo>
                  <a:lnTo>
                    <a:pt x="f225" y="f854"/>
                  </a:lnTo>
                  <a:lnTo>
                    <a:pt x="f578" y="f842"/>
                  </a:lnTo>
                  <a:lnTo>
                    <a:pt x="f225" y="f855"/>
                  </a:lnTo>
                  <a:lnTo>
                    <a:pt x="f223" y="f848"/>
                  </a:lnTo>
                  <a:lnTo>
                    <a:pt x="f223" y="f848"/>
                  </a:lnTo>
                  <a:lnTo>
                    <a:pt x="f585" y="f856"/>
                  </a:lnTo>
                  <a:lnTo>
                    <a:pt x="f174" y="f856"/>
                  </a:lnTo>
                  <a:lnTo>
                    <a:pt x="f225" y="f838"/>
                  </a:lnTo>
                  <a:lnTo>
                    <a:pt x="f225" y="f838"/>
                  </a:lnTo>
                  <a:lnTo>
                    <a:pt x="f582" y="f857"/>
                  </a:lnTo>
                  <a:lnTo>
                    <a:pt x="f202" y="f838"/>
                  </a:lnTo>
                  <a:lnTo>
                    <a:pt x="f223" y="f846"/>
                  </a:lnTo>
                  <a:lnTo>
                    <a:pt x="f585" y="f845"/>
                  </a:lnTo>
                  <a:lnTo>
                    <a:pt x="f174" y="f846"/>
                  </a:lnTo>
                  <a:lnTo>
                    <a:pt x="f579" y="f833"/>
                  </a:lnTo>
                  <a:lnTo>
                    <a:pt x="f582" y="f832"/>
                  </a:lnTo>
                  <a:lnTo>
                    <a:pt x="f174" y="f858"/>
                  </a:lnTo>
                  <a:lnTo>
                    <a:pt x="f575" y="f835"/>
                  </a:lnTo>
                  <a:lnTo>
                    <a:pt x="f180" y="f858"/>
                  </a:lnTo>
                  <a:lnTo>
                    <a:pt x="f180" y="f858"/>
                  </a:lnTo>
                  <a:lnTo>
                    <a:pt x="f575" y="f832"/>
                  </a:lnTo>
                  <a:lnTo>
                    <a:pt x="f178" y="f859"/>
                  </a:lnTo>
                  <a:lnTo>
                    <a:pt x="f181" y="f859"/>
                  </a:lnTo>
                  <a:lnTo>
                    <a:pt x="f182" y="f831"/>
                  </a:lnTo>
                  <a:lnTo>
                    <a:pt x="f181" y="f858"/>
                  </a:lnTo>
                  <a:lnTo>
                    <a:pt x="f178" y="f791"/>
                  </a:lnTo>
                  <a:lnTo>
                    <a:pt x="f849" y="f858"/>
                  </a:lnTo>
                  <a:lnTo>
                    <a:pt x="f180" y="f860"/>
                  </a:lnTo>
                  <a:lnTo>
                    <a:pt x="f584" y="f861"/>
                  </a:lnTo>
                  <a:lnTo>
                    <a:pt x="f862" y="f752"/>
                  </a:lnTo>
                  <a:close/>
                  <a:moveTo>
                    <a:pt x="f863" y="f852"/>
                  </a:moveTo>
                  <a:lnTo>
                    <a:pt x="f864" y="f865"/>
                  </a:lnTo>
                  <a:lnTo>
                    <a:pt x="f866" y="f867"/>
                  </a:lnTo>
                  <a:lnTo>
                    <a:pt x="f863" y="f852"/>
                  </a:lnTo>
                  <a:close/>
                  <a:moveTo>
                    <a:pt x="f868" y="f830"/>
                  </a:moveTo>
                  <a:lnTo>
                    <a:pt x="f869" y="f727"/>
                  </a:lnTo>
                  <a:lnTo>
                    <a:pt x="f870" y="f809"/>
                  </a:lnTo>
                  <a:lnTo>
                    <a:pt x="f871" y="f736"/>
                  </a:lnTo>
                  <a:lnTo>
                    <a:pt x="f872" y="f738"/>
                  </a:lnTo>
                  <a:lnTo>
                    <a:pt x="f873" y="f751"/>
                  </a:lnTo>
                  <a:lnTo>
                    <a:pt x="f874" y="f875"/>
                  </a:lnTo>
                  <a:lnTo>
                    <a:pt x="f876" y="f853"/>
                  </a:lnTo>
                  <a:lnTo>
                    <a:pt x="f863" y="f852"/>
                  </a:lnTo>
                  <a:lnTo>
                    <a:pt x="f863" y="f852"/>
                  </a:lnTo>
                  <a:lnTo>
                    <a:pt x="f877" y="f854"/>
                  </a:lnTo>
                  <a:lnTo>
                    <a:pt x="f878" y="f833"/>
                  </a:lnTo>
                  <a:lnTo>
                    <a:pt x="f879" y="f838"/>
                  </a:lnTo>
                  <a:lnTo>
                    <a:pt x="f868" y="f830"/>
                  </a:lnTo>
                  <a:close/>
                  <a:moveTo>
                    <a:pt x="f880" y="f881"/>
                  </a:moveTo>
                  <a:lnTo>
                    <a:pt x="f882" y="f883"/>
                  </a:lnTo>
                  <a:lnTo>
                    <a:pt x="f884" y="f885"/>
                  </a:lnTo>
                  <a:lnTo>
                    <a:pt x="f886" y="f887"/>
                  </a:lnTo>
                  <a:lnTo>
                    <a:pt x="f886" y="f888"/>
                  </a:lnTo>
                  <a:lnTo>
                    <a:pt x="f882" y="f889"/>
                  </a:lnTo>
                  <a:lnTo>
                    <a:pt x="f890" y="f891"/>
                  </a:lnTo>
                  <a:lnTo>
                    <a:pt x="f880" y="f881"/>
                  </a:lnTo>
                  <a:close/>
                  <a:moveTo>
                    <a:pt x="f892" y="f888"/>
                  </a:moveTo>
                  <a:lnTo>
                    <a:pt x="f892" y="f893"/>
                  </a:lnTo>
                  <a:lnTo>
                    <a:pt x="f894" y="f895"/>
                  </a:lnTo>
                  <a:lnTo>
                    <a:pt x="f896" y="f888"/>
                  </a:lnTo>
                  <a:close/>
                  <a:moveTo>
                    <a:pt x="f254" y="f844"/>
                  </a:moveTo>
                  <a:lnTo>
                    <a:pt x="f456" y="f897"/>
                  </a:lnTo>
                  <a:lnTo>
                    <a:pt x="f256" y="f848"/>
                  </a:lnTo>
                  <a:lnTo>
                    <a:pt x="f455" y="f898"/>
                  </a:lnTo>
                  <a:lnTo>
                    <a:pt x="f256" y="f899"/>
                  </a:lnTo>
                  <a:lnTo>
                    <a:pt x="f455" y="f850"/>
                  </a:lnTo>
                  <a:lnTo>
                    <a:pt x="f256" y="f853"/>
                  </a:lnTo>
                  <a:lnTo>
                    <a:pt x="f452" y="f853"/>
                  </a:lnTo>
                  <a:lnTo>
                    <a:pt x="f900" y="f867"/>
                  </a:lnTo>
                  <a:lnTo>
                    <a:pt x="f286" y="f901"/>
                  </a:lnTo>
                  <a:lnTo>
                    <a:pt x="f902" y="f865"/>
                  </a:lnTo>
                  <a:lnTo>
                    <a:pt x="f903" y="f865"/>
                  </a:lnTo>
                  <a:lnTo>
                    <a:pt x="f903" y="f875"/>
                  </a:lnTo>
                  <a:lnTo>
                    <a:pt x="f312" y="f904"/>
                  </a:lnTo>
                  <a:lnTo>
                    <a:pt x="f465" y="f905"/>
                  </a:lnTo>
                  <a:lnTo>
                    <a:pt x="f313" y="f905"/>
                  </a:lnTo>
                  <a:lnTo>
                    <a:pt x="f313" y="f906"/>
                  </a:lnTo>
                  <a:lnTo>
                    <a:pt x="f907" y="f905"/>
                  </a:lnTo>
                  <a:lnTo>
                    <a:pt x="f908" y="f887"/>
                  </a:lnTo>
                  <a:lnTo>
                    <a:pt x="f902" y="f909"/>
                  </a:lnTo>
                  <a:lnTo>
                    <a:pt x="f458" y="f906"/>
                  </a:lnTo>
                  <a:lnTo>
                    <a:pt x="f286" y="f889"/>
                  </a:lnTo>
                  <a:lnTo>
                    <a:pt x="f902" y="f889"/>
                  </a:lnTo>
                  <a:lnTo>
                    <a:pt x="f902" y="f885"/>
                  </a:lnTo>
                  <a:lnTo>
                    <a:pt x="f309" y="f885"/>
                  </a:lnTo>
                  <a:lnTo>
                    <a:pt x="f455" y="f910"/>
                  </a:lnTo>
                  <a:lnTo>
                    <a:pt x="f256" y="f911"/>
                  </a:lnTo>
                  <a:lnTo>
                    <a:pt x="f247" y="f912"/>
                  </a:lnTo>
                  <a:lnTo>
                    <a:pt x="f247" y="f912"/>
                  </a:lnTo>
                  <a:lnTo>
                    <a:pt x="f456" y="f913"/>
                  </a:lnTo>
                  <a:lnTo>
                    <a:pt x="f455" y="f883"/>
                  </a:lnTo>
                  <a:lnTo>
                    <a:pt x="f247" y="f914"/>
                  </a:lnTo>
                  <a:lnTo>
                    <a:pt x="f304" y="f906"/>
                  </a:lnTo>
                  <a:lnTo>
                    <a:pt x="f305" y="f885"/>
                  </a:lnTo>
                  <a:lnTo>
                    <a:pt x="f915" y="f916"/>
                  </a:lnTo>
                  <a:lnTo>
                    <a:pt x="f251" y="f917"/>
                  </a:lnTo>
                  <a:lnTo>
                    <a:pt x="f918" y="f887"/>
                  </a:lnTo>
                  <a:lnTo>
                    <a:pt x="f919" y="f887"/>
                  </a:lnTo>
                  <a:lnTo>
                    <a:pt x="f300" y="f875"/>
                  </a:lnTo>
                  <a:lnTo>
                    <a:pt x="f300" y="f914"/>
                  </a:lnTo>
                  <a:lnTo>
                    <a:pt x="f254" y="f875"/>
                  </a:lnTo>
                  <a:lnTo>
                    <a:pt x="f302" y="f904"/>
                  </a:lnTo>
                  <a:lnTo>
                    <a:pt x="f302" y="f904"/>
                  </a:lnTo>
                  <a:lnTo>
                    <a:pt x="f920" y="f901"/>
                  </a:lnTo>
                  <a:lnTo>
                    <a:pt x="f921" y="f875"/>
                  </a:lnTo>
                  <a:lnTo>
                    <a:pt x="f922" y="f865"/>
                  </a:lnTo>
                  <a:lnTo>
                    <a:pt x="f455" y="f865"/>
                  </a:lnTo>
                  <a:lnTo>
                    <a:pt x="f921" y="f867"/>
                  </a:lnTo>
                  <a:lnTo>
                    <a:pt x="f291" y="f853"/>
                  </a:lnTo>
                  <a:lnTo>
                    <a:pt x="f300" y="f867"/>
                  </a:lnTo>
                  <a:lnTo>
                    <a:pt x="f255" y="f850"/>
                  </a:lnTo>
                  <a:lnTo>
                    <a:pt x="f923" y="f850"/>
                  </a:lnTo>
                  <a:lnTo>
                    <a:pt x="f923" y="f898"/>
                  </a:lnTo>
                  <a:lnTo>
                    <a:pt x="f924" y="f852"/>
                  </a:lnTo>
                  <a:lnTo>
                    <a:pt x="f924" y="f925"/>
                  </a:lnTo>
                  <a:lnTo>
                    <a:pt x="f405" y="f850"/>
                  </a:lnTo>
                  <a:lnTo>
                    <a:pt x="f926" y="f836"/>
                  </a:lnTo>
                  <a:lnTo>
                    <a:pt x="f926" y="f836"/>
                  </a:lnTo>
                  <a:lnTo>
                    <a:pt x="f300" y="f846"/>
                  </a:lnTo>
                  <a:lnTo>
                    <a:pt x="f302" y="f846"/>
                  </a:lnTo>
                  <a:lnTo>
                    <a:pt x="f255" y="f927"/>
                  </a:lnTo>
                  <a:lnTo>
                    <a:pt x="f254" y="f846"/>
                  </a:lnTo>
                  <a:lnTo>
                    <a:pt x="f254" y="f844"/>
                  </a:lnTo>
                  <a:close/>
                  <a:moveTo>
                    <a:pt x="f159" y="f928"/>
                  </a:moveTo>
                  <a:lnTo>
                    <a:pt x="f929" y="f930"/>
                  </a:lnTo>
                  <a:lnTo>
                    <a:pt x="f931" y="f932"/>
                  </a:lnTo>
                  <a:lnTo>
                    <a:pt x="f137" y="f933"/>
                  </a:lnTo>
                  <a:lnTo>
                    <a:pt x="f137" y="f934"/>
                  </a:lnTo>
                  <a:lnTo>
                    <a:pt x="f929" y="f935"/>
                  </a:lnTo>
                  <a:lnTo>
                    <a:pt x="f159" y="f928"/>
                  </a:lnTo>
                  <a:close/>
                  <a:moveTo>
                    <a:pt x="f874" y="f883"/>
                  </a:moveTo>
                  <a:lnTo>
                    <a:pt x="f936" y="f937"/>
                  </a:lnTo>
                  <a:lnTo>
                    <a:pt x="f938" y="f939"/>
                  </a:lnTo>
                  <a:lnTo>
                    <a:pt x="f938" y="f930"/>
                  </a:lnTo>
                  <a:lnTo>
                    <a:pt x="f940" y="f935"/>
                  </a:lnTo>
                  <a:lnTo>
                    <a:pt x="f940" y="f917"/>
                  </a:lnTo>
                  <a:lnTo>
                    <a:pt x="f941" y="f917"/>
                  </a:lnTo>
                  <a:lnTo>
                    <a:pt x="f864" y="f933"/>
                  </a:lnTo>
                  <a:lnTo>
                    <a:pt x="f936" y="f942"/>
                  </a:lnTo>
                  <a:lnTo>
                    <a:pt x="f940" y="f932"/>
                  </a:lnTo>
                  <a:lnTo>
                    <a:pt x="f943" y="f944"/>
                  </a:lnTo>
                  <a:lnTo>
                    <a:pt x="f945" y="f946"/>
                  </a:lnTo>
                  <a:lnTo>
                    <a:pt x="f947" y="f944"/>
                  </a:lnTo>
                  <a:lnTo>
                    <a:pt x="f948" y="f949"/>
                  </a:lnTo>
                  <a:lnTo>
                    <a:pt x="f950" y="f939"/>
                  </a:lnTo>
                  <a:lnTo>
                    <a:pt x="f951" y="f895"/>
                  </a:lnTo>
                  <a:lnTo>
                    <a:pt x="f952" y="f953"/>
                  </a:lnTo>
                  <a:lnTo>
                    <a:pt x="f954" y="f911"/>
                  </a:lnTo>
                  <a:lnTo>
                    <a:pt x="f874" y="f883"/>
                  </a:lnTo>
                  <a:close/>
                  <a:moveTo>
                    <a:pt x="f955" y="f956"/>
                  </a:moveTo>
                  <a:lnTo>
                    <a:pt x="f957" y="f958"/>
                  </a:lnTo>
                  <a:lnTo>
                    <a:pt x="f959" y="f960"/>
                  </a:lnTo>
                  <a:lnTo>
                    <a:pt x="f959" y="f960"/>
                  </a:lnTo>
                  <a:lnTo>
                    <a:pt x="f955" y="f956"/>
                  </a:lnTo>
                  <a:close/>
                  <a:moveTo>
                    <a:pt x="f961" y="f898"/>
                  </a:moveTo>
                  <a:lnTo>
                    <a:pt x="f962" y="f851"/>
                  </a:lnTo>
                  <a:lnTo>
                    <a:pt x="f963" y="f851"/>
                  </a:lnTo>
                  <a:lnTo>
                    <a:pt x="f962" y="f850"/>
                  </a:lnTo>
                  <a:lnTo>
                    <a:pt x="f962" y="f852"/>
                  </a:lnTo>
                  <a:lnTo>
                    <a:pt x="f964" y="f852"/>
                  </a:lnTo>
                  <a:lnTo>
                    <a:pt x="f961" y="f901"/>
                  </a:lnTo>
                  <a:lnTo>
                    <a:pt x="f965" y="f875"/>
                  </a:lnTo>
                  <a:lnTo>
                    <a:pt x="f966" y="f881"/>
                  </a:lnTo>
                  <a:lnTo>
                    <a:pt x="f967" y="f883"/>
                  </a:lnTo>
                  <a:lnTo>
                    <a:pt x="f968" y="f891"/>
                  </a:lnTo>
                  <a:lnTo>
                    <a:pt x="f969" y="f885"/>
                  </a:lnTo>
                  <a:lnTo>
                    <a:pt x="f332" y="f930"/>
                  </a:lnTo>
                  <a:lnTo>
                    <a:pt x="f332" y="f970"/>
                  </a:lnTo>
                  <a:lnTo>
                    <a:pt x="f971" y="f970"/>
                  </a:lnTo>
                  <a:lnTo>
                    <a:pt x="f972" y="f973"/>
                  </a:lnTo>
                  <a:lnTo>
                    <a:pt x="f974" y="f975"/>
                  </a:lnTo>
                  <a:lnTo>
                    <a:pt x="f971" y="f976"/>
                  </a:lnTo>
                  <a:lnTo>
                    <a:pt x="f977" y="f978"/>
                  </a:lnTo>
                  <a:lnTo>
                    <a:pt x="f979" y="f976"/>
                  </a:lnTo>
                  <a:lnTo>
                    <a:pt x="f979" y="f976"/>
                  </a:lnTo>
                  <a:lnTo>
                    <a:pt x="f980" y="f978"/>
                  </a:lnTo>
                  <a:lnTo>
                    <a:pt x="f981" y="f976"/>
                  </a:lnTo>
                  <a:lnTo>
                    <a:pt x="f982" y="f958"/>
                  </a:lnTo>
                  <a:lnTo>
                    <a:pt x="f982" y="f958"/>
                  </a:lnTo>
                  <a:lnTo>
                    <a:pt x="f983" y="f984"/>
                  </a:lnTo>
                  <a:lnTo>
                    <a:pt x="f985" y="f986"/>
                  </a:lnTo>
                  <a:lnTo>
                    <a:pt x="f985" y="f986"/>
                  </a:lnTo>
                  <a:lnTo>
                    <a:pt x="f987" y="f944"/>
                  </a:lnTo>
                  <a:lnTo>
                    <a:pt x="f988" y="f887"/>
                  </a:lnTo>
                  <a:lnTo>
                    <a:pt x="f989" y="f889"/>
                  </a:lnTo>
                  <a:lnTo>
                    <a:pt x="f989" y="f906"/>
                  </a:lnTo>
                  <a:lnTo>
                    <a:pt x="f990" y="f891"/>
                  </a:lnTo>
                  <a:lnTo>
                    <a:pt x="f974" y="f904"/>
                  </a:lnTo>
                  <a:lnTo>
                    <a:pt x="f991" y="f850"/>
                  </a:lnTo>
                  <a:lnTo>
                    <a:pt x="f992" y="f853"/>
                  </a:lnTo>
                  <a:lnTo>
                    <a:pt x="f993" y="f898"/>
                  </a:lnTo>
                  <a:lnTo>
                    <a:pt x="f994" y="f852"/>
                  </a:lnTo>
                  <a:lnTo>
                    <a:pt x="f993" y="f867"/>
                  </a:lnTo>
                  <a:lnTo>
                    <a:pt x="f995" y="f901"/>
                  </a:lnTo>
                  <a:lnTo>
                    <a:pt x="f996" y="f901"/>
                  </a:lnTo>
                  <a:lnTo>
                    <a:pt x="f997" y="f998"/>
                  </a:lnTo>
                  <a:lnTo>
                    <a:pt x="f999" y="f883"/>
                  </a:lnTo>
                  <a:lnTo>
                    <a:pt x="f1000" y="f1001"/>
                  </a:lnTo>
                  <a:lnTo>
                    <a:pt x="f1000" y="f887"/>
                  </a:lnTo>
                  <a:lnTo>
                    <a:pt x="f1002" y="f887"/>
                  </a:lnTo>
                  <a:lnTo>
                    <a:pt x="f1003" y="f913"/>
                  </a:lnTo>
                  <a:lnTo>
                    <a:pt x="f1004" y="f1001"/>
                  </a:lnTo>
                  <a:lnTo>
                    <a:pt x="f1005" y="f883"/>
                  </a:lnTo>
                  <a:lnTo>
                    <a:pt x="f1006" y="f883"/>
                  </a:lnTo>
                  <a:lnTo>
                    <a:pt x="f1007" y="f865"/>
                  </a:lnTo>
                  <a:lnTo>
                    <a:pt x="f1008" y="f1009"/>
                  </a:lnTo>
                  <a:lnTo>
                    <a:pt x="f1010" y="f901"/>
                  </a:lnTo>
                  <a:lnTo>
                    <a:pt x="f1010" y="f901"/>
                  </a:lnTo>
                  <a:lnTo>
                    <a:pt x="f961" y="f898"/>
                  </a:lnTo>
                  <a:close/>
                  <a:moveTo>
                    <a:pt x="f957" y="f958"/>
                  </a:moveTo>
                  <a:lnTo>
                    <a:pt x="f957" y="f958"/>
                  </a:lnTo>
                  <a:lnTo>
                    <a:pt x="f957" y="f958"/>
                  </a:lnTo>
                  <a:close/>
                  <a:moveTo>
                    <a:pt x="f957" y="f958"/>
                  </a:moveTo>
                  <a:lnTo>
                    <a:pt x="f957" y="f958"/>
                  </a:lnTo>
                  <a:lnTo>
                    <a:pt x="f957" y="f958"/>
                  </a:lnTo>
                  <a:close/>
                  <a:moveTo>
                    <a:pt x="f1011" y="f986"/>
                  </a:moveTo>
                  <a:lnTo>
                    <a:pt x="f1011" y="f1012"/>
                  </a:lnTo>
                  <a:lnTo>
                    <a:pt x="f931" y="f1013"/>
                  </a:lnTo>
                  <a:lnTo>
                    <a:pt x="f1014" y="f1015"/>
                  </a:lnTo>
                  <a:lnTo>
                    <a:pt x="f1014" y="f986"/>
                  </a:lnTo>
                  <a:close/>
                  <a:moveTo>
                    <a:pt x="f1016" y="f899"/>
                  </a:moveTo>
                  <a:lnTo>
                    <a:pt x="f1017" y="f850"/>
                  </a:lnTo>
                  <a:lnTo>
                    <a:pt x="f1018" y="f925"/>
                  </a:lnTo>
                  <a:lnTo>
                    <a:pt x="f1019" y="f925"/>
                  </a:lnTo>
                  <a:lnTo>
                    <a:pt x="f1020" y="f891"/>
                  </a:lnTo>
                  <a:lnTo>
                    <a:pt x="f1021" y="f891"/>
                  </a:lnTo>
                  <a:lnTo>
                    <a:pt x="f1022" y="f887"/>
                  </a:lnTo>
                  <a:lnTo>
                    <a:pt x="f324" y="f953"/>
                  </a:lnTo>
                  <a:lnTo>
                    <a:pt x="f1023" y="f1024"/>
                  </a:lnTo>
                  <a:lnTo>
                    <a:pt x="f1025" y="f937"/>
                  </a:lnTo>
                  <a:lnTo>
                    <a:pt x="f1019" y="f1026"/>
                  </a:lnTo>
                  <a:lnTo>
                    <a:pt x="f1027" y="f928"/>
                  </a:lnTo>
                  <a:lnTo>
                    <a:pt x="f1020" y="f1028"/>
                  </a:lnTo>
                  <a:lnTo>
                    <a:pt x="f1029" y="f1030"/>
                  </a:lnTo>
                  <a:lnTo>
                    <a:pt x="f1029" y="f916"/>
                  </a:lnTo>
                  <a:lnTo>
                    <a:pt x="f1031" y="f984"/>
                  </a:lnTo>
                  <a:lnTo>
                    <a:pt x="f1032" y="f1012"/>
                  </a:lnTo>
                  <a:lnTo>
                    <a:pt x="f1033" y="f984"/>
                  </a:lnTo>
                  <a:lnTo>
                    <a:pt x="f1034" y="f1035"/>
                  </a:lnTo>
                  <a:lnTo>
                    <a:pt x="f1036" y="f958"/>
                  </a:lnTo>
                  <a:lnTo>
                    <a:pt x="f1037" y="f1038"/>
                  </a:lnTo>
                  <a:lnTo>
                    <a:pt x="f1039" y="f1038"/>
                  </a:lnTo>
                  <a:lnTo>
                    <a:pt x="f1039" y="f1013"/>
                  </a:lnTo>
                  <a:lnTo>
                    <a:pt x="f1040" y="f1015"/>
                  </a:lnTo>
                  <a:lnTo>
                    <a:pt x="f1041" y="f1042"/>
                  </a:lnTo>
                  <a:lnTo>
                    <a:pt x="f1043" y="f1042"/>
                  </a:lnTo>
                  <a:lnTo>
                    <a:pt x="f1041" y="f1044"/>
                  </a:lnTo>
                  <a:lnTo>
                    <a:pt x="f1041" y="f1042"/>
                  </a:lnTo>
                  <a:lnTo>
                    <a:pt x="f1020" y="f1044"/>
                  </a:lnTo>
                  <a:lnTo>
                    <a:pt x="f1016" y="f1045"/>
                  </a:lnTo>
                  <a:lnTo>
                    <a:pt x="f1046" y="f1015"/>
                  </a:lnTo>
                  <a:lnTo>
                    <a:pt x="f1046" y="f1015"/>
                  </a:lnTo>
                  <a:lnTo>
                    <a:pt x="f1047" y="f1048"/>
                  </a:lnTo>
                  <a:lnTo>
                    <a:pt x="f1018" y="f956"/>
                  </a:lnTo>
                  <a:lnTo>
                    <a:pt x="f1049" y="f937"/>
                  </a:lnTo>
                  <a:lnTo>
                    <a:pt x="f1049" y="f893"/>
                  </a:lnTo>
                  <a:lnTo>
                    <a:pt x="f1050" y="f1051"/>
                  </a:lnTo>
                  <a:lnTo>
                    <a:pt x="f1052" y="f909"/>
                  </a:lnTo>
                  <a:lnTo>
                    <a:pt x="f1053" y="f905"/>
                  </a:lnTo>
                  <a:lnTo>
                    <a:pt x="f1054" y="f905"/>
                  </a:lnTo>
                  <a:lnTo>
                    <a:pt x="f1055" y="f914"/>
                  </a:lnTo>
                  <a:lnTo>
                    <a:pt x="f1056" y="f904"/>
                  </a:lnTo>
                  <a:lnTo>
                    <a:pt x="f1057" y="f875"/>
                  </a:lnTo>
                  <a:lnTo>
                    <a:pt x="f1058" y="f901"/>
                  </a:lnTo>
                  <a:lnTo>
                    <a:pt x="f1059" y="f1060"/>
                  </a:lnTo>
                  <a:lnTo>
                    <a:pt x="f1061" y="f1009"/>
                  </a:lnTo>
                  <a:lnTo>
                    <a:pt x="f1059" y="f867"/>
                  </a:lnTo>
                  <a:lnTo>
                    <a:pt x="f1016" y="f899"/>
                  </a:lnTo>
                  <a:close/>
                  <a:moveTo>
                    <a:pt x="f128" y="f1062"/>
                  </a:moveTo>
                  <a:lnTo>
                    <a:pt x="f155" y="f1063"/>
                  </a:lnTo>
                  <a:lnTo>
                    <a:pt x="f23" y="f1064"/>
                  </a:lnTo>
                  <a:lnTo>
                    <a:pt x="f1065" y="f1066"/>
                  </a:lnTo>
                  <a:lnTo>
                    <a:pt x="f32" y="f1067"/>
                  </a:lnTo>
                  <a:lnTo>
                    <a:pt x="f1065" y="f1068"/>
                  </a:lnTo>
                  <a:lnTo>
                    <a:pt x="f128" y="f1062"/>
                  </a:lnTo>
                  <a:close/>
                  <a:moveTo>
                    <a:pt x="f1069" y="f1070"/>
                  </a:moveTo>
                  <a:lnTo>
                    <a:pt x="f1071" y="f1072"/>
                  </a:lnTo>
                  <a:lnTo>
                    <a:pt x="f1073" y="f1072"/>
                  </a:lnTo>
                  <a:lnTo>
                    <a:pt x="f1069" y="f1070"/>
                  </a:lnTo>
                  <a:close/>
                  <a:moveTo>
                    <a:pt x="f1074" y="f1075"/>
                  </a:moveTo>
                  <a:lnTo>
                    <a:pt x="f1076" y="f1077"/>
                  </a:lnTo>
                  <a:lnTo>
                    <a:pt x="f1076" y="f1078"/>
                  </a:lnTo>
                  <a:lnTo>
                    <a:pt x="f1079" y="f1080"/>
                  </a:lnTo>
                  <a:lnTo>
                    <a:pt x="f1071" y="f1072"/>
                  </a:lnTo>
                  <a:lnTo>
                    <a:pt x="f982" y="f1070"/>
                  </a:lnTo>
                  <a:lnTo>
                    <a:pt x="f1081" y="f1082"/>
                  </a:lnTo>
                  <a:lnTo>
                    <a:pt x="f1083" y="f1077"/>
                  </a:lnTo>
                  <a:lnTo>
                    <a:pt x="f1074" y="f1075"/>
                  </a:lnTo>
                  <a:close/>
                  <a:moveTo>
                    <a:pt x="f1004" y="f1075"/>
                  </a:moveTo>
                  <a:lnTo>
                    <a:pt x="f1084" y="f395"/>
                  </a:lnTo>
                  <a:lnTo>
                    <a:pt x="f1010" y="f1085"/>
                  </a:lnTo>
                  <a:lnTo>
                    <a:pt x="f1086" y="f1080"/>
                  </a:lnTo>
                  <a:lnTo>
                    <a:pt x="f1004" y="f1077"/>
                  </a:lnTo>
                  <a:lnTo>
                    <a:pt x="f1004" y="f1075"/>
                  </a:lnTo>
                  <a:close/>
                  <a:moveTo>
                    <a:pt x="f1087" y="f1088"/>
                  </a:moveTo>
                  <a:lnTo>
                    <a:pt x="f1089" y="f970"/>
                  </a:lnTo>
                  <a:lnTo>
                    <a:pt x="f1090" y="f1030"/>
                  </a:lnTo>
                  <a:lnTo>
                    <a:pt x="f1091" y="f1092"/>
                  </a:lnTo>
                  <a:lnTo>
                    <a:pt x="f1093" y="f970"/>
                  </a:lnTo>
                  <a:lnTo>
                    <a:pt x="f1094" y="f986"/>
                  </a:lnTo>
                  <a:lnTo>
                    <a:pt x="f1093" y="f973"/>
                  </a:lnTo>
                  <a:lnTo>
                    <a:pt x="f1089" y="f958"/>
                  </a:lnTo>
                  <a:lnTo>
                    <a:pt x="f941" y="f958"/>
                  </a:lnTo>
                  <a:lnTo>
                    <a:pt x="f1095" y="f1063"/>
                  </a:lnTo>
                  <a:lnTo>
                    <a:pt x="f1090" y="f1045"/>
                  </a:lnTo>
                  <a:lnTo>
                    <a:pt x="f1091" y="f1096"/>
                  </a:lnTo>
                  <a:lnTo>
                    <a:pt x="f1093" y="f1044"/>
                  </a:lnTo>
                  <a:lnTo>
                    <a:pt x="f1097" y="f1067"/>
                  </a:lnTo>
                  <a:lnTo>
                    <a:pt x="f1098" y="f1099"/>
                  </a:lnTo>
                  <a:lnTo>
                    <a:pt x="f1098" y="f1099"/>
                  </a:lnTo>
                  <a:lnTo>
                    <a:pt x="f1100" y="f1096"/>
                  </a:lnTo>
                  <a:lnTo>
                    <a:pt x="f936" y="f1101"/>
                  </a:lnTo>
                  <a:lnTo>
                    <a:pt x="f866" y="f1077"/>
                  </a:lnTo>
                  <a:lnTo>
                    <a:pt x="f1102" y="f1075"/>
                  </a:lnTo>
                  <a:lnTo>
                    <a:pt x="f1103" y="f395"/>
                  </a:lnTo>
                  <a:lnTo>
                    <a:pt x="f1104" y="f1105"/>
                  </a:lnTo>
                  <a:lnTo>
                    <a:pt x="f1106" y="f1107"/>
                  </a:lnTo>
                  <a:lnTo>
                    <a:pt x="f878" y="f399"/>
                  </a:lnTo>
                  <a:lnTo>
                    <a:pt x="f936" y="f1085"/>
                  </a:lnTo>
                  <a:lnTo>
                    <a:pt x="f864" y="f399"/>
                  </a:lnTo>
                  <a:lnTo>
                    <a:pt x="f1093" y="f1108"/>
                  </a:lnTo>
                  <a:lnTo>
                    <a:pt x="f1090" y="f399"/>
                  </a:lnTo>
                  <a:lnTo>
                    <a:pt x="f1089" y="f1080"/>
                  </a:lnTo>
                  <a:lnTo>
                    <a:pt x="f1087" y="f1109"/>
                  </a:lnTo>
                  <a:lnTo>
                    <a:pt x="f1087" y="f1110"/>
                  </a:lnTo>
                  <a:lnTo>
                    <a:pt x="f1090" y="f1085"/>
                  </a:lnTo>
                  <a:lnTo>
                    <a:pt x="f947" y="f1085"/>
                  </a:lnTo>
                  <a:lnTo>
                    <a:pt x="f1111" y="f395"/>
                  </a:lnTo>
                  <a:lnTo>
                    <a:pt x="f1112" y="f395"/>
                  </a:lnTo>
                  <a:lnTo>
                    <a:pt x="f892" y="f1078"/>
                  </a:lnTo>
                  <a:lnTo>
                    <a:pt x="f894" y="f1078"/>
                  </a:lnTo>
                  <a:lnTo>
                    <a:pt x="f1113" y="f1075"/>
                  </a:lnTo>
                  <a:lnTo>
                    <a:pt x="f1114" y="f1077"/>
                  </a:lnTo>
                  <a:lnTo>
                    <a:pt x="f1114" y="f1078"/>
                  </a:lnTo>
                  <a:lnTo>
                    <a:pt x="f948" y="f1110"/>
                  </a:lnTo>
                  <a:lnTo>
                    <a:pt x="f884" y="f1101"/>
                  </a:lnTo>
                  <a:lnTo>
                    <a:pt x="f948" y="f1115"/>
                  </a:lnTo>
                  <a:lnTo>
                    <a:pt x="f951" y="f1062"/>
                  </a:lnTo>
                  <a:lnTo>
                    <a:pt x="f1113" y="f1116"/>
                  </a:lnTo>
                  <a:lnTo>
                    <a:pt x="f892" y="f1048"/>
                  </a:lnTo>
                  <a:lnTo>
                    <a:pt x="f892" y="f1117"/>
                  </a:lnTo>
                  <a:lnTo>
                    <a:pt x="f1087" y="f1088"/>
                  </a:lnTo>
                  <a:close/>
                  <a:moveTo>
                    <a:pt x="f1118" y="f399"/>
                  </a:moveTo>
                  <a:lnTo>
                    <a:pt x="f1119" y="f1105"/>
                  </a:lnTo>
                  <a:lnTo>
                    <a:pt x="f1120" y="f1121"/>
                  </a:lnTo>
                  <a:lnTo>
                    <a:pt x="f1122" y="f1123"/>
                  </a:lnTo>
                  <a:lnTo>
                    <a:pt x="f1124" y="f1125"/>
                  </a:lnTo>
                  <a:lnTo>
                    <a:pt x="f1120" y="f1126"/>
                  </a:lnTo>
                  <a:lnTo>
                    <a:pt x="f1127" y="f1128"/>
                  </a:lnTo>
                  <a:lnTo>
                    <a:pt x="f863" y="f1108"/>
                  </a:lnTo>
                  <a:lnTo>
                    <a:pt x="f1129" y="f1130"/>
                  </a:lnTo>
                  <a:lnTo>
                    <a:pt x="f1131" y="f1123"/>
                  </a:lnTo>
                  <a:lnTo>
                    <a:pt x="f938" y="f399"/>
                  </a:lnTo>
                  <a:close/>
                  <a:moveTo>
                    <a:pt x="f1132" y="f1133"/>
                  </a:moveTo>
                  <a:lnTo>
                    <a:pt x="f1084" y="f443"/>
                  </a:lnTo>
                  <a:lnTo>
                    <a:pt x="f1002" y="f1134"/>
                  </a:lnTo>
                  <a:lnTo>
                    <a:pt x="f1132" y="f1133"/>
                  </a:lnTo>
                  <a:close/>
                  <a:moveTo>
                    <a:pt x="f1135" y="f1123"/>
                  </a:moveTo>
                  <a:lnTo>
                    <a:pt x="f1136" y="f1108"/>
                  </a:lnTo>
                  <a:lnTo>
                    <a:pt x="f1136" y="f1130"/>
                  </a:lnTo>
                  <a:lnTo>
                    <a:pt x="f1137" y="f1125"/>
                  </a:lnTo>
                  <a:lnTo>
                    <a:pt x="f1138" y="f1139"/>
                  </a:lnTo>
                  <a:lnTo>
                    <a:pt x="f1136" y="f1140"/>
                  </a:lnTo>
                  <a:lnTo>
                    <a:pt x="f1138" y="f1141"/>
                  </a:lnTo>
                  <a:lnTo>
                    <a:pt x="f1142" y="f1139"/>
                  </a:lnTo>
                  <a:lnTo>
                    <a:pt x="f1135" y="f1140"/>
                  </a:lnTo>
                  <a:lnTo>
                    <a:pt x="f1142" y="f1143"/>
                  </a:lnTo>
                  <a:lnTo>
                    <a:pt x="f1144" y="f1141"/>
                  </a:lnTo>
                  <a:lnTo>
                    <a:pt x="f1145" y="f443"/>
                  </a:lnTo>
                  <a:lnTo>
                    <a:pt x="f1146" y="f1147"/>
                  </a:lnTo>
                  <a:lnTo>
                    <a:pt x="f1146" y="f1148"/>
                  </a:lnTo>
                  <a:lnTo>
                    <a:pt x="f878" y="f437"/>
                  </a:lnTo>
                  <a:lnTo>
                    <a:pt x="f1106" y="f1147"/>
                  </a:lnTo>
                  <a:lnTo>
                    <a:pt x="f1106" y="f443"/>
                  </a:lnTo>
                  <a:lnTo>
                    <a:pt x="f877" y="f443"/>
                  </a:lnTo>
                  <a:lnTo>
                    <a:pt x="f1106" y="f1130"/>
                  </a:lnTo>
                  <a:lnTo>
                    <a:pt x="f1146" y="f1130"/>
                  </a:lnTo>
                  <a:lnTo>
                    <a:pt x="f1103" y="f1149"/>
                  </a:lnTo>
                  <a:lnTo>
                    <a:pt x="f1150" y="f1151"/>
                  </a:lnTo>
                  <a:lnTo>
                    <a:pt x="f1152" y="f1123"/>
                  </a:lnTo>
                  <a:close/>
                  <a:moveTo>
                    <a:pt x="f1153" y="f1154"/>
                  </a:moveTo>
                  <a:lnTo>
                    <a:pt x="f441" y="f1155"/>
                  </a:lnTo>
                  <a:lnTo>
                    <a:pt x="f1156" y="f1157"/>
                  </a:lnTo>
                  <a:lnTo>
                    <a:pt x="f1156" y="f1157"/>
                  </a:lnTo>
                  <a:lnTo>
                    <a:pt x="f1153" y="f1154"/>
                  </a:lnTo>
                  <a:close/>
                  <a:moveTo>
                    <a:pt x="f926" y="f299"/>
                  </a:moveTo>
                  <a:lnTo>
                    <a:pt x="f1158" y="f1159"/>
                  </a:lnTo>
                  <a:lnTo>
                    <a:pt x="f1158" y="f1159"/>
                  </a:lnTo>
                  <a:lnTo>
                    <a:pt x="f926" y="f926"/>
                  </a:lnTo>
                  <a:lnTo>
                    <a:pt x="f926" y="f299"/>
                  </a:lnTo>
                  <a:close/>
                  <a:moveTo>
                    <a:pt x="f1160" y="f254"/>
                  </a:moveTo>
                  <a:lnTo>
                    <a:pt x="f1161" y="f1162"/>
                  </a:lnTo>
                  <a:lnTo>
                    <a:pt x="f1163" y="f291"/>
                  </a:lnTo>
                  <a:lnTo>
                    <a:pt x="f1160" y="f1164"/>
                  </a:lnTo>
                  <a:lnTo>
                    <a:pt x="f1165" y="f297"/>
                  </a:lnTo>
                  <a:lnTo>
                    <a:pt x="f1160" y="f254"/>
                  </a:lnTo>
                  <a:close/>
                  <a:moveTo>
                    <a:pt x="f1166" y="f288"/>
                  </a:moveTo>
                  <a:lnTo>
                    <a:pt x="f1166" y="f458"/>
                  </a:lnTo>
                  <a:lnTo>
                    <a:pt x="f1167" y="f288"/>
                  </a:lnTo>
                  <a:close/>
                  <a:moveTo>
                    <a:pt x="f1168" y="f465"/>
                  </a:moveTo>
                  <a:lnTo>
                    <a:pt x="f1168" y="f465"/>
                  </a:lnTo>
                  <a:lnTo>
                    <a:pt x="f1168" y="f465"/>
                  </a:lnTo>
                  <a:close/>
                  <a:moveTo>
                    <a:pt x="f1169" y="f455"/>
                  </a:moveTo>
                  <a:lnTo>
                    <a:pt x="f446" y="f454"/>
                  </a:lnTo>
                  <a:lnTo>
                    <a:pt x="f1170" y="f356"/>
                  </a:lnTo>
                  <a:lnTo>
                    <a:pt x="f1171" y="f1172"/>
                  </a:lnTo>
                  <a:lnTo>
                    <a:pt x="f448" y="f1164"/>
                  </a:lnTo>
                  <a:lnTo>
                    <a:pt x="f448" y="f309"/>
                  </a:lnTo>
                  <a:lnTo>
                    <a:pt x="f252" y="f1173"/>
                  </a:lnTo>
                  <a:lnTo>
                    <a:pt x="f252" y="f1173"/>
                  </a:lnTo>
                  <a:lnTo>
                    <a:pt x="f1174" y="f1175"/>
                  </a:lnTo>
                  <a:lnTo>
                    <a:pt x="f1162" y="f288"/>
                  </a:lnTo>
                  <a:lnTo>
                    <a:pt x="f303" y="f903"/>
                  </a:lnTo>
                  <a:lnTo>
                    <a:pt x="f247" y="f908"/>
                  </a:lnTo>
                  <a:lnTo>
                    <a:pt x="f295" y="f310"/>
                  </a:lnTo>
                  <a:lnTo>
                    <a:pt x="f295" y="f310"/>
                  </a:lnTo>
                  <a:lnTo>
                    <a:pt x="f1176" y="f382"/>
                  </a:lnTo>
                  <a:lnTo>
                    <a:pt x="f454" y="f285"/>
                  </a:lnTo>
                  <a:lnTo>
                    <a:pt x="f288" y="f382"/>
                  </a:lnTo>
                  <a:lnTo>
                    <a:pt x="f288" y="f465"/>
                  </a:lnTo>
                  <a:lnTo>
                    <a:pt x="f291" y="f902"/>
                  </a:lnTo>
                  <a:lnTo>
                    <a:pt x="f921" y="f288"/>
                  </a:lnTo>
                  <a:lnTo>
                    <a:pt x="f247" y="f308"/>
                  </a:lnTo>
                  <a:lnTo>
                    <a:pt x="f921" y="f308"/>
                  </a:lnTo>
                  <a:lnTo>
                    <a:pt x="f920" y="f1172"/>
                  </a:lnTo>
                  <a:lnTo>
                    <a:pt x="f246" y="f309"/>
                  </a:lnTo>
                  <a:lnTo>
                    <a:pt x="f1169" y="f455"/>
                  </a:lnTo>
                  <a:close/>
                  <a:moveTo>
                    <a:pt x="f1177" y="f310"/>
                  </a:moveTo>
                  <a:lnTo>
                    <a:pt x="f1177" y="f310"/>
                  </a:lnTo>
                  <a:lnTo>
                    <a:pt x="f1177" y="f310"/>
                  </a:lnTo>
                  <a:close/>
                  <a:moveTo>
                    <a:pt x="f1178" y="f382"/>
                  </a:moveTo>
                  <a:lnTo>
                    <a:pt x="f1178" y="f285"/>
                  </a:lnTo>
                  <a:lnTo>
                    <a:pt x="f1179" y="f383"/>
                  </a:lnTo>
                  <a:lnTo>
                    <a:pt x="f1180" y="f383"/>
                  </a:lnTo>
                  <a:lnTo>
                    <a:pt x="f1181" y="f380"/>
                  </a:lnTo>
                  <a:lnTo>
                    <a:pt x="f1180" y="f386"/>
                  </a:lnTo>
                  <a:lnTo>
                    <a:pt x="f1182" y="f377"/>
                  </a:lnTo>
                  <a:lnTo>
                    <a:pt x="f1183" y="f1184"/>
                  </a:lnTo>
                  <a:lnTo>
                    <a:pt x="f1178" y="f382"/>
                  </a:lnTo>
                  <a:close/>
                  <a:moveTo>
                    <a:pt x="f297" y="f1185"/>
                  </a:moveTo>
                  <a:lnTo>
                    <a:pt x="f1162" y="f379"/>
                  </a:lnTo>
                  <a:lnTo>
                    <a:pt x="f305" y="f1186"/>
                  </a:lnTo>
                  <a:lnTo>
                    <a:pt x="f461" y="f1187"/>
                  </a:lnTo>
                  <a:lnTo>
                    <a:pt x="f921" y="f378"/>
                  </a:lnTo>
                  <a:lnTo>
                    <a:pt x="f900" y="f378"/>
                  </a:lnTo>
                  <a:lnTo>
                    <a:pt x="f297" y="f1185"/>
                  </a:lnTo>
                  <a:close/>
                  <a:moveTo>
                    <a:pt x="f355" y="f383"/>
                  </a:moveTo>
                  <a:lnTo>
                    <a:pt x="f465" y="f381"/>
                  </a:lnTo>
                  <a:lnTo>
                    <a:pt x="f465" y="f311"/>
                  </a:lnTo>
                  <a:lnTo>
                    <a:pt x="f382" y="f1185"/>
                  </a:lnTo>
                  <a:lnTo>
                    <a:pt x="f465" y="f379"/>
                  </a:lnTo>
                  <a:lnTo>
                    <a:pt x="f308" y="f377"/>
                  </a:lnTo>
                  <a:lnTo>
                    <a:pt x="f1172" y="f386"/>
                  </a:lnTo>
                  <a:lnTo>
                    <a:pt x="f458" y="f1188"/>
                  </a:lnTo>
                  <a:lnTo>
                    <a:pt x="f382" y="f1189"/>
                  </a:lnTo>
                  <a:lnTo>
                    <a:pt x="f1184" y="f378"/>
                  </a:lnTo>
                  <a:lnTo>
                    <a:pt x="f467" y="f265"/>
                  </a:lnTo>
                  <a:lnTo>
                    <a:pt x="f1190" y="f1189"/>
                  </a:lnTo>
                  <a:lnTo>
                    <a:pt x="f1191" y="f1189"/>
                  </a:lnTo>
                  <a:lnTo>
                    <a:pt x="f262" y="f1192"/>
                  </a:lnTo>
                  <a:lnTo>
                    <a:pt x="f1193" y="f380"/>
                  </a:lnTo>
                  <a:lnTo>
                    <a:pt x="f1194" y="f467"/>
                  </a:lnTo>
                  <a:lnTo>
                    <a:pt x="f355" y="f383"/>
                  </a:lnTo>
                  <a:close/>
                  <a:moveTo>
                    <a:pt x="f1195" y="f103"/>
                  </a:moveTo>
                  <a:lnTo>
                    <a:pt x="f1195" y="f103"/>
                  </a:lnTo>
                  <a:lnTo>
                    <a:pt x="f1195" y="f103"/>
                  </a:lnTo>
                  <a:close/>
                  <a:moveTo>
                    <a:pt x="f448" y="f259"/>
                  </a:moveTo>
                  <a:lnTo>
                    <a:pt x="f448" y="f109"/>
                  </a:lnTo>
                  <a:lnTo>
                    <a:pt x="f1170" y="f106"/>
                  </a:lnTo>
                  <a:lnTo>
                    <a:pt x="f1170" y="f106"/>
                  </a:lnTo>
                  <a:lnTo>
                    <a:pt x="f448" y="f259"/>
                  </a:lnTo>
                  <a:close/>
                  <a:moveTo>
                    <a:pt x="f1110" y="f1196"/>
                  </a:moveTo>
                  <a:lnTo>
                    <a:pt x="f1109" y="f163"/>
                  </a:lnTo>
                  <a:lnTo>
                    <a:pt x="f1109" y="f163"/>
                  </a:lnTo>
                  <a:lnTo>
                    <a:pt x="f396" y="f1196"/>
                  </a:lnTo>
                  <a:close/>
                  <a:moveTo>
                    <a:pt x="f1197" y="f1185"/>
                  </a:moveTo>
                  <a:lnTo>
                    <a:pt x="f1198" y="f1186"/>
                  </a:lnTo>
                  <a:lnTo>
                    <a:pt x="f1199" y="f110"/>
                  </a:lnTo>
                  <a:lnTo>
                    <a:pt x="f1160" y="f1200"/>
                  </a:lnTo>
                  <a:lnTo>
                    <a:pt x="f1201" y="f270"/>
                  </a:lnTo>
                  <a:lnTo>
                    <a:pt x="f1202" y="f102"/>
                  </a:lnTo>
                  <a:lnTo>
                    <a:pt x="f1203" y="f117"/>
                  </a:lnTo>
                  <a:lnTo>
                    <a:pt x="f869" y="f1204"/>
                  </a:lnTo>
                  <a:lnTo>
                    <a:pt x="f870" y="f116"/>
                  </a:lnTo>
                  <a:lnTo>
                    <a:pt x="f1205" y="f543"/>
                  </a:lnTo>
                  <a:lnTo>
                    <a:pt x="f1206" y="f1196"/>
                  </a:lnTo>
                  <a:lnTo>
                    <a:pt x="f1207" y="f257"/>
                  </a:lnTo>
                  <a:lnTo>
                    <a:pt x="f1136" y="f164"/>
                  </a:lnTo>
                  <a:lnTo>
                    <a:pt x="f1208" y="f116"/>
                  </a:lnTo>
                  <a:lnTo>
                    <a:pt x="f1209" y="f1204"/>
                  </a:lnTo>
                  <a:lnTo>
                    <a:pt x="f1210" y="f543"/>
                  </a:lnTo>
                  <a:lnTo>
                    <a:pt x="f1210" y="f1204"/>
                  </a:lnTo>
                  <a:lnTo>
                    <a:pt x="f873" y="f111"/>
                  </a:lnTo>
                  <a:lnTo>
                    <a:pt x="f1211" y="f1212"/>
                  </a:lnTo>
                  <a:lnTo>
                    <a:pt x="f1213" y="f543"/>
                  </a:lnTo>
                  <a:lnTo>
                    <a:pt x="f1214" y="f109"/>
                  </a:lnTo>
                  <a:lnTo>
                    <a:pt x="f871" y="f110"/>
                  </a:lnTo>
                  <a:lnTo>
                    <a:pt x="f1205" y="f245"/>
                  </a:lnTo>
                  <a:lnTo>
                    <a:pt x="f870" y="f386"/>
                  </a:lnTo>
                  <a:lnTo>
                    <a:pt x="f1214" y="f1189"/>
                  </a:lnTo>
                  <a:lnTo>
                    <a:pt x="f1197" y="f1185"/>
                  </a:lnTo>
                  <a:close/>
                  <a:moveTo>
                    <a:pt x="f1136" y="f164"/>
                  </a:moveTo>
                  <a:lnTo>
                    <a:pt x="f1136" y="f164"/>
                  </a:lnTo>
                  <a:lnTo>
                    <a:pt x="f1136" y="f164"/>
                  </a:lnTo>
                  <a:close/>
                  <a:moveTo>
                    <a:pt x="f1215" y="f1216"/>
                  </a:moveTo>
                  <a:lnTo>
                    <a:pt x="f1217" y="f120"/>
                  </a:lnTo>
                  <a:lnTo>
                    <a:pt x="f1217" y="f115"/>
                  </a:lnTo>
                  <a:lnTo>
                    <a:pt x="f1218" y="f1216"/>
                  </a:lnTo>
                  <a:close/>
                  <a:moveTo>
                    <a:pt x="f1182" y="f118"/>
                  </a:moveTo>
                  <a:lnTo>
                    <a:pt x="f1182" y="f118"/>
                  </a:lnTo>
                  <a:lnTo>
                    <a:pt x="f1182" y="f118"/>
                  </a:lnTo>
                  <a:close/>
                  <a:moveTo>
                    <a:pt x="f1182" y="f118"/>
                  </a:moveTo>
                  <a:lnTo>
                    <a:pt x="f1219" y="f1220"/>
                  </a:lnTo>
                  <a:lnTo>
                    <a:pt x="f1182" y="f316"/>
                  </a:lnTo>
                  <a:lnTo>
                    <a:pt x="f1182" y="f118"/>
                  </a:lnTo>
                  <a:close/>
                  <a:moveTo>
                    <a:pt x="f1221" y="f164"/>
                  </a:moveTo>
                  <a:lnTo>
                    <a:pt x="f1221" y="f316"/>
                  </a:lnTo>
                  <a:lnTo>
                    <a:pt x="f1209" y="f1222"/>
                  </a:lnTo>
                  <a:lnTo>
                    <a:pt x="f1223" y="f315"/>
                  </a:lnTo>
                  <a:lnTo>
                    <a:pt x="f1224" y="f550"/>
                  </a:lnTo>
                  <a:lnTo>
                    <a:pt x="f1221" y="f164"/>
                  </a:lnTo>
                  <a:close/>
                  <a:moveTo>
                    <a:pt x="f1225" y="f164"/>
                  </a:moveTo>
                  <a:lnTo>
                    <a:pt x="f1145" y="f314"/>
                  </a:lnTo>
                  <a:lnTo>
                    <a:pt x="f1226" y="f168"/>
                  </a:lnTo>
                  <a:lnTo>
                    <a:pt x="f878" y="f168"/>
                  </a:lnTo>
                  <a:lnTo>
                    <a:pt x="f1227" y="f119"/>
                  </a:lnTo>
                  <a:lnTo>
                    <a:pt x="f1225" y="f164"/>
                  </a:lnTo>
                  <a:close/>
                  <a:moveTo>
                    <a:pt x="f1213" y="f316"/>
                  </a:moveTo>
                  <a:lnTo>
                    <a:pt x="f1211" y="f315"/>
                  </a:lnTo>
                  <a:lnTo>
                    <a:pt x="f1207" y="f369"/>
                  </a:lnTo>
                  <a:lnTo>
                    <a:pt x="f1207" y="f1228"/>
                  </a:lnTo>
                  <a:lnTo>
                    <a:pt x="f1221" y="f314"/>
                  </a:lnTo>
                  <a:lnTo>
                    <a:pt x="f1213" y="f316"/>
                  </a:lnTo>
                  <a:close/>
                  <a:moveTo>
                    <a:pt x="f1135" y="f169"/>
                  </a:moveTo>
                  <a:lnTo>
                    <a:pt x="f1229" y="f168"/>
                  </a:lnTo>
                  <a:lnTo>
                    <a:pt x="f1152" y="f1230"/>
                  </a:lnTo>
                  <a:lnTo>
                    <a:pt x="f1227" y="f65"/>
                  </a:lnTo>
                  <a:lnTo>
                    <a:pt x="f1227" y="f1228"/>
                  </a:lnTo>
                  <a:lnTo>
                    <a:pt x="f1150" y="f67"/>
                  </a:lnTo>
                  <a:lnTo>
                    <a:pt x="f1150" y="f323"/>
                  </a:lnTo>
                  <a:lnTo>
                    <a:pt x="f1150" y="f121"/>
                  </a:lnTo>
                  <a:lnTo>
                    <a:pt x="f1227" y="f1230"/>
                  </a:lnTo>
                  <a:lnTo>
                    <a:pt x="f1144" y="f318"/>
                  </a:lnTo>
                  <a:lnTo>
                    <a:pt x="f1104" y="f314"/>
                  </a:lnTo>
                  <a:lnTo>
                    <a:pt x="f1135" y="f169"/>
                  </a:lnTo>
                  <a:close/>
                  <a:moveTo>
                    <a:pt x="f1231" y="f1232"/>
                  </a:moveTo>
                  <a:lnTo>
                    <a:pt x="f1233" y="f321"/>
                  </a:lnTo>
                  <a:lnTo>
                    <a:pt x="f1234" y="f1235"/>
                  </a:lnTo>
                  <a:lnTo>
                    <a:pt x="f1231" y="f1232"/>
                  </a:lnTo>
                  <a:close/>
                  <a:moveTo>
                    <a:pt x="f1236" y="f1237"/>
                  </a:moveTo>
                  <a:lnTo>
                    <a:pt x="f1238" y="f1239"/>
                  </a:lnTo>
                  <a:lnTo>
                    <a:pt x="f1210" y="f322"/>
                  </a:lnTo>
                  <a:lnTo>
                    <a:pt x="f1238" y="f64"/>
                  </a:lnTo>
                  <a:lnTo>
                    <a:pt x="f1240" y="f319"/>
                  </a:lnTo>
                  <a:lnTo>
                    <a:pt x="f1236" y="f66"/>
                  </a:lnTo>
                  <a:lnTo>
                    <a:pt x="f1236" y="f1237"/>
                  </a:lnTo>
                  <a:close/>
                  <a:moveTo>
                    <a:pt x="f1241" y="f314"/>
                  </a:moveTo>
                  <a:lnTo>
                    <a:pt x="f1242" y="f215"/>
                  </a:lnTo>
                  <a:lnTo>
                    <a:pt x="f1242" y="f1243"/>
                  </a:lnTo>
                  <a:lnTo>
                    <a:pt x="f1197" y="f1228"/>
                  </a:lnTo>
                  <a:lnTo>
                    <a:pt x="f1241" y="f314"/>
                  </a:lnTo>
                  <a:close/>
                  <a:moveTo>
                    <a:pt x="f1244" y="f72"/>
                  </a:moveTo>
                  <a:lnTo>
                    <a:pt x="f1245" y="f1246"/>
                  </a:lnTo>
                  <a:lnTo>
                    <a:pt x="f1245" y="f320"/>
                  </a:lnTo>
                  <a:lnTo>
                    <a:pt x="f1247" y="f79"/>
                  </a:lnTo>
                  <a:lnTo>
                    <a:pt x="f1248" y="f55"/>
                  </a:lnTo>
                  <a:lnTo>
                    <a:pt x="f1249" y="f321"/>
                  </a:lnTo>
                  <a:lnTo>
                    <a:pt x="f1244" y="f72"/>
                  </a:lnTo>
                  <a:close/>
                  <a:moveTo>
                    <a:pt x="f1146" y="f321"/>
                  </a:moveTo>
                  <a:lnTo>
                    <a:pt x="f1146" y="f69"/>
                  </a:lnTo>
                  <a:lnTo>
                    <a:pt x="f1145" y="f57"/>
                  </a:lnTo>
                  <a:lnTo>
                    <a:pt x="f1145" y="f1250"/>
                  </a:lnTo>
                  <a:lnTo>
                    <a:pt x="f1104" y="f1250"/>
                  </a:lnTo>
                  <a:lnTo>
                    <a:pt x="f1142" y="f59"/>
                  </a:lnTo>
                  <a:lnTo>
                    <a:pt x="f1225" y="f1246"/>
                  </a:lnTo>
                  <a:lnTo>
                    <a:pt x="f1223" y="f1250"/>
                  </a:lnTo>
                  <a:lnTo>
                    <a:pt x="f1209" y="f215"/>
                  </a:lnTo>
                  <a:lnTo>
                    <a:pt x="f1208" y="f1251"/>
                  </a:lnTo>
                  <a:lnTo>
                    <a:pt x="f1240" y="f216"/>
                  </a:lnTo>
                  <a:lnTo>
                    <a:pt x="f1240" y="f213"/>
                  </a:lnTo>
                  <a:lnTo>
                    <a:pt x="f1238" y="f320"/>
                  </a:lnTo>
                  <a:lnTo>
                    <a:pt x="f1236" y="f55"/>
                  </a:lnTo>
                  <a:lnTo>
                    <a:pt x="f1137" y="f1252"/>
                  </a:lnTo>
                  <a:lnTo>
                    <a:pt x="f1136" y="f320"/>
                  </a:lnTo>
                  <a:lnTo>
                    <a:pt x="f1135" y="f553"/>
                  </a:lnTo>
                  <a:lnTo>
                    <a:pt x="f1229" y="f558"/>
                  </a:lnTo>
                  <a:lnTo>
                    <a:pt x="f1146" y="f90"/>
                  </a:lnTo>
                  <a:lnTo>
                    <a:pt x="f1226" y="f192"/>
                  </a:lnTo>
                  <a:lnTo>
                    <a:pt x="f1226" y="f211"/>
                  </a:lnTo>
                  <a:lnTo>
                    <a:pt x="f1253" y="f192"/>
                  </a:lnTo>
                  <a:lnTo>
                    <a:pt x="f878" y="f78"/>
                  </a:lnTo>
                  <a:lnTo>
                    <a:pt x="f1124" y="f554"/>
                  </a:lnTo>
                  <a:lnTo>
                    <a:pt x="f1122" y="f213"/>
                  </a:lnTo>
                  <a:lnTo>
                    <a:pt x="f1254" y="f86"/>
                  </a:lnTo>
                  <a:lnTo>
                    <a:pt x="f1254" y="f473"/>
                  </a:lnTo>
                  <a:lnTo>
                    <a:pt x="f1119" y="f554"/>
                  </a:lnTo>
                  <a:lnTo>
                    <a:pt x="f1254" y="f215"/>
                  </a:lnTo>
                  <a:lnTo>
                    <a:pt x="f1120" y="f1250"/>
                  </a:lnTo>
                  <a:lnTo>
                    <a:pt x="f1254" y="f57"/>
                  </a:lnTo>
                  <a:lnTo>
                    <a:pt x="f1122" y="f68"/>
                  </a:lnTo>
                  <a:lnTo>
                    <a:pt x="f1146" y="f321"/>
                  </a:lnTo>
                  <a:close/>
                  <a:moveTo>
                    <a:pt x="f1097" y="f190"/>
                  </a:moveTo>
                  <a:lnTo>
                    <a:pt x="f1131" y="f222"/>
                  </a:lnTo>
                  <a:lnTo>
                    <a:pt x="f1100" y="f575"/>
                  </a:lnTo>
                  <a:lnTo>
                    <a:pt x="f1255" y="f582"/>
                  </a:lnTo>
                  <a:lnTo>
                    <a:pt x="f936" y="f576"/>
                  </a:lnTo>
                  <a:lnTo>
                    <a:pt x="f1089" y="f181"/>
                  </a:lnTo>
                  <a:lnTo>
                    <a:pt x="f940" y="f572"/>
                  </a:lnTo>
                  <a:lnTo>
                    <a:pt x="f1094" y="f1256"/>
                  </a:lnTo>
                  <a:lnTo>
                    <a:pt x="f1094" y="f222"/>
                  </a:lnTo>
                  <a:lnTo>
                    <a:pt x="f1100" y="f571"/>
                  </a:lnTo>
                  <a:lnTo>
                    <a:pt x="f1097" y="f204"/>
                  </a:lnTo>
                  <a:lnTo>
                    <a:pt x="f1097" y="f200"/>
                  </a:lnTo>
                  <a:lnTo>
                    <a:pt x="f936" y="f574"/>
                  </a:lnTo>
                  <a:lnTo>
                    <a:pt x="f1097" y="f190"/>
                  </a:lnTo>
                  <a:close/>
                  <a:moveTo>
                    <a:pt x="f1257" y="f575"/>
                  </a:moveTo>
                  <a:lnTo>
                    <a:pt x="f574" y="f584"/>
                  </a:lnTo>
                  <a:lnTo>
                    <a:pt x="f574" y="f578"/>
                  </a:lnTo>
                  <a:lnTo>
                    <a:pt x="f594" y="f201"/>
                  </a:lnTo>
                  <a:lnTo>
                    <a:pt x="f184" y="f578"/>
                  </a:lnTo>
                  <a:lnTo>
                    <a:pt x="f589" y="f185"/>
                  </a:lnTo>
                  <a:lnTo>
                    <a:pt x="f1257" y="f575"/>
                  </a:lnTo>
                  <a:close/>
                  <a:moveTo>
                    <a:pt x="f1258" y="f1259"/>
                  </a:moveTo>
                  <a:lnTo>
                    <a:pt x="f1260" y="f617"/>
                  </a:lnTo>
                  <a:lnTo>
                    <a:pt x="f1261" y="f1262"/>
                  </a:lnTo>
                  <a:lnTo>
                    <a:pt x="f1263" y="f1262"/>
                  </a:lnTo>
                  <a:lnTo>
                    <a:pt x="f1258" y="f1259"/>
                  </a:lnTo>
                  <a:close/>
                  <a:moveTo>
                    <a:pt x="f1264" y="f201"/>
                  </a:moveTo>
                  <a:lnTo>
                    <a:pt x="f1265" y="f225"/>
                  </a:lnTo>
                  <a:lnTo>
                    <a:pt x="f1266" y="f581"/>
                  </a:lnTo>
                  <a:lnTo>
                    <a:pt x="f1267" y="f224"/>
                  </a:lnTo>
                  <a:lnTo>
                    <a:pt x="f1267" y="f617"/>
                  </a:lnTo>
                  <a:lnTo>
                    <a:pt x="f1268" y="f616"/>
                  </a:lnTo>
                  <a:lnTo>
                    <a:pt x="f1269" y="f1259"/>
                  </a:lnTo>
                  <a:lnTo>
                    <a:pt x="f1264" y="f201"/>
                  </a:lnTo>
                  <a:close/>
                  <a:moveTo>
                    <a:pt x="f1270" y="f1259"/>
                  </a:moveTo>
                  <a:lnTo>
                    <a:pt x="f1271" y="f1272"/>
                  </a:lnTo>
                  <a:lnTo>
                    <a:pt x="f1271" y="f242"/>
                  </a:lnTo>
                  <a:lnTo>
                    <a:pt x="f1273" y="f616"/>
                  </a:lnTo>
                  <a:lnTo>
                    <a:pt x="f1270" y="f1259"/>
                  </a:lnTo>
                  <a:close/>
                  <a:moveTo>
                    <a:pt x="f1097" y="f242"/>
                  </a:moveTo>
                  <a:lnTo>
                    <a:pt x="f864" y="f1274"/>
                  </a:lnTo>
                  <a:lnTo>
                    <a:pt x="f864" y="f1274"/>
                  </a:lnTo>
                  <a:lnTo>
                    <a:pt x="f1098" y="f242"/>
                  </a:lnTo>
                  <a:close/>
                  <a:moveTo>
                    <a:pt x="f1255" y="f1262"/>
                  </a:moveTo>
                  <a:lnTo>
                    <a:pt x="f1098" y="f242"/>
                  </a:lnTo>
                  <a:lnTo>
                    <a:pt x="f940" y="f229"/>
                  </a:lnTo>
                  <a:lnTo>
                    <a:pt x="f1089" y="f1275"/>
                  </a:lnTo>
                  <a:lnTo>
                    <a:pt x="f1090" y="f229"/>
                  </a:lnTo>
                  <a:lnTo>
                    <a:pt x="f1276" y="f1275"/>
                  </a:lnTo>
                  <a:lnTo>
                    <a:pt x="f952" y="f226"/>
                  </a:lnTo>
                  <a:lnTo>
                    <a:pt x="f1087" y="f1262"/>
                  </a:lnTo>
                  <a:close/>
                  <a:moveTo>
                    <a:pt x="f1277" y="f213"/>
                  </a:moveTo>
                  <a:lnTo>
                    <a:pt x="f1278" y="f195"/>
                  </a:lnTo>
                  <a:lnTo>
                    <a:pt x="f1278" y="f208"/>
                  </a:lnTo>
                  <a:lnTo>
                    <a:pt x="f1279" y="f84"/>
                  </a:lnTo>
                  <a:lnTo>
                    <a:pt x="f1279" y="f9"/>
                  </a:lnTo>
                  <a:lnTo>
                    <a:pt x="f1280" y="f205"/>
                  </a:lnTo>
                  <a:lnTo>
                    <a:pt x="f1281" y="f566"/>
                  </a:lnTo>
                  <a:lnTo>
                    <a:pt x="f1282" y="f197"/>
                  </a:lnTo>
                  <a:lnTo>
                    <a:pt x="f1283" y="f596"/>
                  </a:lnTo>
                  <a:lnTo>
                    <a:pt x="f1284" y="f203"/>
                  </a:lnTo>
                  <a:lnTo>
                    <a:pt x="f1284" y="f204"/>
                  </a:lnTo>
                  <a:lnTo>
                    <a:pt x="f1285" y="f1286"/>
                  </a:lnTo>
                  <a:lnTo>
                    <a:pt x="f1183" y="f573"/>
                  </a:lnTo>
                  <a:lnTo>
                    <a:pt x="f1287" y="f573"/>
                  </a:lnTo>
                  <a:lnTo>
                    <a:pt x="f1288" y="f1272"/>
                  </a:lnTo>
                  <a:lnTo>
                    <a:pt x="f1289" y="f1272"/>
                  </a:lnTo>
                  <a:lnTo>
                    <a:pt x="f1290" y="f1274"/>
                  </a:lnTo>
                  <a:lnTo>
                    <a:pt x="f1291" y="f1275"/>
                  </a:lnTo>
                  <a:lnTo>
                    <a:pt x="f1292" y="f229"/>
                  </a:lnTo>
                  <a:lnTo>
                    <a:pt x="f1293" y="f1272"/>
                  </a:lnTo>
                  <a:lnTo>
                    <a:pt x="f1294" y="f229"/>
                  </a:lnTo>
                  <a:lnTo>
                    <a:pt x="f1295" y="f242"/>
                  </a:lnTo>
                  <a:lnTo>
                    <a:pt x="f1296" y="f229"/>
                  </a:lnTo>
                  <a:lnTo>
                    <a:pt x="f1297" y="f1298"/>
                  </a:lnTo>
                  <a:lnTo>
                    <a:pt x="f1299" y="f1274"/>
                  </a:lnTo>
                  <a:lnTo>
                    <a:pt x="f1300" y="f1301"/>
                  </a:lnTo>
                  <a:lnTo>
                    <a:pt x="f1302" y="f1272"/>
                  </a:lnTo>
                  <a:lnTo>
                    <a:pt x="f1303" y="f241"/>
                  </a:lnTo>
                  <a:lnTo>
                    <a:pt x="f1300" y="f225"/>
                  </a:lnTo>
                  <a:lnTo>
                    <a:pt x="f1304" y="f174"/>
                  </a:lnTo>
                  <a:lnTo>
                    <a:pt x="f1305" y="f174"/>
                  </a:lnTo>
                  <a:lnTo>
                    <a:pt x="f1161" y="f571"/>
                  </a:lnTo>
                  <a:lnTo>
                    <a:pt x="f1165" y="f187"/>
                  </a:lnTo>
                  <a:lnTo>
                    <a:pt x="f1199" y="f187"/>
                  </a:lnTo>
                  <a:lnTo>
                    <a:pt x="f1241" y="f571"/>
                  </a:lnTo>
                  <a:lnTo>
                    <a:pt x="f1306" y="f1286"/>
                  </a:lnTo>
                  <a:lnTo>
                    <a:pt x="f1307" y="f220"/>
                  </a:lnTo>
                  <a:lnTo>
                    <a:pt x="f1308" y="f189"/>
                  </a:lnTo>
                  <a:lnTo>
                    <a:pt x="f1309" y="f1310"/>
                  </a:lnTo>
                  <a:lnTo>
                    <a:pt x="f1311" y="f206"/>
                  </a:lnTo>
                  <a:lnTo>
                    <a:pt x="f1308" y="f221"/>
                  </a:lnTo>
                  <a:lnTo>
                    <a:pt x="f1308" y="f81"/>
                  </a:lnTo>
                  <a:lnTo>
                    <a:pt x="f1312" y="f81"/>
                  </a:lnTo>
                  <a:lnTo>
                    <a:pt x="f1313" y="f9"/>
                  </a:lnTo>
                  <a:lnTo>
                    <a:pt x="f1197" y="f208"/>
                  </a:lnTo>
                  <a:lnTo>
                    <a:pt x="f1306" y="f192"/>
                  </a:lnTo>
                  <a:lnTo>
                    <a:pt x="f1314" y="f90"/>
                  </a:lnTo>
                  <a:lnTo>
                    <a:pt x="f1309" y="f53"/>
                  </a:lnTo>
                  <a:lnTo>
                    <a:pt x="f1277" y="f78"/>
                  </a:lnTo>
                  <a:lnTo>
                    <a:pt x="f1277" y="f213"/>
                  </a:lnTo>
                  <a:close/>
                  <a:moveTo>
                    <a:pt x="f1263" y="f1262"/>
                  </a:moveTo>
                  <a:lnTo>
                    <a:pt x="f1315" y="f240"/>
                  </a:lnTo>
                  <a:lnTo>
                    <a:pt x="f1316" y="f1317"/>
                  </a:lnTo>
                  <a:lnTo>
                    <a:pt x="f1263" y="f1262"/>
                  </a:lnTo>
                  <a:close/>
                  <a:moveTo>
                    <a:pt x="f1226" y="f570"/>
                  </a:moveTo>
                  <a:lnTo>
                    <a:pt x="f1227" y="f1256"/>
                  </a:lnTo>
                  <a:lnTo>
                    <a:pt x="f1318" y="f571"/>
                  </a:lnTo>
                  <a:lnTo>
                    <a:pt x="f1207" y="f573"/>
                  </a:lnTo>
                  <a:lnTo>
                    <a:pt x="f871" y="f572"/>
                  </a:lnTo>
                  <a:lnTo>
                    <a:pt x="f1203" y="f1257"/>
                  </a:lnTo>
                  <a:lnTo>
                    <a:pt x="f1203" y="f589"/>
                  </a:lnTo>
                  <a:lnTo>
                    <a:pt x="f868" y="f577"/>
                  </a:lnTo>
                  <a:lnTo>
                    <a:pt x="f1203" y="f862"/>
                  </a:lnTo>
                  <a:lnTo>
                    <a:pt x="f868" y="f185"/>
                  </a:lnTo>
                  <a:lnTo>
                    <a:pt x="f1241" y="f1275"/>
                  </a:lnTo>
                  <a:lnTo>
                    <a:pt x="f1201" y="f1274"/>
                  </a:lnTo>
                  <a:lnTo>
                    <a:pt x="f1202" y="f227"/>
                  </a:lnTo>
                  <a:lnTo>
                    <a:pt x="f1215" y="f1319"/>
                  </a:lnTo>
                  <a:lnTo>
                    <a:pt x="f872" y="f1320"/>
                  </a:lnTo>
                  <a:lnTo>
                    <a:pt x="f870" y="f617"/>
                  </a:lnTo>
                  <a:lnTo>
                    <a:pt x="f1207" y="f1321"/>
                  </a:lnTo>
                  <a:lnTo>
                    <a:pt x="f1236" y="f228"/>
                  </a:lnTo>
                  <a:lnTo>
                    <a:pt x="f1210" y="f1317"/>
                  </a:lnTo>
                  <a:lnTo>
                    <a:pt x="f1238" y="f616"/>
                  </a:lnTo>
                  <a:lnTo>
                    <a:pt x="f1207" y="f580"/>
                  </a:lnTo>
                  <a:lnTo>
                    <a:pt x="f1318" y="f580"/>
                  </a:lnTo>
                  <a:lnTo>
                    <a:pt x="f1209" y="f582"/>
                  </a:lnTo>
                  <a:lnTo>
                    <a:pt x="f1223" y="f174"/>
                  </a:lnTo>
                  <a:lnTo>
                    <a:pt x="f1209" y="f185"/>
                  </a:lnTo>
                  <a:lnTo>
                    <a:pt x="f1209" y="f587"/>
                  </a:lnTo>
                  <a:lnTo>
                    <a:pt x="f870" y="f223"/>
                  </a:lnTo>
                  <a:lnTo>
                    <a:pt x="f1214" y="f185"/>
                  </a:lnTo>
                  <a:lnTo>
                    <a:pt x="f1322" y="f577"/>
                  </a:lnTo>
                  <a:lnTo>
                    <a:pt x="f1137" y="f576"/>
                  </a:lnTo>
                  <a:lnTo>
                    <a:pt x="f1135" y="f181"/>
                  </a:lnTo>
                  <a:lnTo>
                    <a:pt x="f1144" y="f591"/>
                  </a:lnTo>
                  <a:lnTo>
                    <a:pt x="f1146" y="f572"/>
                  </a:lnTo>
                  <a:lnTo>
                    <a:pt x="f1226" y="f570"/>
                  </a:lnTo>
                  <a:close/>
                  <a:moveTo>
                    <a:pt x="f1323" y="f83"/>
                  </a:moveTo>
                  <a:lnTo>
                    <a:pt x="f1324" y="f1325"/>
                  </a:lnTo>
                  <a:lnTo>
                    <a:pt x="f1324" y="f1326"/>
                  </a:lnTo>
                  <a:lnTo>
                    <a:pt x="f1327" y="f1328"/>
                  </a:lnTo>
                  <a:lnTo>
                    <a:pt x="f1329" y="f1301"/>
                  </a:lnTo>
                  <a:lnTo>
                    <a:pt x="f1330" y="f1259"/>
                  </a:lnTo>
                  <a:lnTo>
                    <a:pt x="f1331" y="f174"/>
                  </a:lnTo>
                  <a:lnTo>
                    <a:pt x="f1332" y="f862"/>
                  </a:lnTo>
                  <a:lnTo>
                    <a:pt x="f1333" y="f180"/>
                  </a:lnTo>
                  <a:lnTo>
                    <a:pt x="f1334" y="f182"/>
                  </a:lnTo>
                  <a:lnTo>
                    <a:pt x="f1335" y="f184"/>
                  </a:lnTo>
                  <a:lnTo>
                    <a:pt x="f375" y="f181"/>
                  </a:lnTo>
                  <a:lnTo>
                    <a:pt x="f1336" y="f576"/>
                  </a:lnTo>
                  <a:lnTo>
                    <a:pt x="f1337" y="f10"/>
                  </a:lnTo>
                  <a:lnTo>
                    <a:pt x="f1338" y="f198"/>
                  </a:lnTo>
                  <a:lnTo>
                    <a:pt x="f1339" y="f83"/>
                  </a:lnTo>
                  <a:close/>
                  <a:moveTo>
                    <a:pt x="f1340" y="f1341"/>
                  </a:moveTo>
                  <a:lnTo>
                    <a:pt x="f1342" y="f1319"/>
                  </a:lnTo>
                  <a:lnTo>
                    <a:pt x="f1343" y="f233"/>
                  </a:lnTo>
                  <a:lnTo>
                    <a:pt x="f1344" y="f1345"/>
                  </a:lnTo>
                  <a:lnTo>
                    <a:pt x="f1346" y="f1328"/>
                  </a:lnTo>
                  <a:lnTo>
                    <a:pt x="f1340" y="f1341"/>
                  </a:lnTo>
                  <a:close/>
                  <a:moveTo>
                    <a:pt x="f1347" y="f228"/>
                  </a:moveTo>
                  <a:lnTo>
                    <a:pt x="f1348" y="f1349"/>
                  </a:lnTo>
                  <a:lnTo>
                    <a:pt x="f1350" y="f1326"/>
                  </a:lnTo>
                  <a:lnTo>
                    <a:pt x="f1351" y="f1326"/>
                  </a:lnTo>
                  <a:lnTo>
                    <a:pt x="f1352" y="f1353"/>
                  </a:lnTo>
                  <a:lnTo>
                    <a:pt x="f1354" y="f1326"/>
                  </a:lnTo>
                  <a:lnTo>
                    <a:pt x="f1355" y="f1319"/>
                  </a:lnTo>
                  <a:lnTo>
                    <a:pt x="f1356" y="f1345"/>
                  </a:lnTo>
                  <a:lnTo>
                    <a:pt x="f1357" y="f1358"/>
                  </a:lnTo>
                  <a:lnTo>
                    <a:pt x="f1359" y="f1360"/>
                  </a:lnTo>
                  <a:lnTo>
                    <a:pt x="f1361" y="f1353"/>
                  </a:lnTo>
                  <a:lnTo>
                    <a:pt x="f1362" y="f1363"/>
                  </a:lnTo>
                  <a:lnTo>
                    <a:pt x="f1347" y="f228"/>
                  </a:lnTo>
                  <a:close/>
                  <a:moveTo>
                    <a:pt x="f1364" y="f635"/>
                  </a:moveTo>
                  <a:lnTo>
                    <a:pt x="f1365" y="f428"/>
                  </a:lnTo>
                  <a:lnTo>
                    <a:pt x="f1366" y="f232"/>
                  </a:lnTo>
                  <a:lnTo>
                    <a:pt x="f1364" y="f635"/>
                  </a:lnTo>
                  <a:close/>
                  <a:moveTo>
                    <a:pt x="f1264" y="f233"/>
                  </a:moveTo>
                  <a:lnTo>
                    <a:pt x="f1367" y="f614"/>
                  </a:lnTo>
                  <a:lnTo>
                    <a:pt x="f1265" y="f239"/>
                  </a:lnTo>
                  <a:lnTo>
                    <a:pt x="f1368" y="f431"/>
                  </a:lnTo>
                  <a:lnTo>
                    <a:pt x="f1369" y="f427"/>
                  </a:lnTo>
                  <a:lnTo>
                    <a:pt x="f1369" y="f631"/>
                  </a:lnTo>
                  <a:lnTo>
                    <a:pt x="f1292" y="f633"/>
                  </a:lnTo>
                  <a:lnTo>
                    <a:pt x="f1370" y="f239"/>
                  </a:lnTo>
                  <a:lnTo>
                    <a:pt x="f1371" y="f1372"/>
                  </a:lnTo>
                  <a:lnTo>
                    <a:pt x="f1373" y="f239"/>
                  </a:lnTo>
                  <a:lnTo>
                    <a:pt x="f1178" y="f1374"/>
                  </a:lnTo>
                  <a:lnTo>
                    <a:pt x="f1375" y="f1345"/>
                  </a:lnTo>
                  <a:lnTo>
                    <a:pt x="f1264" y="f233"/>
                  </a:lnTo>
                  <a:close/>
                  <a:moveTo>
                    <a:pt x="f1369" y="f429"/>
                  </a:moveTo>
                  <a:lnTo>
                    <a:pt x="f1376" y="f623"/>
                  </a:lnTo>
                  <a:lnTo>
                    <a:pt x="f1377" y="f428"/>
                  </a:lnTo>
                  <a:lnTo>
                    <a:pt x="f1297" y="f429"/>
                  </a:lnTo>
                  <a:close/>
                  <a:moveTo>
                    <a:pt x="f1299" y="f433"/>
                  </a:moveTo>
                  <a:lnTo>
                    <a:pt x="f1278" y="f427"/>
                  </a:lnTo>
                  <a:lnTo>
                    <a:pt x="f1300" y="f621"/>
                  </a:lnTo>
                  <a:lnTo>
                    <a:pt x="f1303" y="f428"/>
                  </a:lnTo>
                  <a:lnTo>
                    <a:pt x="f1299" y="f433"/>
                  </a:lnTo>
                  <a:close/>
                  <a:moveTo>
                    <a:pt x="f1208" y="f232"/>
                  </a:moveTo>
                  <a:lnTo>
                    <a:pt x="f1378" y="f431"/>
                  </a:lnTo>
                  <a:lnTo>
                    <a:pt x="f1322" y="f433"/>
                  </a:lnTo>
                  <a:lnTo>
                    <a:pt x="f1215" y="f428"/>
                  </a:lnTo>
                  <a:lnTo>
                    <a:pt x="f1215" y="f621"/>
                  </a:lnTo>
                  <a:lnTo>
                    <a:pt x="f1206" y="f427"/>
                  </a:lnTo>
                  <a:lnTo>
                    <a:pt x="f1221" y="f624"/>
                  </a:lnTo>
                  <a:lnTo>
                    <a:pt x="f1224" y="f232"/>
                  </a:lnTo>
                  <a:close/>
                  <a:moveTo>
                    <a:pt x="f1308" y="f429"/>
                  </a:moveTo>
                  <a:lnTo>
                    <a:pt x="f1314" y="f433"/>
                  </a:lnTo>
                  <a:lnTo>
                    <a:pt x="f1307" y="f427"/>
                  </a:lnTo>
                  <a:lnTo>
                    <a:pt x="f1307" y="f427"/>
                  </a:lnTo>
                  <a:lnTo>
                    <a:pt x="f1309" y="f428"/>
                  </a:lnTo>
                  <a:lnTo>
                    <a:pt x="f1277" y="f620"/>
                  </a:lnTo>
                  <a:lnTo>
                    <a:pt x="f1379" y="f427"/>
                  </a:lnTo>
                  <a:lnTo>
                    <a:pt x="f1312" y="f623"/>
                  </a:lnTo>
                  <a:lnTo>
                    <a:pt x="f1160" y="f427"/>
                  </a:lnTo>
                  <a:lnTo>
                    <a:pt x="f1312" y="f427"/>
                  </a:lnTo>
                  <a:lnTo>
                    <a:pt x="f1160" y="f428"/>
                  </a:lnTo>
                  <a:lnTo>
                    <a:pt x="f1161" y="f433"/>
                  </a:lnTo>
                  <a:lnTo>
                    <a:pt x="f1308" y="f429"/>
                  </a:lnTo>
                  <a:close/>
                  <a:moveTo>
                    <a:pt x="f1215" y="f622"/>
                  </a:moveTo>
                  <a:lnTo>
                    <a:pt x="f1312" y="f236"/>
                  </a:lnTo>
                  <a:lnTo>
                    <a:pt x="f1215" y="f1380"/>
                  </a:lnTo>
                  <a:lnTo>
                    <a:pt x="f1214" y="f626"/>
                  </a:lnTo>
                  <a:lnTo>
                    <a:pt x="f1215" y="f622"/>
                  </a:lnTo>
                  <a:close/>
                  <a:moveTo>
                    <a:pt x="f1102" y="f428"/>
                  </a:moveTo>
                  <a:lnTo>
                    <a:pt x="f1124" y="f624"/>
                  </a:lnTo>
                  <a:lnTo>
                    <a:pt x="f1137" y="f625"/>
                  </a:lnTo>
                  <a:lnTo>
                    <a:pt x="f1137" y="f630"/>
                  </a:lnTo>
                  <a:lnTo>
                    <a:pt x="f1145" y="f625"/>
                  </a:lnTo>
                  <a:lnTo>
                    <a:pt x="f1102" y="f428"/>
                  </a:lnTo>
                  <a:close/>
                  <a:moveTo>
                    <a:pt x="f1381" y="f178"/>
                  </a:moveTo>
                  <a:lnTo>
                    <a:pt x="f951" y="f202"/>
                  </a:lnTo>
                  <a:lnTo>
                    <a:pt x="f896" y="f176"/>
                  </a:lnTo>
                  <a:lnTo>
                    <a:pt x="f886" y="f619"/>
                  </a:lnTo>
                  <a:lnTo>
                    <a:pt x="f884" y="f1382"/>
                  </a:lnTo>
                  <a:lnTo>
                    <a:pt x="f1343" y="f581"/>
                  </a:lnTo>
                  <a:lnTo>
                    <a:pt x="f1383" y="f241"/>
                  </a:lnTo>
                  <a:lnTo>
                    <a:pt x="f948" y="f1262"/>
                  </a:lnTo>
                  <a:lnTo>
                    <a:pt x="f1384" y="f1301"/>
                  </a:lnTo>
                  <a:lnTo>
                    <a:pt x="f1385" y="f1386"/>
                  </a:lnTo>
                  <a:lnTo>
                    <a:pt x="f1387" y="f616"/>
                  </a:lnTo>
                  <a:lnTo>
                    <a:pt x="f1343" y="f226"/>
                  </a:lnTo>
                  <a:lnTo>
                    <a:pt x="f1388" y="f1386"/>
                  </a:lnTo>
                  <a:lnTo>
                    <a:pt x="f1389" y="f231"/>
                  </a:lnTo>
                  <a:lnTo>
                    <a:pt x="f1366" y="f1319"/>
                  </a:lnTo>
                  <a:lnTo>
                    <a:pt x="f1390" y="f1328"/>
                  </a:lnTo>
                  <a:lnTo>
                    <a:pt x="f1366" y="f1328"/>
                  </a:lnTo>
                  <a:lnTo>
                    <a:pt x="f1391" y="f1392"/>
                  </a:lnTo>
                  <a:lnTo>
                    <a:pt x="f1393" y="f1394"/>
                  </a:lnTo>
                  <a:lnTo>
                    <a:pt x="f1395" y="f631"/>
                  </a:lnTo>
                  <a:lnTo>
                    <a:pt x="f1393" y="f232"/>
                  </a:lnTo>
                  <a:lnTo>
                    <a:pt x="f1396" y="f1397"/>
                  </a:lnTo>
                  <a:lnTo>
                    <a:pt x="f1396" y="f428"/>
                  </a:lnTo>
                  <a:lnTo>
                    <a:pt x="f1398" y="f620"/>
                  </a:lnTo>
                  <a:lnTo>
                    <a:pt x="f1399" y="f620"/>
                  </a:lnTo>
                  <a:lnTo>
                    <a:pt x="f1400" y="f427"/>
                  </a:lnTo>
                  <a:lnTo>
                    <a:pt x="f1401" y="f232"/>
                  </a:lnTo>
                  <a:lnTo>
                    <a:pt x="f1402" y="f632"/>
                  </a:lnTo>
                  <a:lnTo>
                    <a:pt x="f1402" y="f1397"/>
                  </a:lnTo>
                  <a:lnTo>
                    <a:pt x="f1403" y="f1397"/>
                  </a:lnTo>
                  <a:lnTo>
                    <a:pt x="f1404" y="f634"/>
                  </a:lnTo>
                  <a:lnTo>
                    <a:pt x="f1405" y="f615"/>
                  </a:lnTo>
                  <a:lnTo>
                    <a:pt x="f1406" y="f635"/>
                  </a:lnTo>
                  <a:lnTo>
                    <a:pt x="f1407" y="f1408"/>
                  </a:lnTo>
                  <a:lnTo>
                    <a:pt x="f1354" y="f627"/>
                  </a:lnTo>
                  <a:lnTo>
                    <a:pt x="f1354" y="f612"/>
                  </a:lnTo>
                  <a:lnTo>
                    <a:pt x="f1409" y="f1410"/>
                  </a:lnTo>
                  <a:lnTo>
                    <a:pt x="f1411" y="f1408"/>
                  </a:lnTo>
                  <a:lnTo>
                    <a:pt x="f1411" y="f625"/>
                  </a:lnTo>
                  <a:lnTo>
                    <a:pt x="f1412" y="f620"/>
                  </a:lnTo>
                  <a:lnTo>
                    <a:pt x="f1355" y="f620"/>
                  </a:lnTo>
                  <a:lnTo>
                    <a:pt x="f1413" y="f1374"/>
                  </a:lnTo>
                  <a:lnTo>
                    <a:pt x="f1414" y="f614"/>
                  </a:lnTo>
                  <a:lnTo>
                    <a:pt x="f1415" y="f1326"/>
                  </a:lnTo>
                  <a:lnTo>
                    <a:pt x="f1416" y="f240"/>
                  </a:lnTo>
                  <a:lnTo>
                    <a:pt x="f1417" y="f1259"/>
                  </a:lnTo>
                  <a:lnTo>
                    <a:pt x="f1418" y="f579"/>
                  </a:lnTo>
                  <a:lnTo>
                    <a:pt x="f1365" y="f225"/>
                  </a:lnTo>
                  <a:lnTo>
                    <a:pt x="f1365" y="f619"/>
                  </a:lnTo>
                  <a:lnTo>
                    <a:pt x="f1419" y="f1275"/>
                  </a:lnTo>
                  <a:lnTo>
                    <a:pt x="f1346" y="f1259"/>
                  </a:lnTo>
                  <a:lnTo>
                    <a:pt x="f1344" y="f1262"/>
                  </a:lnTo>
                  <a:lnTo>
                    <a:pt x="f1342" y="f587"/>
                  </a:lnTo>
                  <a:lnTo>
                    <a:pt x="f1381" y="f178"/>
                  </a:lnTo>
                  <a:close/>
                  <a:moveTo>
                    <a:pt x="f947" y="f1420"/>
                  </a:moveTo>
                  <a:lnTo>
                    <a:pt x="f1276" y="f1421"/>
                  </a:lnTo>
                  <a:lnTo>
                    <a:pt x="f1276" y="f610"/>
                  </a:lnTo>
                  <a:lnTo>
                    <a:pt x="f1422" y="f1423"/>
                  </a:lnTo>
                  <a:lnTo>
                    <a:pt x="f947" y="f1420"/>
                  </a:lnTo>
                  <a:close/>
                  <a:moveTo>
                    <a:pt x="f3" y="f1424"/>
                  </a:moveTo>
                  <a:lnTo>
                    <a:pt x="f1425" y="f1426"/>
                  </a:lnTo>
                  <a:lnTo>
                    <a:pt x="f1427" y="f1428"/>
                  </a:lnTo>
                  <a:lnTo>
                    <a:pt x="f1429" y="f1430"/>
                  </a:lnTo>
                  <a:lnTo>
                    <a:pt x="f1431" y="f1430"/>
                  </a:lnTo>
                  <a:lnTo>
                    <a:pt x="f3" y="f1424"/>
                  </a:lnTo>
                  <a:close/>
                  <a:moveTo>
                    <a:pt x="f1432" y="f608"/>
                  </a:moveTo>
                  <a:lnTo>
                    <a:pt x="f1431" y="f1430"/>
                  </a:lnTo>
                  <a:lnTo>
                    <a:pt x="f1425" y="f1430"/>
                  </a:lnTo>
                  <a:lnTo>
                    <a:pt x="f1432" y="f608"/>
                  </a:lnTo>
                  <a:close/>
                  <a:moveTo>
                    <a:pt x="f1433" y="f1434"/>
                  </a:moveTo>
                  <a:lnTo>
                    <a:pt x="f1435" y="f1436"/>
                  </a:lnTo>
                  <a:lnTo>
                    <a:pt x="f1437" y="f1438"/>
                  </a:lnTo>
                  <a:lnTo>
                    <a:pt x="f1439" y="f669"/>
                  </a:lnTo>
                  <a:lnTo>
                    <a:pt x="f1433" y="f1434"/>
                  </a:lnTo>
                  <a:close/>
                  <a:moveTo>
                    <a:pt x="f1039" y="f1440"/>
                  </a:moveTo>
                  <a:lnTo>
                    <a:pt x="f1029" y="f1441"/>
                  </a:lnTo>
                  <a:lnTo>
                    <a:pt x="f1029" y="f1442"/>
                  </a:lnTo>
                  <a:lnTo>
                    <a:pt x="f1443" y="f657"/>
                  </a:lnTo>
                  <a:lnTo>
                    <a:pt x="f1443" y="f1444"/>
                  </a:lnTo>
                  <a:lnTo>
                    <a:pt x="f1445" y="f1446"/>
                  </a:lnTo>
                  <a:lnTo>
                    <a:pt x="f1019" y="f1447"/>
                  </a:lnTo>
                  <a:lnTo>
                    <a:pt x="f1021" y="f1448"/>
                  </a:lnTo>
                  <a:lnTo>
                    <a:pt x="f1046" y="f1449"/>
                  </a:lnTo>
                  <a:lnTo>
                    <a:pt x="f1450" y="f1451"/>
                  </a:lnTo>
                  <a:lnTo>
                    <a:pt x="f1452" y="f1451"/>
                  </a:lnTo>
                  <a:lnTo>
                    <a:pt x="f1061" y="f664"/>
                  </a:lnTo>
                  <a:lnTo>
                    <a:pt x="f1453" y="f1454"/>
                  </a:lnTo>
                  <a:lnTo>
                    <a:pt x="f1059" y="f1455"/>
                  </a:lnTo>
                  <a:lnTo>
                    <a:pt x="f1047" y="f677"/>
                  </a:lnTo>
                  <a:lnTo>
                    <a:pt x="f1456" y="f1457"/>
                  </a:lnTo>
                  <a:lnTo>
                    <a:pt x="f1037" y="f1448"/>
                  </a:lnTo>
                  <a:lnTo>
                    <a:pt x="f1458" y="f663"/>
                  </a:lnTo>
                  <a:lnTo>
                    <a:pt x="f1039" y="f1440"/>
                  </a:lnTo>
                  <a:close/>
                  <a:moveTo>
                    <a:pt x="f593" y="f502"/>
                  </a:moveTo>
                  <a:lnTo>
                    <a:pt x="f572" y="f501"/>
                  </a:lnTo>
                  <a:lnTo>
                    <a:pt x="f572" y="f500"/>
                  </a:lnTo>
                  <a:lnTo>
                    <a:pt x="f593" y="f502"/>
                  </a:lnTo>
                  <a:close/>
                  <a:moveTo>
                    <a:pt x="f95" y="f133"/>
                  </a:moveTo>
                  <a:lnTo>
                    <a:pt x="f1459" y="f152"/>
                  </a:lnTo>
                  <a:lnTo>
                    <a:pt x="f1460" y="f165"/>
                  </a:lnTo>
                  <a:lnTo>
                    <a:pt x="f1461" y="f165"/>
                  </a:lnTo>
                  <a:lnTo>
                    <a:pt x="f1462" y="f218"/>
                  </a:lnTo>
                  <a:lnTo>
                    <a:pt x="f1463" y="f253"/>
                  </a:lnTo>
                  <a:lnTo>
                    <a:pt x="f1463" y="f253"/>
                  </a:lnTo>
                  <a:lnTo>
                    <a:pt x="f1464" y="f218"/>
                  </a:lnTo>
                  <a:lnTo>
                    <a:pt x="f1465" y="f261"/>
                  </a:lnTo>
                  <a:lnTo>
                    <a:pt x="f1466" y="f250"/>
                  </a:lnTo>
                  <a:lnTo>
                    <a:pt x="f1467" y="f268"/>
                  </a:lnTo>
                  <a:lnTo>
                    <a:pt x="f1468" y="f269"/>
                  </a:lnTo>
                  <a:lnTo>
                    <a:pt x="f1467" y="f283"/>
                  </a:lnTo>
                  <a:lnTo>
                    <a:pt x="f1469" y="f306"/>
                  </a:lnTo>
                  <a:lnTo>
                    <a:pt x="f350" y="f333"/>
                  </a:lnTo>
                  <a:lnTo>
                    <a:pt x="f1470" y="f333"/>
                  </a:lnTo>
                  <a:lnTo>
                    <a:pt x="f352" y="f342"/>
                  </a:lnTo>
                  <a:lnTo>
                    <a:pt x="f1471" y="f340"/>
                  </a:lnTo>
                  <a:lnTo>
                    <a:pt x="f1472" y="f342"/>
                  </a:lnTo>
                  <a:lnTo>
                    <a:pt x="f1472" y="f342"/>
                  </a:lnTo>
                  <a:lnTo>
                    <a:pt x="f1473" y="f340"/>
                  </a:lnTo>
                  <a:lnTo>
                    <a:pt x="f1474" y="f353"/>
                  </a:lnTo>
                  <a:lnTo>
                    <a:pt x="f1475" y="f357"/>
                  </a:lnTo>
                  <a:lnTo>
                    <a:pt x="f1476" y="f368"/>
                  </a:lnTo>
                  <a:lnTo>
                    <a:pt x="f1477" y="f440"/>
                  </a:lnTo>
                  <a:lnTo>
                    <a:pt x="f354" y="f411"/>
                  </a:lnTo>
                  <a:lnTo>
                    <a:pt x="f1472" y="f415"/>
                  </a:lnTo>
                  <a:lnTo>
                    <a:pt x="f1478" y="f1479"/>
                  </a:lnTo>
                  <a:lnTo>
                    <a:pt x="f354" y="f460"/>
                  </a:lnTo>
                  <a:lnTo>
                    <a:pt x="f1468" y="f551"/>
                  </a:lnTo>
                  <a:lnTo>
                    <a:pt x="f1480" y="f389"/>
                  </a:lnTo>
                  <a:lnTo>
                    <a:pt x="f1481" y="f371"/>
                  </a:lnTo>
                  <a:lnTo>
                    <a:pt x="f1481" y="f371"/>
                  </a:lnTo>
                  <a:lnTo>
                    <a:pt x="f1482" y="f374"/>
                  </a:lnTo>
                  <a:lnTo>
                    <a:pt x="f1483" y="f374"/>
                  </a:lnTo>
                  <a:lnTo>
                    <a:pt x="f468" y="f411"/>
                  </a:lnTo>
                  <a:lnTo>
                    <a:pt x="f468" y="f411"/>
                  </a:lnTo>
                  <a:lnTo>
                    <a:pt x="f1484" y="f385"/>
                  </a:lnTo>
                  <a:lnTo>
                    <a:pt x="f1484" y="f398"/>
                  </a:lnTo>
                  <a:lnTo>
                    <a:pt x="f1485" y="f389"/>
                  </a:lnTo>
                  <a:lnTo>
                    <a:pt x="f1485" y="f371"/>
                  </a:lnTo>
                  <a:lnTo>
                    <a:pt x="f1486" y="f364"/>
                  </a:lnTo>
                  <a:lnTo>
                    <a:pt x="f1486" y="f364"/>
                  </a:lnTo>
                  <a:lnTo>
                    <a:pt x="f1487" y="f366"/>
                  </a:lnTo>
                  <a:lnTo>
                    <a:pt x="f1488" y="f385"/>
                  </a:lnTo>
                  <a:lnTo>
                    <a:pt x="f1485" y="f415"/>
                  </a:lnTo>
                  <a:lnTo>
                    <a:pt x="f1489" y="f464"/>
                  </a:lnTo>
                  <a:lnTo>
                    <a:pt x="f1490" y="f466"/>
                  </a:lnTo>
                  <a:lnTo>
                    <a:pt x="f1482" y="f453"/>
                  </a:lnTo>
                  <a:lnTo>
                    <a:pt x="f1491" y="f471"/>
                  </a:lnTo>
                  <a:lnTo>
                    <a:pt x="f1482" y="f474"/>
                  </a:lnTo>
                  <a:lnTo>
                    <a:pt x="f1482" y="f1492"/>
                  </a:lnTo>
                  <a:lnTo>
                    <a:pt x="f1493" y="f479"/>
                  </a:lnTo>
                  <a:lnTo>
                    <a:pt x="f1494" y="f495"/>
                  </a:lnTo>
                  <a:lnTo>
                    <a:pt x="f1495" y="f495"/>
                  </a:lnTo>
                  <a:lnTo>
                    <a:pt x="f1496" y="f499"/>
                  </a:lnTo>
                  <a:lnTo>
                    <a:pt x="f1483" y="f498"/>
                  </a:lnTo>
                  <a:lnTo>
                    <a:pt x="f1489" y="f497"/>
                  </a:lnTo>
                  <a:lnTo>
                    <a:pt x="f1497" y="f590"/>
                  </a:lnTo>
                  <a:lnTo>
                    <a:pt x="f1497" y="f449"/>
                  </a:lnTo>
                  <a:lnTo>
                    <a:pt x="f1489" y="f453"/>
                  </a:lnTo>
                  <a:lnTo>
                    <a:pt x="f1486" y="f423"/>
                  </a:lnTo>
                  <a:lnTo>
                    <a:pt x="f1486" y="f551"/>
                  </a:lnTo>
                  <a:lnTo>
                    <a:pt x="f1488" y="f412"/>
                  </a:lnTo>
                  <a:lnTo>
                    <a:pt x="f1498" y="f385"/>
                  </a:lnTo>
                  <a:lnTo>
                    <a:pt x="f1499" y="f391"/>
                  </a:lnTo>
                  <a:lnTo>
                    <a:pt x="f1500" y="f364"/>
                  </a:lnTo>
                  <a:lnTo>
                    <a:pt x="f1501" y="f418"/>
                  </a:lnTo>
                  <a:lnTo>
                    <a:pt x="f1502" y="f440"/>
                  </a:lnTo>
                  <a:lnTo>
                    <a:pt x="f1503" y="f411"/>
                  </a:lnTo>
                  <a:lnTo>
                    <a:pt x="f1501" y="f460"/>
                  </a:lnTo>
                  <a:lnTo>
                    <a:pt x="f1504" y="f430"/>
                  </a:lnTo>
                  <a:lnTo>
                    <a:pt x="f1505" y="f451"/>
                  </a:lnTo>
                  <a:lnTo>
                    <a:pt x="f1506" y="f470"/>
                  </a:lnTo>
                  <a:lnTo>
                    <a:pt x="f1507" y="f436"/>
                  </a:lnTo>
                  <a:lnTo>
                    <a:pt x="f1057" y="f430"/>
                  </a:lnTo>
                  <a:lnTo>
                    <a:pt x="f1508" y="f450"/>
                  </a:lnTo>
                  <a:lnTo>
                    <a:pt x="f1509" y="f469"/>
                  </a:lnTo>
                  <a:lnTo>
                    <a:pt x="f1510" y="f470"/>
                  </a:lnTo>
                  <a:lnTo>
                    <a:pt x="f1510" y="f470"/>
                  </a:lnTo>
                  <a:lnTo>
                    <a:pt x="f1511" y="f592"/>
                  </a:lnTo>
                  <a:lnTo>
                    <a:pt x="f1512" y="f453"/>
                  </a:lnTo>
                  <a:lnTo>
                    <a:pt x="f341" y="f453"/>
                  </a:lnTo>
                  <a:lnTo>
                    <a:pt x="f330" y="f469"/>
                  </a:lnTo>
                  <a:lnTo>
                    <a:pt x="f1513" y="f449"/>
                  </a:lnTo>
                  <a:lnTo>
                    <a:pt x="f330" y="f592"/>
                  </a:lnTo>
                  <a:lnTo>
                    <a:pt x="f407" y="f449"/>
                  </a:lnTo>
                  <a:lnTo>
                    <a:pt x="f1514" y="f586"/>
                  </a:lnTo>
                  <a:lnTo>
                    <a:pt x="f1515" y="f471"/>
                  </a:lnTo>
                  <a:lnTo>
                    <a:pt x="f961" y="f495"/>
                  </a:lnTo>
                  <a:lnTo>
                    <a:pt x="f1516" y="f557"/>
                  </a:lnTo>
                  <a:lnTo>
                    <a:pt x="f1517" y="f586"/>
                  </a:lnTo>
                  <a:lnTo>
                    <a:pt x="f1518" y="f469"/>
                  </a:lnTo>
                  <a:lnTo>
                    <a:pt x="f1004" y="f475"/>
                  </a:lnTo>
                  <a:lnTo>
                    <a:pt x="f1004" y="f474"/>
                  </a:lnTo>
                  <a:lnTo>
                    <a:pt x="f1519" y="f497"/>
                  </a:lnTo>
                  <a:lnTo>
                    <a:pt x="f1519" y="f504"/>
                  </a:lnTo>
                  <a:lnTo>
                    <a:pt x="f1006" y="f487"/>
                  </a:lnTo>
                  <a:lnTo>
                    <a:pt x="f1000" y="f488"/>
                  </a:lnTo>
                  <a:lnTo>
                    <a:pt x="f1002" y="f494"/>
                  </a:lnTo>
                  <a:lnTo>
                    <a:pt x="f1520" y="f492"/>
                  </a:lnTo>
                  <a:lnTo>
                    <a:pt x="f993" y="f484"/>
                  </a:lnTo>
                  <a:lnTo>
                    <a:pt x="f1521" y="f525"/>
                  </a:lnTo>
                  <a:lnTo>
                    <a:pt x="f999" y="f636"/>
                  </a:lnTo>
                  <a:lnTo>
                    <a:pt x="f995" y="f529"/>
                  </a:lnTo>
                  <a:lnTo>
                    <a:pt x="f987" y="f477"/>
                  </a:lnTo>
                  <a:lnTo>
                    <a:pt x="f1522" y="f487"/>
                  </a:lnTo>
                  <a:lnTo>
                    <a:pt x="f1523" y="f1492"/>
                  </a:lnTo>
                  <a:lnTo>
                    <a:pt x="f1524" y="f479"/>
                  </a:lnTo>
                  <a:lnTo>
                    <a:pt x="f1525" y="f495"/>
                  </a:lnTo>
                  <a:lnTo>
                    <a:pt x="f1132" y="f474"/>
                  </a:lnTo>
                  <a:lnTo>
                    <a:pt x="f1526" y="f475"/>
                  </a:lnTo>
                  <a:lnTo>
                    <a:pt x="f1527" y="f590"/>
                  </a:lnTo>
                  <a:lnTo>
                    <a:pt x="f1527" y="f590"/>
                  </a:lnTo>
                  <a:lnTo>
                    <a:pt x="f1528" y="f434"/>
                  </a:lnTo>
                  <a:lnTo>
                    <a:pt x="f982" y="f450"/>
                  </a:lnTo>
                  <a:lnTo>
                    <a:pt x="f1529" y="f434"/>
                  </a:lnTo>
                  <a:lnTo>
                    <a:pt x="f1529" y="f432"/>
                  </a:lnTo>
                  <a:lnTo>
                    <a:pt x="f1530" y="f430"/>
                  </a:lnTo>
                  <a:lnTo>
                    <a:pt x="f1531" y="f464"/>
                  </a:lnTo>
                  <a:lnTo>
                    <a:pt x="f1532" y="f426"/>
                  </a:lnTo>
                  <a:lnTo>
                    <a:pt x="f1532" y="f426"/>
                  </a:lnTo>
                  <a:lnTo>
                    <a:pt x="f1533" y="f436"/>
                  </a:lnTo>
                  <a:lnTo>
                    <a:pt x="f1534" y="f464"/>
                  </a:lnTo>
                  <a:lnTo>
                    <a:pt x="f1535" y="f426"/>
                  </a:lnTo>
                  <a:lnTo>
                    <a:pt x="f1536" y="f423"/>
                  </a:lnTo>
                  <a:lnTo>
                    <a:pt x="f1537" y="f423"/>
                  </a:lnTo>
                  <a:lnTo>
                    <a:pt x="f1538" y="f460"/>
                  </a:lnTo>
                  <a:lnTo>
                    <a:pt x="f1539" y="f423"/>
                  </a:lnTo>
                  <a:lnTo>
                    <a:pt x="f1540" y="f460"/>
                  </a:lnTo>
                  <a:lnTo>
                    <a:pt x="f1541" y="f551"/>
                  </a:lnTo>
                  <a:lnTo>
                    <a:pt x="f1542" y="f415"/>
                  </a:lnTo>
                  <a:lnTo>
                    <a:pt x="f1543" y="f460"/>
                  </a:lnTo>
                  <a:lnTo>
                    <a:pt x="f1544" y="f423"/>
                  </a:lnTo>
                  <a:lnTo>
                    <a:pt x="f1545" y="f460"/>
                  </a:lnTo>
                  <a:lnTo>
                    <a:pt x="f1546" y="f412"/>
                  </a:lnTo>
                  <a:lnTo>
                    <a:pt x="f1547" y="f457"/>
                  </a:lnTo>
                  <a:lnTo>
                    <a:pt x="f1548" y="f551"/>
                  </a:lnTo>
                  <a:lnTo>
                    <a:pt x="f1549" y="f423"/>
                  </a:lnTo>
                  <a:lnTo>
                    <a:pt x="f717" y="f436"/>
                  </a:lnTo>
                  <a:lnTo>
                    <a:pt x="f1550" y="f426"/>
                  </a:lnTo>
                  <a:lnTo>
                    <a:pt x="f127" y="f464"/>
                  </a:lnTo>
                  <a:lnTo>
                    <a:pt x="f130" y="f432"/>
                  </a:lnTo>
                  <a:lnTo>
                    <a:pt x="f128" y="f434"/>
                  </a:lnTo>
                  <a:lnTo>
                    <a:pt x="f128" y="f426"/>
                  </a:lnTo>
                  <a:lnTo>
                    <a:pt x="f1065" y="f432"/>
                  </a:lnTo>
                  <a:lnTo>
                    <a:pt x="f1551" y="f432"/>
                  </a:lnTo>
                  <a:lnTo>
                    <a:pt x="f1552" y="f434"/>
                  </a:lnTo>
                  <a:lnTo>
                    <a:pt x="f4" y="f434"/>
                  </a:lnTo>
                  <a:lnTo>
                    <a:pt x="f4" y="f450"/>
                  </a:lnTo>
                  <a:lnTo>
                    <a:pt x="f123" y="f450"/>
                  </a:lnTo>
                  <a:lnTo>
                    <a:pt x="f1553" y="f453"/>
                  </a:lnTo>
                  <a:lnTo>
                    <a:pt x="f22" y="f449"/>
                  </a:lnTo>
                  <a:lnTo>
                    <a:pt x="f123" y="f592"/>
                  </a:lnTo>
                  <a:lnTo>
                    <a:pt x="f30" y="f592"/>
                  </a:lnTo>
                  <a:lnTo>
                    <a:pt x="f22" y="f590"/>
                  </a:lnTo>
                  <a:lnTo>
                    <a:pt x="f22" y="f586"/>
                  </a:lnTo>
                  <a:lnTo>
                    <a:pt x="f26" y="f475"/>
                  </a:lnTo>
                  <a:lnTo>
                    <a:pt x="f151" y="f590"/>
                  </a:lnTo>
                  <a:lnTo>
                    <a:pt x="f1554" y="f588"/>
                  </a:lnTo>
                  <a:lnTo>
                    <a:pt x="f146" y="f471"/>
                  </a:lnTo>
                  <a:lnTo>
                    <a:pt x="f151" y="f471"/>
                  </a:lnTo>
                  <a:lnTo>
                    <a:pt x="f1555" y="f557"/>
                  </a:lnTo>
                  <a:lnTo>
                    <a:pt x="f1555" y="f474"/>
                  </a:lnTo>
                  <a:lnTo>
                    <a:pt x="f144" y="f583"/>
                  </a:lnTo>
                  <a:lnTo>
                    <a:pt x="f1554" y="f583"/>
                  </a:lnTo>
                  <a:lnTo>
                    <a:pt x="f1556" y="f497"/>
                  </a:lnTo>
                  <a:lnTo>
                    <a:pt x="f158" y="f495"/>
                  </a:lnTo>
                  <a:lnTo>
                    <a:pt x="f705" y="f499"/>
                  </a:lnTo>
                  <a:lnTo>
                    <a:pt x="f145" y="f477"/>
                  </a:lnTo>
                  <a:lnTo>
                    <a:pt x="f1557" y="f486"/>
                  </a:lnTo>
                  <a:lnTo>
                    <a:pt x="f705" y="f504"/>
                  </a:lnTo>
                  <a:lnTo>
                    <a:pt x="f705" y="f512"/>
                  </a:lnTo>
                  <a:lnTo>
                    <a:pt x="f148" y="f483"/>
                  </a:lnTo>
                  <a:lnTo>
                    <a:pt x="f141" y="f484"/>
                  </a:lnTo>
                  <a:lnTo>
                    <a:pt x="f159" y="f494"/>
                  </a:lnTo>
                  <a:lnTo>
                    <a:pt x="f1558" y="f490"/>
                  </a:lnTo>
                  <a:lnTo>
                    <a:pt x="f1559" y="f538"/>
                  </a:lnTo>
                  <a:lnTo>
                    <a:pt x="f135" y="f532"/>
                  </a:lnTo>
                  <a:lnTo>
                    <a:pt x="f929" y="f529"/>
                  </a:lnTo>
                  <a:lnTo>
                    <a:pt x="f1560" y="f530"/>
                  </a:lnTo>
                  <a:lnTo>
                    <a:pt x="f1014" y="f530"/>
                  </a:lnTo>
                  <a:lnTo>
                    <a:pt x="f159" y="f529"/>
                  </a:lnTo>
                  <a:lnTo>
                    <a:pt x="f1014" y="f529"/>
                  </a:lnTo>
                  <a:lnTo>
                    <a:pt x="f1560" y="f532"/>
                  </a:lnTo>
                  <a:lnTo>
                    <a:pt x="f1561" y="f560"/>
                  </a:lnTo>
                  <a:lnTo>
                    <a:pt x="f1562" y="f1563"/>
                  </a:lnTo>
                  <a:lnTo>
                    <a:pt x="f1564" y="f637"/>
                  </a:lnTo>
                  <a:lnTo>
                    <a:pt x="f544" y="f569"/>
                  </a:lnTo>
                  <a:lnTo>
                    <a:pt x="f1562" y="f569"/>
                  </a:lnTo>
                  <a:lnTo>
                    <a:pt x="f548" y="f549"/>
                  </a:lnTo>
                  <a:lnTo>
                    <a:pt x="f548" y="f549"/>
                  </a:lnTo>
                  <a:lnTo>
                    <a:pt x="f1565" y="f638"/>
                  </a:lnTo>
                  <a:lnTo>
                    <a:pt x="f1566" y="f564"/>
                  </a:lnTo>
                  <a:lnTo>
                    <a:pt x="f1567" y="f564"/>
                  </a:lnTo>
                  <a:lnTo>
                    <a:pt x="f1568" y="f1569"/>
                  </a:lnTo>
                  <a:lnTo>
                    <a:pt x="f1570" y="f1571"/>
                  </a:lnTo>
                  <a:lnTo>
                    <a:pt x="f1572" y="f643"/>
                  </a:lnTo>
                  <a:lnTo>
                    <a:pt x="f1573" y="f640"/>
                  </a:lnTo>
                  <a:lnTo>
                    <a:pt x="f1567" y="f642"/>
                  </a:lnTo>
                  <a:lnTo>
                    <a:pt x="f1574" y="f422"/>
                  </a:lnTo>
                  <a:lnTo>
                    <a:pt x="f1575" y="f647"/>
                  </a:lnTo>
                  <a:lnTo>
                    <a:pt x="f1574" y="f1576"/>
                  </a:lnTo>
                  <a:lnTo>
                    <a:pt x="f1575" y="f648"/>
                  </a:lnTo>
                  <a:lnTo>
                    <a:pt x="f1568" y="f1577"/>
                  </a:lnTo>
                  <a:lnTo>
                    <a:pt x="f1578" y="f644"/>
                  </a:lnTo>
                  <a:lnTo>
                    <a:pt x="f544" y="f1576"/>
                  </a:lnTo>
                  <a:lnTo>
                    <a:pt x="f1579" y="f1576"/>
                  </a:lnTo>
                  <a:lnTo>
                    <a:pt x="f1580" y="f1577"/>
                  </a:lnTo>
                  <a:lnTo>
                    <a:pt x="f1575" y="f1581"/>
                  </a:lnTo>
                  <a:lnTo>
                    <a:pt x="f544" y="f1582"/>
                  </a:lnTo>
                  <a:lnTo>
                    <a:pt x="f1579" y="f1581"/>
                  </a:lnTo>
                  <a:lnTo>
                    <a:pt x="f544" y="f1583"/>
                  </a:lnTo>
                  <a:lnTo>
                    <a:pt x="f1574" y="f1584"/>
                  </a:lnTo>
                  <a:lnTo>
                    <a:pt x="f1585" y="f766"/>
                  </a:lnTo>
                  <a:lnTo>
                    <a:pt x="f1566" y="f1586"/>
                  </a:lnTo>
                  <a:lnTo>
                    <a:pt x="f1011" y="f1587"/>
                  </a:lnTo>
                  <a:lnTo>
                    <a:pt x="f135" y="f1588"/>
                  </a:lnTo>
                  <a:lnTo>
                    <a:pt x="f1560" y="f1581"/>
                  </a:lnTo>
                  <a:lnTo>
                    <a:pt x="f1560" y="f1582"/>
                  </a:lnTo>
                  <a:lnTo>
                    <a:pt x="f929" y="f1577"/>
                  </a:lnTo>
                  <a:lnTo>
                    <a:pt x="f1589" y="f1581"/>
                  </a:lnTo>
                  <a:lnTo>
                    <a:pt x="f147" y="f1583"/>
                  </a:lnTo>
                  <a:lnTo>
                    <a:pt x="f147" y="f825"/>
                  </a:lnTo>
                  <a:lnTo>
                    <a:pt x="f145" y="f771"/>
                  </a:lnTo>
                  <a:lnTo>
                    <a:pt x="f145" y="f1590"/>
                  </a:lnTo>
                  <a:lnTo>
                    <a:pt x="f1591" y="f816"/>
                  </a:lnTo>
                  <a:lnTo>
                    <a:pt x="f1592" y="f816"/>
                  </a:lnTo>
                  <a:lnTo>
                    <a:pt x="f144" y="f719"/>
                  </a:lnTo>
                  <a:lnTo>
                    <a:pt x="f1593" y="f1594"/>
                  </a:lnTo>
                  <a:lnTo>
                    <a:pt x="f154" y="f704"/>
                  </a:lnTo>
                  <a:lnTo>
                    <a:pt x="f156" y="f701"/>
                  </a:lnTo>
                  <a:lnTo>
                    <a:pt x="f125" y="f1595"/>
                  </a:lnTo>
                  <a:lnTo>
                    <a:pt x="f1552" y="f1595"/>
                  </a:lnTo>
                  <a:lnTo>
                    <a:pt x="f156" y="f764"/>
                  </a:lnTo>
                  <a:lnTo>
                    <a:pt x="f130" y="f1596"/>
                  </a:lnTo>
                  <a:lnTo>
                    <a:pt x="f36" y="f1596"/>
                  </a:lnTo>
                  <a:lnTo>
                    <a:pt x="f1597" y="f648"/>
                  </a:lnTo>
                  <a:lnTo>
                    <a:pt x="f1552" y="f642"/>
                  </a:lnTo>
                  <a:lnTo>
                    <a:pt x="f125" y="f655"/>
                  </a:lnTo>
                  <a:lnTo>
                    <a:pt x="f1552" y="f639"/>
                  </a:lnTo>
                  <a:lnTo>
                    <a:pt x="f1552" y="f565"/>
                  </a:lnTo>
                  <a:lnTo>
                    <a:pt x="f125" y="f545"/>
                  </a:lnTo>
                  <a:lnTo>
                    <a:pt x="f122" y="f658"/>
                  </a:lnTo>
                  <a:lnTo>
                    <a:pt x="f124" y="f658"/>
                  </a:lnTo>
                  <a:lnTo>
                    <a:pt x="f37" y="f637"/>
                  </a:lnTo>
                  <a:lnTo>
                    <a:pt x="f32" y="f562"/>
                  </a:lnTo>
                  <a:lnTo>
                    <a:pt x="f1065" y="f562"/>
                  </a:lnTo>
                  <a:lnTo>
                    <a:pt x="f1598" y="f539"/>
                  </a:lnTo>
                  <a:lnTo>
                    <a:pt x="f128" y="f1563"/>
                  </a:lnTo>
                  <a:lnTo>
                    <a:pt x="f1550" y="f560"/>
                  </a:lnTo>
                  <a:lnTo>
                    <a:pt x="f1550" y="f532"/>
                  </a:lnTo>
                  <a:lnTo>
                    <a:pt x="f1599" y="f491"/>
                  </a:lnTo>
                  <a:lnTo>
                    <a:pt x="f132" y="f490"/>
                  </a:lnTo>
                  <a:lnTo>
                    <a:pt x="f1548" y="f512"/>
                  </a:lnTo>
                  <a:lnTo>
                    <a:pt x="f1600" y="f512"/>
                  </a:lnTo>
                  <a:lnTo>
                    <a:pt x="f1601" y="f488"/>
                  </a:lnTo>
                  <a:lnTo>
                    <a:pt x="f1547" y="f488"/>
                  </a:lnTo>
                  <a:lnTo>
                    <a:pt x="f1602" y="f482"/>
                  </a:lnTo>
                  <a:lnTo>
                    <a:pt x="f1603" y="f485"/>
                  </a:lnTo>
                  <a:lnTo>
                    <a:pt x="f1604" y="f488"/>
                  </a:lnTo>
                  <a:lnTo>
                    <a:pt x="f1605" y="f490"/>
                  </a:lnTo>
                  <a:lnTo>
                    <a:pt x="f1606" y="f532"/>
                  </a:lnTo>
                  <a:lnTo>
                    <a:pt x="f1606" y="f560"/>
                  </a:lnTo>
                  <a:lnTo>
                    <a:pt x="f1602" y="f539"/>
                  </a:lnTo>
                  <a:lnTo>
                    <a:pt x="f1607" y="f422"/>
                  </a:lnTo>
                  <a:lnTo>
                    <a:pt x="f1608" y="f1609"/>
                  </a:lnTo>
                  <a:lnTo>
                    <a:pt x="f1608" y="f420"/>
                  </a:lnTo>
                  <a:lnTo>
                    <a:pt x="f1544" y="f420"/>
                  </a:lnTo>
                  <a:lnTo>
                    <a:pt x="f1545" y="f1577"/>
                  </a:lnTo>
                  <a:lnTo>
                    <a:pt x="f1610" y="f647"/>
                  </a:lnTo>
                  <a:lnTo>
                    <a:pt x="f1536" y="f1609"/>
                  </a:lnTo>
                  <a:lnTo>
                    <a:pt x="f1611" y="f422"/>
                  </a:lnTo>
                  <a:lnTo>
                    <a:pt x="f1612" y="f1609"/>
                  </a:lnTo>
                  <a:lnTo>
                    <a:pt x="f1613" y="f1614"/>
                  </a:lnTo>
                  <a:lnTo>
                    <a:pt x="f1613" y="f1614"/>
                  </a:lnTo>
                  <a:lnTo>
                    <a:pt x="f982" y="f651"/>
                  </a:lnTo>
                  <a:lnTo>
                    <a:pt x="f1615" y="f648"/>
                  </a:lnTo>
                  <a:lnTo>
                    <a:pt x="f1083" y="f1616"/>
                  </a:lnTo>
                  <a:lnTo>
                    <a:pt x="f1617" y="f1577"/>
                  </a:lnTo>
                  <a:lnTo>
                    <a:pt x="f1618" y="f1619"/>
                  </a:lnTo>
                  <a:lnTo>
                    <a:pt x="f1620" y="f1596"/>
                  </a:lnTo>
                  <a:lnTo>
                    <a:pt x="f1542" y="f1583"/>
                  </a:lnTo>
                  <a:lnTo>
                    <a:pt x="f1621" y="f1586"/>
                  </a:lnTo>
                  <a:lnTo>
                    <a:pt x="f1621" y="f1622"/>
                  </a:lnTo>
                  <a:lnTo>
                    <a:pt x="f1546" y="f822"/>
                  </a:lnTo>
                  <a:lnTo>
                    <a:pt x="f1623" y="f1624"/>
                  </a:lnTo>
                  <a:lnTo>
                    <a:pt x="f1625" y="f1594"/>
                  </a:lnTo>
                  <a:lnTo>
                    <a:pt x="f1626" y="f722"/>
                  </a:lnTo>
                  <a:lnTo>
                    <a:pt x="f1606" y="f722"/>
                  </a:lnTo>
                  <a:lnTo>
                    <a:pt x="f1625" y="f1594"/>
                  </a:lnTo>
                  <a:lnTo>
                    <a:pt x="f1548" y="f758"/>
                  </a:lnTo>
                  <a:lnTo>
                    <a:pt x="f715" y="f716"/>
                  </a:lnTo>
                  <a:lnTo>
                    <a:pt x="f1555" y="f729"/>
                  </a:lnTo>
                  <a:lnTo>
                    <a:pt x="f30" y="f736"/>
                  </a:lnTo>
                  <a:lnTo>
                    <a:pt x="f26" y="f732"/>
                  </a:lnTo>
                  <a:lnTo>
                    <a:pt x="f1555" y="f729"/>
                  </a:lnTo>
                  <a:lnTo>
                    <a:pt x="f1591" y="f830"/>
                  </a:lnTo>
                  <a:lnTo>
                    <a:pt x="f1557" y="f734"/>
                  </a:lnTo>
                  <a:lnTo>
                    <a:pt x="f139" y="f830"/>
                  </a:lnTo>
                  <a:lnTo>
                    <a:pt x="f139" y="f714"/>
                  </a:lnTo>
                  <a:lnTo>
                    <a:pt x="f137" y="f723"/>
                  </a:lnTo>
                  <a:lnTo>
                    <a:pt x="f1627" y="f814"/>
                  </a:lnTo>
                  <a:lnTo>
                    <a:pt x="f1560" y="f707"/>
                  </a:lnTo>
                  <a:lnTo>
                    <a:pt x="f139" y="f1628"/>
                  </a:lnTo>
                  <a:lnTo>
                    <a:pt x="f1629" y="f1590"/>
                  </a:lnTo>
                  <a:lnTo>
                    <a:pt x="f159" y="f1624"/>
                  </a:lnTo>
                  <a:lnTo>
                    <a:pt x="f1589" y="f1630"/>
                  </a:lnTo>
                  <a:lnTo>
                    <a:pt x="f1589" y="f1630"/>
                  </a:lnTo>
                  <a:lnTo>
                    <a:pt x="f1631" y="f1632"/>
                  </a:lnTo>
                  <a:lnTo>
                    <a:pt x="f1631" y="f773"/>
                  </a:lnTo>
                  <a:lnTo>
                    <a:pt x="f1011" y="f771"/>
                  </a:lnTo>
                  <a:lnTo>
                    <a:pt x="f138" y="f1624"/>
                  </a:lnTo>
                  <a:lnTo>
                    <a:pt x="f136" y="f1624"/>
                  </a:lnTo>
                  <a:lnTo>
                    <a:pt x="f136" y="f1594"/>
                  </a:lnTo>
                  <a:lnTo>
                    <a:pt x="f1559" y="f760"/>
                  </a:lnTo>
                  <a:lnTo>
                    <a:pt x="f1633" y="f758"/>
                  </a:lnTo>
                  <a:lnTo>
                    <a:pt x="f139" y="f736"/>
                  </a:lnTo>
                  <a:lnTo>
                    <a:pt x="f1011" y="f732"/>
                  </a:lnTo>
                  <a:lnTo>
                    <a:pt x="f138" y="f739"/>
                  </a:lnTo>
                  <a:lnTo>
                    <a:pt x="f544" y="f739"/>
                  </a:lnTo>
                  <a:lnTo>
                    <a:pt x="f1567" y="f780"/>
                  </a:lnTo>
                  <a:lnTo>
                    <a:pt x="f1634" y="f750"/>
                  </a:lnTo>
                  <a:lnTo>
                    <a:pt x="f1635" y="f750"/>
                  </a:lnTo>
                  <a:lnTo>
                    <a:pt x="f1636" y="f787"/>
                  </a:lnTo>
                  <a:lnTo>
                    <a:pt x="f1636" y="f787"/>
                  </a:lnTo>
                  <a:lnTo>
                    <a:pt x="f1637" y="f752"/>
                  </a:lnTo>
                  <a:lnTo>
                    <a:pt x="f1637" y="f752"/>
                  </a:lnTo>
                  <a:lnTo>
                    <a:pt x="f1634" y="f787"/>
                  </a:lnTo>
                  <a:lnTo>
                    <a:pt x="f1638" y="f798"/>
                  </a:lnTo>
                  <a:lnTo>
                    <a:pt x="f1639" y="f791"/>
                  </a:lnTo>
                  <a:lnTo>
                    <a:pt x="f810" y="f831"/>
                  </a:lnTo>
                  <a:lnTo>
                    <a:pt x="f803" y="f859"/>
                  </a:lnTo>
                  <a:lnTo>
                    <a:pt x="f812" y="f832"/>
                  </a:lnTo>
                  <a:lnTo>
                    <a:pt x="f797" y="f831"/>
                  </a:lnTo>
                  <a:lnTo>
                    <a:pt x="f1640" y="f859"/>
                  </a:lnTo>
                  <a:lnTo>
                    <a:pt x="f799" y="f838"/>
                  </a:lnTo>
                  <a:lnTo>
                    <a:pt x="f777" y="f927"/>
                  </a:lnTo>
                  <a:lnTo>
                    <a:pt x="f1641" y="f857"/>
                  </a:lnTo>
                  <a:lnTo>
                    <a:pt x="f765" y="f1642"/>
                  </a:lnTo>
                  <a:lnTo>
                    <a:pt x="f776" y="f855"/>
                  </a:lnTo>
                  <a:lnTo>
                    <a:pt x="f777" y="f856"/>
                  </a:lnTo>
                  <a:lnTo>
                    <a:pt x="f779" y="f848"/>
                  </a:lnTo>
                  <a:lnTo>
                    <a:pt x="f1643" y="f847"/>
                  </a:lnTo>
                  <a:lnTo>
                    <a:pt x="f1644" y="f847"/>
                  </a:lnTo>
                  <a:lnTo>
                    <a:pt x="f1644" y="f842"/>
                  </a:lnTo>
                  <a:lnTo>
                    <a:pt x="f1640" y="f898"/>
                  </a:lnTo>
                  <a:lnTo>
                    <a:pt x="f1645" y="f851"/>
                  </a:lnTo>
                  <a:lnTo>
                    <a:pt x="f796" y="f853"/>
                  </a:lnTo>
                  <a:lnTo>
                    <a:pt x="f812" y="f1060"/>
                  </a:lnTo>
                  <a:lnTo>
                    <a:pt x="f1646" y="f914"/>
                  </a:lnTo>
                  <a:lnTo>
                    <a:pt x="f797" y="f998"/>
                  </a:lnTo>
                  <a:lnTo>
                    <a:pt x="f1647" y="f1001"/>
                  </a:lnTo>
                  <a:lnTo>
                    <a:pt x="f1647" y="f1001"/>
                  </a:lnTo>
                  <a:lnTo>
                    <a:pt x="f812" y="f881"/>
                  </a:lnTo>
                  <a:lnTo>
                    <a:pt x="f797" y="f909"/>
                  </a:lnTo>
                  <a:lnTo>
                    <a:pt x="f812" y="f906"/>
                  </a:lnTo>
                  <a:lnTo>
                    <a:pt x="f812" y="f909"/>
                  </a:lnTo>
                  <a:lnTo>
                    <a:pt x="f820" y="f1051"/>
                  </a:lnTo>
                  <a:lnTo>
                    <a:pt x="f744" y="f895"/>
                  </a:lnTo>
                  <a:lnTo>
                    <a:pt x="f741" y="f949"/>
                  </a:lnTo>
                  <a:lnTo>
                    <a:pt x="f1648" y="f939"/>
                  </a:lnTo>
                  <a:lnTo>
                    <a:pt x="f735" y="f942"/>
                  </a:lnTo>
                  <a:lnTo>
                    <a:pt x="f1648" y="f942"/>
                  </a:lnTo>
                  <a:lnTo>
                    <a:pt x="f1648" y="f933"/>
                  </a:lnTo>
                  <a:lnTo>
                    <a:pt x="f1649" y="f933"/>
                  </a:lnTo>
                  <a:lnTo>
                    <a:pt x="f1650" y="f1651"/>
                  </a:lnTo>
                  <a:lnTo>
                    <a:pt x="f733" y="f1117"/>
                  </a:lnTo>
                  <a:lnTo>
                    <a:pt x="f737" y="f1652"/>
                  </a:lnTo>
                  <a:lnTo>
                    <a:pt x="f1653" y="f1654"/>
                  </a:lnTo>
                  <a:lnTo>
                    <a:pt x="f1653" y="f1654"/>
                  </a:lnTo>
                  <a:lnTo>
                    <a:pt x="f728" y="f1067"/>
                  </a:lnTo>
                  <a:lnTo>
                    <a:pt x="f721" y="f1068"/>
                  </a:lnTo>
                  <a:lnTo>
                    <a:pt x="f1655" y="f1044"/>
                  </a:lnTo>
                  <a:lnTo>
                    <a:pt x="f762" y="f1042"/>
                  </a:lnTo>
                  <a:lnTo>
                    <a:pt x="f755" y="f1656"/>
                  </a:lnTo>
                  <a:lnTo>
                    <a:pt x="f1645" y="f1042"/>
                  </a:lnTo>
                  <a:lnTo>
                    <a:pt x="f1640" y="f1068"/>
                  </a:lnTo>
                  <a:lnTo>
                    <a:pt x="f1657" y="f1658"/>
                  </a:lnTo>
                  <a:lnTo>
                    <a:pt x="f1659" y="f1116"/>
                  </a:lnTo>
                  <a:lnTo>
                    <a:pt x="f810" y="f1660"/>
                  </a:lnTo>
                  <a:lnTo>
                    <a:pt x="f1661" y="f1117"/>
                  </a:lnTo>
                  <a:lnTo>
                    <a:pt x="f801" y="f1092"/>
                  </a:lnTo>
                  <a:lnTo>
                    <a:pt x="f1637" y="f946"/>
                  </a:lnTo>
                  <a:lnTo>
                    <a:pt x="f1637" y="f937"/>
                  </a:lnTo>
                  <a:lnTo>
                    <a:pt x="f1662" y="f939"/>
                  </a:lnTo>
                  <a:lnTo>
                    <a:pt x="f137" y="f888"/>
                  </a:lnTo>
                  <a:lnTo>
                    <a:pt x="f122" y="f958"/>
                  </a:lnTo>
                  <a:lnTo>
                    <a:pt x="f36" y="f958"/>
                  </a:lnTo>
                  <a:lnTo>
                    <a:pt x="f130" y="f1651"/>
                  </a:lnTo>
                  <a:lnTo>
                    <a:pt x="f127" y="f1660"/>
                  </a:lnTo>
                  <a:lnTo>
                    <a:pt x="f128" y="f1063"/>
                  </a:lnTo>
                  <a:lnTo>
                    <a:pt x="f130" y="f1663"/>
                  </a:lnTo>
                  <a:lnTo>
                    <a:pt x="f713" y="f1664"/>
                  </a:lnTo>
                  <a:lnTo>
                    <a:pt x="f1665" y="f1048"/>
                  </a:lnTo>
                  <a:lnTo>
                    <a:pt x="f717" y="f1666"/>
                  </a:lnTo>
                  <a:lnTo>
                    <a:pt x="f1549" y="f1667"/>
                  </a:lnTo>
                  <a:lnTo>
                    <a:pt x="f715" y="f976"/>
                  </a:lnTo>
                  <a:lnTo>
                    <a:pt x="f1607" y="f1668"/>
                  </a:lnTo>
                  <a:lnTo>
                    <a:pt x="f1598" y="f935"/>
                  </a:lnTo>
                  <a:lnTo>
                    <a:pt x="f127" y="f934"/>
                  </a:lnTo>
                  <a:lnTo>
                    <a:pt x="f125" y="f916"/>
                  </a:lnTo>
                  <a:lnTo>
                    <a:pt x="f157" y="f905"/>
                  </a:lnTo>
                  <a:lnTo>
                    <a:pt x="f149" y="f881"/>
                  </a:lnTo>
                  <a:lnTo>
                    <a:pt x="f30" y="f904"/>
                  </a:lnTo>
                  <a:lnTo>
                    <a:pt x="f154" y="f913"/>
                  </a:lnTo>
                  <a:lnTo>
                    <a:pt x="f1553" y="f913"/>
                  </a:lnTo>
                  <a:lnTo>
                    <a:pt x="f123" y="f891"/>
                  </a:lnTo>
                  <a:lnTo>
                    <a:pt x="f124" y="f1024"/>
                  </a:lnTo>
                  <a:lnTo>
                    <a:pt x="f1669" y="f1024"/>
                  </a:lnTo>
                  <a:lnTo>
                    <a:pt x="f132" y="f1028"/>
                  </a:lnTo>
                  <a:lnTo>
                    <a:pt x="f713" y="f910"/>
                  </a:lnTo>
                  <a:lnTo>
                    <a:pt x="f1670" y="f1671"/>
                  </a:lnTo>
                  <a:lnTo>
                    <a:pt x="f1670" y="f978"/>
                  </a:lnTo>
                  <a:lnTo>
                    <a:pt x="f1546" y="f978"/>
                  </a:lnTo>
                  <a:lnTo>
                    <a:pt x="f1540" y="f1664"/>
                  </a:lnTo>
                  <a:lnTo>
                    <a:pt x="f1605" y="f1664"/>
                  </a:lnTo>
                  <a:lnTo>
                    <a:pt x="f1540" y="f1672"/>
                  </a:lnTo>
                  <a:lnTo>
                    <a:pt x="f1538" y="f1116"/>
                  </a:lnTo>
                  <a:lnTo>
                    <a:pt x="f1535" y="f1063"/>
                  </a:lnTo>
                  <a:lnTo>
                    <a:pt x="f1535" y="f1673"/>
                  </a:lnTo>
                  <a:lnTo>
                    <a:pt x="f1674" y="f1673"/>
                  </a:lnTo>
                  <a:lnTo>
                    <a:pt x="f1675" y="f1066"/>
                  </a:lnTo>
                  <a:lnTo>
                    <a:pt x="f1612" y="f1676"/>
                  </a:lnTo>
                  <a:lnTo>
                    <a:pt x="f1677" y="f1676"/>
                  </a:lnTo>
                  <a:lnTo>
                    <a:pt x="f1535" y="f1658"/>
                  </a:lnTo>
                  <a:lnTo>
                    <a:pt x="f1537" y="f1678"/>
                  </a:lnTo>
                  <a:lnTo>
                    <a:pt x="f1537" y="f1678"/>
                  </a:lnTo>
                  <a:lnTo>
                    <a:pt x="f1534" y="f1663"/>
                  </a:lnTo>
                  <a:lnTo>
                    <a:pt x="f1679" y="f1663"/>
                  </a:lnTo>
                  <a:lnTo>
                    <a:pt x="f1074" y="f1063"/>
                  </a:lnTo>
                  <a:lnTo>
                    <a:pt x="f1680" y="f1664"/>
                  </a:lnTo>
                  <a:lnTo>
                    <a:pt x="f1534" y="f1117"/>
                  </a:lnTo>
                  <a:lnTo>
                    <a:pt x="f1611" y="f1015"/>
                  </a:lnTo>
                  <a:lnTo>
                    <a:pt x="f1534" y="f1013"/>
                  </a:lnTo>
                  <a:lnTo>
                    <a:pt x="f955" y="f1117"/>
                  </a:lnTo>
                  <a:lnTo>
                    <a:pt x="f1534" y="f1681"/>
                  </a:lnTo>
                  <a:lnTo>
                    <a:pt x="f1538" y="f1682"/>
                  </a:lnTo>
                  <a:lnTo>
                    <a:pt x="f1612" y="f975"/>
                  </a:lnTo>
                  <a:lnTo>
                    <a:pt x="f959" y="f960"/>
                  </a:lnTo>
                  <a:lnTo>
                    <a:pt x="f959" y="f960"/>
                  </a:lnTo>
                  <a:lnTo>
                    <a:pt x="f1679" y="f958"/>
                  </a:lnTo>
                  <a:lnTo>
                    <a:pt x="f1537" y="f978"/>
                  </a:lnTo>
                  <a:lnTo>
                    <a:pt x="f1618" y="f1682"/>
                  </a:lnTo>
                  <a:lnTo>
                    <a:pt x="f957" y="f1012"/>
                  </a:lnTo>
                  <a:lnTo>
                    <a:pt x="f1523" y="f1092"/>
                  </a:lnTo>
                  <a:lnTo>
                    <a:pt x="f1683" y="f1012"/>
                  </a:lnTo>
                  <a:lnTo>
                    <a:pt x="f1684" y="f1012"/>
                  </a:lnTo>
                  <a:lnTo>
                    <a:pt x="f982" y="f958"/>
                  </a:lnTo>
                  <a:lnTo>
                    <a:pt x="f987" y="f1664"/>
                  </a:lnTo>
                  <a:lnTo>
                    <a:pt x="f981" y="f1652"/>
                  </a:lnTo>
                  <a:lnTo>
                    <a:pt x="f1522" y="f1672"/>
                  </a:lnTo>
                  <a:lnTo>
                    <a:pt x="f1069" y="f1062"/>
                  </a:lnTo>
                  <a:lnTo>
                    <a:pt x="f1528" y="f1652"/>
                  </a:lnTo>
                  <a:lnTo>
                    <a:pt x="f1685" y="f1064"/>
                  </a:lnTo>
                  <a:lnTo>
                    <a:pt x="f987" y="f1063"/>
                  </a:lnTo>
                  <a:lnTo>
                    <a:pt x="f977" y="f1096"/>
                  </a:lnTo>
                  <a:lnTo>
                    <a:pt x="f980" y="f1686"/>
                  </a:lnTo>
                  <a:lnTo>
                    <a:pt x="f979" y="f1067"/>
                  </a:lnTo>
                  <a:lnTo>
                    <a:pt x="f985" y="f1067"/>
                  </a:lnTo>
                  <a:lnTo>
                    <a:pt x="f977" y="f1066"/>
                  </a:lnTo>
                  <a:lnTo>
                    <a:pt x="f1687" y="f1066"/>
                  </a:lnTo>
                  <a:lnTo>
                    <a:pt x="f1687" y="f1688"/>
                  </a:lnTo>
                  <a:lnTo>
                    <a:pt x="f1689" y="f1066"/>
                  </a:lnTo>
                  <a:lnTo>
                    <a:pt x="f991" y="f1115"/>
                  </a:lnTo>
                  <a:lnTo>
                    <a:pt x="f1690" y="f1691"/>
                  </a:lnTo>
                  <a:lnTo>
                    <a:pt x="f995" y="f1044"/>
                  </a:lnTo>
                  <a:lnTo>
                    <a:pt x="f1002" y="f1656"/>
                  </a:lnTo>
                  <a:lnTo>
                    <a:pt x="f1518" y="f1115"/>
                  </a:lnTo>
                  <a:lnTo>
                    <a:pt x="f1692" y="f1066"/>
                  </a:lnTo>
                  <a:lnTo>
                    <a:pt x="f1519" y="f1693"/>
                  </a:lnTo>
                  <a:lnTo>
                    <a:pt x="f964" y="f1044"/>
                  </a:lnTo>
                  <a:lnTo>
                    <a:pt x="f967" y="f1133"/>
                  </a:lnTo>
                  <a:lnTo>
                    <a:pt x="f1010" y="f1694"/>
                  </a:lnTo>
                  <a:lnTo>
                    <a:pt x="f1002" y="f1134"/>
                  </a:lnTo>
                  <a:lnTo>
                    <a:pt x="f1084" y="f1134"/>
                  </a:lnTo>
                  <a:lnTo>
                    <a:pt x="f1084" y="f443"/>
                  </a:lnTo>
                  <a:lnTo>
                    <a:pt x="f997" y="f445"/>
                  </a:lnTo>
                  <a:lnTo>
                    <a:pt x="f1526" y="f443"/>
                  </a:lnTo>
                  <a:lnTo>
                    <a:pt x="f1695" y="f445"/>
                  </a:lnTo>
                  <a:lnTo>
                    <a:pt x="f1695" y="f445"/>
                  </a:lnTo>
                  <a:lnTo>
                    <a:pt x="f1696" y="f437"/>
                  </a:lnTo>
                  <a:lnTo>
                    <a:pt x="f1071" y="f1133"/>
                  </a:lnTo>
                  <a:lnTo>
                    <a:pt x="f1531" y="f394"/>
                  </a:lnTo>
                  <a:lnTo>
                    <a:pt x="f1537" y="f1697"/>
                  </a:lnTo>
                  <a:lnTo>
                    <a:pt x="f957" y="f1166"/>
                  </a:lnTo>
                  <a:lnTo>
                    <a:pt x="f1535" y="f1139"/>
                  </a:lnTo>
                  <a:lnTo>
                    <a:pt x="f1540" y="f1141"/>
                  </a:lnTo>
                  <a:lnTo>
                    <a:pt x="f1541" y="f393"/>
                  </a:lnTo>
                  <a:lnTo>
                    <a:pt x="f1605" y="f437"/>
                  </a:lnTo>
                  <a:lnTo>
                    <a:pt x="f1626" y="f1698"/>
                  </a:lnTo>
                  <a:lnTo>
                    <a:pt x="f1591" y="f1130"/>
                  </a:lnTo>
                  <a:lnTo>
                    <a:pt x="f144" y="f1130"/>
                  </a:lnTo>
                  <a:lnTo>
                    <a:pt x="f148" y="f397"/>
                  </a:lnTo>
                  <a:lnTo>
                    <a:pt x="f158" y="f1070"/>
                  </a:lnTo>
                  <a:lnTo>
                    <a:pt x="f1699" y="f1700"/>
                  </a:lnTo>
                  <a:lnTo>
                    <a:pt x="f1592" y="f1067"/>
                  </a:lnTo>
                  <a:lnTo>
                    <a:pt x="f1557" y="f1044"/>
                  </a:lnTo>
                  <a:lnTo>
                    <a:pt x="f1557" y="f1686"/>
                  </a:lnTo>
                  <a:lnTo>
                    <a:pt x="f141" y="f1096"/>
                  </a:lnTo>
                  <a:lnTo>
                    <a:pt x="f141" y="f1068"/>
                  </a:lnTo>
                  <a:lnTo>
                    <a:pt x="f1633" y="f1044"/>
                  </a:lnTo>
                  <a:lnTo>
                    <a:pt x="f136" y="f1686"/>
                  </a:lnTo>
                  <a:lnTo>
                    <a:pt x="f819" y="f395"/>
                  </a:lnTo>
                  <a:lnTo>
                    <a:pt x="f786" y="f1070"/>
                  </a:lnTo>
                  <a:lnTo>
                    <a:pt x="f765" y="f1072"/>
                  </a:lnTo>
                  <a:lnTo>
                    <a:pt x="f761" y="f1700"/>
                  </a:lnTo>
                  <a:lnTo>
                    <a:pt x="f1701" y="f1702"/>
                  </a:lnTo>
                  <a:lnTo>
                    <a:pt x="f1703" y="f438"/>
                  </a:lnTo>
                  <a:lnTo>
                    <a:pt x="f534" y="f1704"/>
                  </a:lnTo>
                  <a:lnTo>
                    <a:pt x="f694" y="f1174"/>
                  </a:lnTo>
                  <a:lnTo>
                    <a:pt x="f1705" y="f291"/>
                  </a:lnTo>
                  <a:lnTo>
                    <a:pt x="f1705" y="f291"/>
                  </a:lnTo>
                  <a:lnTo>
                    <a:pt x="f509" y="f921"/>
                  </a:lnTo>
                  <a:lnTo>
                    <a:pt x="f509" y="f921"/>
                  </a:lnTo>
                  <a:lnTo>
                    <a:pt x="f1706" y="f355"/>
                  </a:lnTo>
                  <a:lnTo>
                    <a:pt x="f513" y="f908"/>
                  </a:lnTo>
                  <a:lnTo>
                    <a:pt x="f513" y="f381"/>
                  </a:lnTo>
                  <a:lnTo>
                    <a:pt x="f511" y="f1184"/>
                  </a:lnTo>
                  <a:lnTo>
                    <a:pt x="f515" y="f105"/>
                  </a:lnTo>
                  <a:lnTo>
                    <a:pt x="f476" y="f1707"/>
                  </a:lnTo>
                  <a:lnTo>
                    <a:pt x="f673" y="f543"/>
                  </a:lnTo>
                  <a:lnTo>
                    <a:pt x="f526" y="f537"/>
                  </a:lnTo>
                  <a:lnTo>
                    <a:pt x="f526" y="f1216"/>
                  </a:lnTo>
                  <a:lnTo>
                    <a:pt x="f367" y="f1216"/>
                  </a:lnTo>
                  <a:lnTo>
                    <a:pt x="f515" y="f1196"/>
                  </a:lnTo>
                  <a:lnTo>
                    <a:pt x="f526" y="f114"/>
                  </a:lnTo>
                  <a:lnTo>
                    <a:pt x="f673" y="f164"/>
                  </a:lnTo>
                  <a:lnTo>
                    <a:pt x="f673" y="f164"/>
                  </a:lnTo>
                  <a:lnTo>
                    <a:pt x="f526" y="f284"/>
                  </a:lnTo>
                  <a:lnTo>
                    <a:pt x="f510" y="f315"/>
                  </a:lnTo>
                  <a:lnTo>
                    <a:pt x="f686" y="f118"/>
                  </a:lnTo>
                  <a:lnTo>
                    <a:pt x="f686" y="f118"/>
                  </a:lnTo>
                  <a:lnTo>
                    <a:pt x="f509" y="f315"/>
                  </a:lnTo>
                  <a:lnTo>
                    <a:pt x="f686" y="f542"/>
                  </a:lnTo>
                  <a:lnTo>
                    <a:pt x="f509" y="f318"/>
                  </a:lnTo>
                  <a:lnTo>
                    <a:pt x="f367" y="f318"/>
                  </a:lnTo>
                  <a:lnTo>
                    <a:pt x="f1708" y="f1709"/>
                  </a:lnTo>
                  <a:lnTo>
                    <a:pt x="f684" y="f1710"/>
                  </a:lnTo>
                  <a:lnTo>
                    <a:pt x="f686" y="f168"/>
                  </a:lnTo>
                  <a:lnTo>
                    <a:pt x="f685" y="f1230"/>
                  </a:lnTo>
                  <a:lnTo>
                    <a:pt x="f508" y="f1239"/>
                  </a:lnTo>
                  <a:lnTo>
                    <a:pt x="f1711" y="f1230"/>
                  </a:lnTo>
                  <a:lnTo>
                    <a:pt x="f531" y="f64"/>
                  </a:lnTo>
                  <a:lnTo>
                    <a:pt x="f506" y="f1232"/>
                  </a:lnTo>
                  <a:lnTo>
                    <a:pt x="f506" y="f321"/>
                  </a:lnTo>
                  <a:lnTo>
                    <a:pt x="f687" y="f552"/>
                  </a:lnTo>
                  <a:lnTo>
                    <a:pt x="f503" y="f1250"/>
                  </a:lnTo>
                  <a:lnTo>
                    <a:pt x="f502" y="f1250"/>
                  </a:lnTo>
                  <a:lnTo>
                    <a:pt x="f503" y="f215"/>
                  </a:lnTo>
                  <a:lnTo>
                    <a:pt x="f724" y="f217"/>
                  </a:lnTo>
                  <a:lnTo>
                    <a:pt x="f770" y="f208"/>
                  </a:lnTo>
                  <a:lnTo>
                    <a:pt x="f753" y="f208"/>
                  </a:lnTo>
                  <a:lnTo>
                    <a:pt x="f765" y="f83"/>
                  </a:lnTo>
                  <a:lnTo>
                    <a:pt x="f757" y="f83"/>
                  </a:lnTo>
                  <a:lnTo>
                    <a:pt x="f815" y="f82"/>
                  </a:lnTo>
                  <a:lnTo>
                    <a:pt x="f763" y="f208"/>
                  </a:lnTo>
                  <a:lnTo>
                    <a:pt x="f1636" y="f78"/>
                  </a:lnTo>
                  <a:lnTo>
                    <a:pt x="f1712" y="f80"/>
                  </a:lnTo>
                  <a:lnTo>
                    <a:pt x="f1578" y="f85"/>
                  </a:lnTo>
                  <a:lnTo>
                    <a:pt x="f1578" y="f208"/>
                  </a:lnTo>
                  <a:lnTo>
                    <a:pt x="f1585" y="f208"/>
                  </a:lnTo>
                  <a:lnTo>
                    <a:pt x="f1562" y="f217"/>
                  </a:lnTo>
                  <a:lnTo>
                    <a:pt x="f1561" y="f217"/>
                  </a:lnTo>
                  <a:lnTo>
                    <a:pt x="f1713" y="f81"/>
                  </a:lnTo>
                  <a:lnTo>
                    <a:pt x="f136" y="f209"/>
                  </a:lnTo>
                  <a:lnTo>
                    <a:pt x="f1713" y="f217"/>
                  </a:lnTo>
                  <a:lnTo>
                    <a:pt x="f1631" y="f209"/>
                  </a:lnTo>
                  <a:lnTo>
                    <a:pt x="f1627" y="f205"/>
                  </a:lnTo>
                  <a:lnTo>
                    <a:pt x="f139" y="f84"/>
                  </a:lnTo>
                  <a:lnTo>
                    <a:pt x="f1629" y="f199"/>
                  </a:lnTo>
                  <a:lnTo>
                    <a:pt x="f142" y="f597"/>
                  </a:lnTo>
                  <a:lnTo>
                    <a:pt x="f1557" y="f184"/>
                  </a:lnTo>
                  <a:lnTo>
                    <a:pt x="f140" y="f576"/>
                  </a:lnTo>
                  <a:lnTo>
                    <a:pt x="f143" y="f1257"/>
                  </a:lnTo>
                  <a:lnTo>
                    <a:pt x="f705" y="f182"/>
                  </a:lnTo>
                  <a:lnTo>
                    <a:pt x="f140" y="f591"/>
                  </a:lnTo>
                  <a:lnTo>
                    <a:pt x="f147" y="f584"/>
                  </a:lnTo>
                  <a:lnTo>
                    <a:pt x="f1589" y="f185"/>
                  </a:lnTo>
                  <a:lnTo>
                    <a:pt x="f1557" y="f579"/>
                  </a:lnTo>
                  <a:lnTo>
                    <a:pt x="f1557" y="f579"/>
                  </a:lnTo>
                  <a:lnTo>
                    <a:pt x="f1629" y="f202"/>
                  </a:lnTo>
                  <a:lnTo>
                    <a:pt x="f148" y="f580"/>
                  </a:lnTo>
                  <a:lnTo>
                    <a:pt x="f140" y="f580"/>
                  </a:lnTo>
                  <a:lnTo>
                    <a:pt x="f143" y="f1259"/>
                  </a:lnTo>
                  <a:lnTo>
                    <a:pt x="f142" y="f224"/>
                  </a:lnTo>
                  <a:lnTo>
                    <a:pt x="f154" y="f1319"/>
                  </a:lnTo>
                  <a:lnTo>
                    <a:pt x="f156" y="f1325"/>
                  </a:lnTo>
                  <a:lnTo>
                    <a:pt x="f30" y="f1714"/>
                  </a:lnTo>
                  <a:lnTo>
                    <a:pt x="f28" y="f1715"/>
                  </a:lnTo>
                  <a:lnTo>
                    <a:pt x="f156" y="f621"/>
                  </a:lnTo>
                  <a:lnTo>
                    <a:pt x="f125" y="f1716"/>
                  </a:lnTo>
                  <a:lnTo>
                    <a:pt x="f26" y="f1424"/>
                  </a:lnTo>
                  <a:lnTo>
                    <a:pt x="f1065" y="f1717"/>
                  </a:lnTo>
                  <a:lnTo>
                    <a:pt x="f122" y="f1717"/>
                  </a:lnTo>
                  <a:lnTo>
                    <a:pt x="f1625" y="f1718"/>
                  </a:lnTo>
                  <a:lnTo>
                    <a:pt x="f1071" y="f1719"/>
                  </a:lnTo>
                  <a:lnTo>
                    <a:pt x="f1684" y="f533"/>
                  </a:lnTo>
                  <a:lnTo>
                    <a:pt x="f1522" y="f533"/>
                  </a:lnTo>
                  <a:lnTo>
                    <a:pt x="f1720" y="f523"/>
                  </a:lnTo>
                  <a:lnTo>
                    <a:pt x="f1721" y="f675"/>
                  </a:lnTo>
                  <a:lnTo>
                    <a:pt x="f1003" y="f682"/>
                  </a:lnTo>
                  <a:lnTo>
                    <a:pt x="f1721" y="f680"/>
                  </a:lnTo>
                  <a:lnTo>
                    <a:pt x="f1721" y="f675"/>
                  </a:lnTo>
                  <a:lnTo>
                    <a:pt x="f963" y="f1722"/>
                  </a:lnTo>
                  <a:lnTo>
                    <a:pt x="f963" y="f1723"/>
                  </a:lnTo>
                  <a:lnTo>
                    <a:pt x="f1724" y="f1725"/>
                  </a:lnTo>
                  <a:lnTo>
                    <a:pt x="f1726" y="f1727"/>
                  </a:lnTo>
                  <a:lnTo>
                    <a:pt x="f1728" y="f1729"/>
                  </a:lnTo>
                  <a:lnTo>
                    <a:pt x="f326" y="f1730"/>
                  </a:lnTo>
                  <a:lnTo>
                    <a:pt x="f339" y="f1408"/>
                  </a:lnTo>
                  <a:lnTo>
                    <a:pt x="f1511" y="f239"/>
                  </a:lnTo>
                  <a:lnTo>
                    <a:pt x="f328" y="f1345"/>
                  </a:lnTo>
                  <a:lnTo>
                    <a:pt x="f1731" y="f619"/>
                  </a:lnTo>
                  <a:lnTo>
                    <a:pt x="f1732" y="f580"/>
                  </a:lnTo>
                  <a:lnTo>
                    <a:pt x="f1733" y="f1228"/>
                  </a:lnTo>
                  <a:lnTo>
                    <a:pt x="f1734" y="f121"/>
                  </a:lnTo>
                  <a:lnTo>
                    <a:pt x="f1498" y="f1228"/>
                  </a:lnTo>
                  <a:lnTo>
                    <a:pt x="f1499" y="f316"/>
                  </a:lnTo>
                  <a:lnTo>
                    <a:pt x="f1735" y="f1228"/>
                  </a:lnTo>
                  <a:lnTo>
                    <a:pt x="f1054" y="f542"/>
                  </a:lnTo>
                  <a:lnTo>
                    <a:pt x="f1453" y="f1222"/>
                  </a:lnTo>
                  <a:lnTo>
                    <a:pt x="f1736" y="f161"/>
                  </a:lnTo>
                  <a:lnTo>
                    <a:pt x="f1736" y="f1737"/>
                  </a:lnTo>
                  <a:lnTo>
                    <a:pt x="f1511" y="f107"/>
                  </a:lnTo>
                  <a:lnTo>
                    <a:pt x="f1511" y="f108"/>
                  </a:lnTo>
                  <a:lnTo>
                    <a:pt x="f1738" y="f287"/>
                  </a:lnTo>
                  <a:lnTo>
                    <a:pt x="f1738" y="f287"/>
                  </a:lnTo>
                  <a:lnTo>
                    <a:pt x="f1739" y="f1740"/>
                  </a:lnTo>
                  <a:lnTo>
                    <a:pt x="f1741" y="f1173"/>
                  </a:lnTo>
                  <a:lnTo>
                    <a:pt x="f1742" y="f1743"/>
                  </a:lnTo>
                  <a:lnTo>
                    <a:pt x="f963" y="f452"/>
                  </a:lnTo>
                  <a:lnTo>
                    <a:pt x="f1744" y="f1745"/>
                  </a:lnTo>
                  <a:lnTo>
                    <a:pt x="f1008" y="f446"/>
                  </a:lnTo>
                  <a:lnTo>
                    <a:pt x="f1008" y="f446"/>
                  </a:lnTo>
                  <a:lnTo>
                    <a:pt x="f1746" y="f1747"/>
                  </a:lnTo>
                  <a:lnTo>
                    <a:pt x="f1516" y="f924"/>
                  </a:lnTo>
                  <a:lnTo>
                    <a:pt x="f966" y="f1153"/>
                  </a:lnTo>
                  <a:lnTo>
                    <a:pt x="f1748" y="f1747"/>
                  </a:lnTo>
                  <a:lnTo>
                    <a:pt x="f329" y="f1743"/>
                  </a:lnTo>
                  <a:lnTo>
                    <a:pt x="f407" y="f1743"/>
                  </a:lnTo>
                  <a:lnTo>
                    <a:pt x="f1055" y="f109"/>
                  </a:lnTo>
                  <a:lnTo>
                    <a:pt x="f1054" y="f259"/>
                  </a:lnTo>
                  <a:lnTo>
                    <a:pt x="f1054" y="f259"/>
                  </a:lnTo>
                  <a:lnTo>
                    <a:pt x="f1453" y="f284"/>
                  </a:lnTo>
                  <a:lnTo>
                    <a:pt x="f1488" y="f258"/>
                  </a:lnTo>
                  <a:lnTo>
                    <a:pt x="f1488" y="f392"/>
                  </a:lnTo>
                  <a:lnTo>
                    <a:pt x="f1749" y="f264"/>
                  </a:lnTo>
                  <a:lnTo>
                    <a:pt x="f1750" y="f1193"/>
                  </a:lnTo>
                  <a:lnTo>
                    <a:pt x="f1751" y="f378"/>
                  </a:lnTo>
                  <a:lnTo>
                    <a:pt x="f1475" y="f1192"/>
                  </a:lnTo>
                  <a:lnTo>
                    <a:pt x="f18" y="f311"/>
                  </a:lnTo>
                  <a:lnTo>
                    <a:pt x="f1752" y="f310"/>
                  </a:lnTo>
                  <a:lnTo>
                    <a:pt x="f14" y="f908"/>
                  </a:lnTo>
                  <a:lnTo>
                    <a:pt x="f1168" y="f465"/>
                  </a:lnTo>
                  <a:lnTo>
                    <a:pt x="f1467" y="f454"/>
                  </a:lnTo>
                  <a:lnTo>
                    <a:pt x="f1753" y="f1754"/>
                  </a:lnTo>
                  <a:lnTo>
                    <a:pt x="f1755" y="f923"/>
                  </a:lnTo>
                  <a:lnTo>
                    <a:pt x="f1489" y="f461"/>
                  </a:lnTo>
                  <a:lnTo>
                    <a:pt x="f1756" y="f247"/>
                  </a:lnTo>
                  <a:lnTo>
                    <a:pt x="f1505" y="f461"/>
                  </a:lnTo>
                  <a:lnTo>
                    <a:pt x="f1506" y="f461"/>
                  </a:lnTo>
                  <a:lnTo>
                    <a:pt x="f1031" y="f295"/>
                  </a:lnTo>
                  <a:lnTo>
                    <a:pt x="f1032" y="f293"/>
                  </a:lnTo>
                  <a:lnTo>
                    <a:pt x="f1031" y="f1757"/>
                  </a:lnTo>
                  <a:lnTo>
                    <a:pt x="f1032" y="f1758"/>
                  </a:lnTo>
                  <a:lnTo>
                    <a:pt x="f1759" y="f294"/>
                  </a:lnTo>
                  <a:lnTo>
                    <a:pt x="f1759" y="f297"/>
                  </a:lnTo>
                  <a:lnTo>
                    <a:pt x="f1033" y="f296"/>
                  </a:lnTo>
                  <a:lnTo>
                    <a:pt x="f1760" y="f296"/>
                  </a:lnTo>
                  <a:lnTo>
                    <a:pt x="f1033" y="f915"/>
                  </a:lnTo>
                  <a:lnTo>
                    <a:pt x="f1760" y="f915"/>
                  </a:lnTo>
                  <a:lnTo>
                    <a:pt x="f1021" y="f442"/>
                  </a:lnTo>
                  <a:lnTo>
                    <a:pt x="f1022" y="f1153"/>
                  </a:lnTo>
                  <a:lnTo>
                    <a:pt x="f1761" y="f446"/>
                  </a:lnTo>
                  <a:lnTo>
                    <a:pt x="f1025" y="f1762"/>
                  </a:lnTo>
                  <a:lnTo>
                    <a:pt x="f1445" y="f1171"/>
                  </a:lnTo>
                  <a:lnTo>
                    <a:pt x="f1445" y="f438"/>
                  </a:lnTo>
                  <a:lnTo>
                    <a:pt x="f1763" y="f915"/>
                  </a:lnTo>
                  <a:lnTo>
                    <a:pt x="f1764" y="f298"/>
                  </a:lnTo>
                  <a:lnTo>
                    <a:pt x="f1749" y="f1169"/>
                  </a:lnTo>
                  <a:lnTo>
                    <a:pt x="f1753" y="f919"/>
                  </a:lnTo>
                  <a:lnTo>
                    <a:pt x="f1751" y="f296"/>
                  </a:lnTo>
                  <a:lnTo>
                    <a:pt x="f1468" y="f1757"/>
                  </a:lnTo>
                  <a:lnTo>
                    <a:pt x="f1477" y="f302"/>
                  </a:lnTo>
                  <a:lnTo>
                    <a:pt x="f1765" y="f1757"/>
                  </a:lnTo>
                  <a:lnTo>
                    <a:pt x="f1766" y="f302"/>
                  </a:lnTo>
                  <a:lnTo>
                    <a:pt x="f101" y="f294"/>
                  </a:lnTo>
                  <a:lnTo>
                    <a:pt x="f101" y="f294"/>
                  </a:lnTo>
                  <a:lnTo>
                    <a:pt x="f1767" y="f302"/>
                  </a:lnTo>
                  <a:lnTo>
                    <a:pt x="f98" y="f302"/>
                  </a:lnTo>
                  <a:lnTo>
                    <a:pt x="f1459" y="f1745"/>
                  </a:lnTo>
                  <a:lnTo>
                    <a:pt x="f1768" y="f922"/>
                  </a:lnTo>
                  <a:lnTo>
                    <a:pt x="f1768" y="f921"/>
                  </a:lnTo>
                  <a:lnTo>
                    <a:pt x="f95" y="f921"/>
                  </a:lnTo>
                  <a:lnTo>
                    <a:pt x="f1460" y="f256"/>
                  </a:lnTo>
                  <a:lnTo>
                    <a:pt x="f1769" y="f1743"/>
                  </a:lnTo>
                  <a:lnTo>
                    <a:pt x="f1770" y="f455"/>
                  </a:lnTo>
                  <a:lnTo>
                    <a:pt x="f1769" y="f1176"/>
                  </a:lnTo>
                  <a:lnTo>
                    <a:pt x="f1771" y="f1176"/>
                  </a:lnTo>
                  <a:lnTo>
                    <a:pt x="f1772" y="f355"/>
                  </a:lnTo>
                  <a:lnTo>
                    <a:pt x="f1773" y="f286"/>
                  </a:lnTo>
                  <a:lnTo>
                    <a:pt x="f1774" y="f454"/>
                  </a:lnTo>
                  <a:lnTo>
                    <a:pt x="f1775" y="f454"/>
                  </a:lnTo>
                  <a:lnTo>
                    <a:pt x="f1776" y="f309"/>
                  </a:lnTo>
                  <a:lnTo>
                    <a:pt x="f1777" y="f309"/>
                  </a:lnTo>
                  <a:lnTo>
                    <a:pt x="f1778" y="f458"/>
                  </a:lnTo>
                  <a:lnTo>
                    <a:pt x="f1775" y="f458"/>
                  </a:lnTo>
                  <a:lnTo>
                    <a:pt x="f1779" y="f467"/>
                  </a:lnTo>
                  <a:lnTo>
                    <a:pt x="f1777" y="f467"/>
                  </a:lnTo>
                  <a:lnTo>
                    <a:pt x="f1777" y="f1190"/>
                  </a:lnTo>
                  <a:lnTo>
                    <a:pt x="f1779" y="f380"/>
                  </a:lnTo>
                  <a:lnTo>
                    <a:pt x="f1780" y="f259"/>
                  </a:lnTo>
                  <a:lnTo>
                    <a:pt x="f1781" y="f259"/>
                  </a:lnTo>
                  <a:lnTo>
                    <a:pt x="f1234" y="f1235"/>
                  </a:lnTo>
                  <a:lnTo>
                    <a:pt x="f1782" y="f1251"/>
                  </a:lnTo>
                  <a:lnTo>
                    <a:pt x="f1783" y="f61"/>
                  </a:lnTo>
                  <a:lnTo>
                    <a:pt x="f1784" y="f321"/>
                  </a:lnTo>
                  <a:lnTo>
                    <a:pt x="f1785" y="f323"/>
                  </a:lnTo>
                  <a:lnTo>
                    <a:pt x="f1245" y="f322"/>
                  </a:lnTo>
                  <a:lnTo>
                    <a:pt x="f1244" y="f1196"/>
                  </a:lnTo>
                  <a:lnTo>
                    <a:pt x="f1786" y="f1216"/>
                  </a:lnTo>
                  <a:lnTo>
                    <a:pt x="f1787" y="f260"/>
                  </a:lnTo>
                  <a:lnTo>
                    <a:pt x="f1249" y="f258"/>
                  </a:lnTo>
                  <a:lnTo>
                    <a:pt x="f1788" y="f1789"/>
                  </a:lnTo>
                  <a:lnTo>
                    <a:pt x="f1790" y="f1184"/>
                  </a:lnTo>
                  <a:lnTo>
                    <a:pt x="f1790" y="f1184"/>
                  </a:lnTo>
                  <a:lnTo>
                    <a:pt x="f1791" y="f1792"/>
                  </a:lnTo>
                  <a:lnTo>
                    <a:pt x="f1793" y="f902"/>
                  </a:lnTo>
                  <a:lnTo>
                    <a:pt x="f1794" y="f1172"/>
                  </a:lnTo>
                  <a:lnTo>
                    <a:pt x="f1795" y="f1176"/>
                  </a:lnTo>
                  <a:lnTo>
                    <a:pt x="f1796" y="f1172"/>
                  </a:lnTo>
                  <a:lnTo>
                    <a:pt x="f1797" y="f309"/>
                  </a:lnTo>
                  <a:lnTo>
                    <a:pt x="f1798" y="f1799"/>
                  </a:lnTo>
                  <a:lnTo>
                    <a:pt x="f1800" y="f288"/>
                  </a:lnTo>
                  <a:lnTo>
                    <a:pt x="f1801" y="f309"/>
                  </a:lnTo>
                  <a:lnTo>
                    <a:pt x="f1802" y="f308"/>
                  </a:lnTo>
                  <a:lnTo>
                    <a:pt x="f1802" y="f308"/>
                  </a:lnTo>
                  <a:lnTo>
                    <a:pt x="f1801" y="f1164"/>
                  </a:lnTo>
                  <a:lnTo>
                    <a:pt x="f1803" y="f1799"/>
                  </a:lnTo>
                  <a:lnTo>
                    <a:pt x="f1804" y="f309"/>
                  </a:lnTo>
                  <a:lnTo>
                    <a:pt x="f1804" y="f454"/>
                  </a:lnTo>
                  <a:lnTo>
                    <a:pt x="f1805" y="f309"/>
                  </a:lnTo>
                  <a:lnTo>
                    <a:pt x="f1806" y="f1175"/>
                  </a:lnTo>
                  <a:lnTo>
                    <a:pt x="f1806" y="f356"/>
                  </a:lnTo>
                  <a:lnTo>
                    <a:pt x="f1807" y="f1799"/>
                  </a:lnTo>
                  <a:lnTo>
                    <a:pt x="f1807" y="f1172"/>
                  </a:lnTo>
                  <a:lnTo>
                    <a:pt x="f1808" y="f454"/>
                  </a:lnTo>
                  <a:lnTo>
                    <a:pt x="f1809" y="f455"/>
                  </a:lnTo>
                  <a:lnTo>
                    <a:pt x="f1810" y="f900"/>
                  </a:lnTo>
                  <a:lnTo>
                    <a:pt x="f1811" y="f900"/>
                  </a:lnTo>
                  <a:lnTo>
                    <a:pt x="f1811" y="f291"/>
                  </a:lnTo>
                  <a:lnTo>
                    <a:pt x="f1812" y="f1176"/>
                  </a:lnTo>
                  <a:lnTo>
                    <a:pt x="f1813" y="f313"/>
                  </a:lnTo>
                  <a:lnTo>
                    <a:pt x="f1813" y="f312"/>
                  </a:lnTo>
                  <a:lnTo>
                    <a:pt x="f273" y="f907"/>
                  </a:lnTo>
                  <a:lnTo>
                    <a:pt x="f1177" y="f310"/>
                  </a:lnTo>
                  <a:lnTo>
                    <a:pt x="f1177" y="f382"/>
                  </a:lnTo>
                  <a:lnTo>
                    <a:pt x="f1814" y="f285"/>
                  </a:lnTo>
                  <a:lnTo>
                    <a:pt x="f1815" y="f384"/>
                  </a:lnTo>
                  <a:lnTo>
                    <a:pt x="f276" y="f384"/>
                  </a:lnTo>
                  <a:lnTo>
                    <a:pt x="f1815" y="f1816"/>
                  </a:lnTo>
                  <a:lnTo>
                    <a:pt x="f1815" y="f467"/>
                  </a:lnTo>
                  <a:lnTo>
                    <a:pt x="f1817" y="f1192"/>
                  </a:lnTo>
                  <a:lnTo>
                    <a:pt x="f1818" y="f1192"/>
                  </a:lnTo>
                  <a:lnTo>
                    <a:pt x="f1195" y="f103"/>
                  </a:lnTo>
                  <a:lnTo>
                    <a:pt x="f271" y="f263"/>
                  </a:lnTo>
                  <a:lnTo>
                    <a:pt x="f271" y="f105"/>
                  </a:lnTo>
                  <a:lnTo>
                    <a:pt x="f1819" y="f392"/>
                  </a:lnTo>
                  <a:lnTo>
                    <a:pt x="f279" y="f392"/>
                  </a:lnTo>
                  <a:lnTo>
                    <a:pt x="f1820" y="f245"/>
                  </a:lnTo>
                  <a:lnTo>
                    <a:pt x="f1820" y="f390"/>
                  </a:lnTo>
                  <a:lnTo>
                    <a:pt x="f1821" y="f243"/>
                  </a:lnTo>
                  <a:lnTo>
                    <a:pt x="f1822" y="f388"/>
                  </a:lnTo>
                  <a:lnTo>
                    <a:pt x="f1823" y="f262"/>
                  </a:lnTo>
                  <a:lnTo>
                    <a:pt x="f281" y="f270"/>
                  </a:lnTo>
                  <a:lnTo>
                    <a:pt x="f1824" y="f270"/>
                  </a:lnTo>
                  <a:lnTo>
                    <a:pt x="f1825" y="f116"/>
                  </a:lnTo>
                  <a:lnTo>
                    <a:pt x="f1339" y="f543"/>
                  </a:lnTo>
                  <a:lnTo>
                    <a:pt x="f1826" y="f65"/>
                  </a:lnTo>
                  <a:lnTo>
                    <a:pt x="f1827" y="f67"/>
                  </a:lnTo>
                  <a:lnTo>
                    <a:pt x="f1828" y="f1243"/>
                  </a:lnTo>
                  <a:lnTo>
                    <a:pt x="f1335" y="f222"/>
                  </a:lnTo>
                  <a:lnTo>
                    <a:pt x="f1334" y="f222"/>
                  </a:lnTo>
                  <a:lnTo>
                    <a:pt x="f1829" y="f200"/>
                  </a:lnTo>
                  <a:lnTo>
                    <a:pt x="f1830" y="f200"/>
                  </a:lnTo>
                  <a:lnTo>
                    <a:pt x="f1336" y="f83"/>
                  </a:lnTo>
                  <a:lnTo>
                    <a:pt x="f1831" y="f76"/>
                  </a:lnTo>
                  <a:lnTo>
                    <a:pt x="f1832" y="f554"/>
                  </a:lnTo>
                  <a:lnTo>
                    <a:pt x="f1833" y="f55"/>
                  </a:lnTo>
                  <a:lnTo>
                    <a:pt x="f1831" y="f76"/>
                  </a:lnTo>
                  <a:lnTo>
                    <a:pt x="f1833" y="f215"/>
                  </a:lnTo>
                  <a:lnTo>
                    <a:pt x="f1834" y="f1243"/>
                  </a:lnTo>
                  <a:lnTo>
                    <a:pt x="f1835" y="f1232"/>
                  </a:lnTo>
                  <a:lnTo>
                    <a:pt x="f1836" y="f115"/>
                  </a:lnTo>
                  <a:lnTo>
                    <a:pt x="f1837" y="f1196"/>
                  </a:lnTo>
                  <a:lnTo>
                    <a:pt x="f1838" y="f114"/>
                  </a:lnTo>
                  <a:lnTo>
                    <a:pt x="f1838" y="f161"/>
                  </a:lnTo>
                  <a:lnTo>
                    <a:pt x="f1839" y="f120"/>
                  </a:lnTo>
                  <a:lnTo>
                    <a:pt x="f1839" y="f119"/>
                  </a:lnTo>
                  <a:lnTo>
                    <a:pt x="f372" y="f1222"/>
                  </a:lnTo>
                  <a:lnTo>
                    <a:pt x="f372" y="f1840"/>
                  </a:lnTo>
                  <a:lnTo>
                    <a:pt x="f1841" y="f369"/>
                  </a:lnTo>
                  <a:lnTo>
                    <a:pt x="f1842" y="f315"/>
                  </a:lnTo>
                  <a:lnTo>
                    <a:pt x="f375" y="f168"/>
                  </a:lnTo>
                  <a:lnTo>
                    <a:pt x="f1843" y="f168"/>
                  </a:lnTo>
                  <a:lnTo>
                    <a:pt x="f1336" y="f1239"/>
                  </a:lnTo>
                  <a:lnTo>
                    <a:pt x="f1324" y="f64"/>
                  </a:lnTo>
                  <a:lnTo>
                    <a:pt x="f1331" y="f1250"/>
                  </a:lnTo>
                  <a:lnTo>
                    <a:pt x="f1331" y="f1250"/>
                  </a:lnTo>
                  <a:lnTo>
                    <a:pt x="f1266" y="f61"/>
                  </a:lnTo>
                  <a:lnTo>
                    <a:pt x="f1266" y="f65"/>
                  </a:lnTo>
                  <a:lnTo>
                    <a:pt x="f1264" y="f72"/>
                  </a:lnTo>
                  <a:lnTo>
                    <a:pt x="f1844" y="f67"/>
                  </a:lnTo>
                  <a:lnTo>
                    <a:pt x="f1845" y="f1232"/>
                  </a:lnTo>
                  <a:lnTo>
                    <a:pt x="f1329" y="f323"/>
                  </a:lnTo>
                  <a:lnTo>
                    <a:pt x="f1846" y="f318"/>
                  </a:lnTo>
                  <a:lnTo>
                    <a:pt x="f1219" y="f1220"/>
                  </a:lnTo>
                  <a:lnTo>
                    <a:pt x="f1178" y="f119"/>
                  </a:lnTo>
                  <a:lnTo>
                    <a:pt x="f1182" y="f119"/>
                  </a:lnTo>
                  <a:lnTo>
                    <a:pt x="f1182" y="f1737"/>
                  </a:lnTo>
                  <a:lnTo>
                    <a:pt x="f1847" y="f164"/>
                  </a:lnTo>
                  <a:lnTo>
                    <a:pt x="f1846" y="f1204"/>
                  </a:lnTo>
                  <a:lnTo>
                    <a:pt x="f1848" y="f1187"/>
                  </a:lnTo>
                  <a:lnTo>
                    <a:pt x="f1849" y="f1187"/>
                  </a:lnTo>
                  <a:lnTo>
                    <a:pt x="f1850" y="f467"/>
                  </a:lnTo>
                  <a:lnTo>
                    <a:pt x="f1851" y="f1740"/>
                  </a:lnTo>
                  <a:lnTo>
                    <a:pt x="f1367" y="f903"/>
                  </a:lnTo>
                  <a:lnTo>
                    <a:pt x="f1845" y="f1164"/>
                  </a:lnTo>
                  <a:lnTo>
                    <a:pt x="f1181" y="f458"/>
                  </a:lnTo>
                  <a:lnTo>
                    <a:pt x="f1179" y="f309"/>
                  </a:lnTo>
                  <a:lnTo>
                    <a:pt x="f1271" y="f288"/>
                  </a:lnTo>
                  <a:lnTo>
                    <a:pt x="f1271" y="f903"/>
                  </a:lnTo>
                  <a:lnTo>
                    <a:pt x="f1375" y="f907"/>
                  </a:lnTo>
                  <a:lnTo>
                    <a:pt x="f1852" y="f907"/>
                  </a:lnTo>
                  <a:lnTo>
                    <a:pt x="f1846" y="f465"/>
                  </a:lnTo>
                  <a:lnTo>
                    <a:pt x="f1375" y="f903"/>
                  </a:lnTo>
                  <a:lnTo>
                    <a:pt x="f1853" y="f902"/>
                  </a:lnTo>
                  <a:lnTo>
                    <a:pt x="f1854" y="f1164"/>
                  </a:lnTo>
                  <a:lnTo>
                    <a:pt x="f1371" y="f1164"/>
                  </a:lnTo>
                  <a:lnTo>
                    <a:pt x="f1855" y="f454"/>
                  </a:lnTo>
                  <a:lnTo>
                    <a:pt x="f1856" y="f1176"/>
                  </a:lnTo>
                  <a:lnTo>
                    <a:pt x="f1857" y="f289"/>
                  </a:lnTo>
                  <a:lnTo>
                    <a:pt x="f1858" y="f455"/>
                  </a:lnTo>
                  <a:lnTo>
                    <a:pt x="f1859" y="f1176"/>
                  </a:lnTo>
                  <a:lnTo>
                    <a:pt x="f1291" y="f290"/>
                  </a:lnTo>
                  <a:lnTo>
                    <a:pt x="f1370" y="f1173"/>
                  </a:lnTo>
                  <a:lnTo>
                    <a:pt x="f1860" y="f290"/>
                  </a:lnTo>
                  <a:lnTo>
                    <a:pt x="f1293" y="f290"/>
                  </a:lnTo>
                  <a:lnTo>
                    <a:pt x="f1293" y="f1743"/>
                  </a:lnTo>
                  <a:lnTo>
                    <a:pt x="f1294" y="f289"/>
                  </a:lnTo>
                  <a:lnTo>
                    <a:pt x="f1369" y="f291"/>
                  </a:lnTo>
                  <a:lnTo>
                    <a:pt x="f1861" y="f291"/>
                  </a:lnTo>
                  <a:lnTo>
                    <a:pt x="f1297" y="f921"/>
                  </a:lnTo>
                  <a:lnTo>
                    <a:pt x="f1279" y="f1754"/>
                  </a:lnTo>
                  <a:lnTo>
                    <a:pt x="f1303" y="f1757"/>
                  </a:lnTo>
                  <a:lnTo>
                    <a:pt x="f1300" y="f299"/>
                  </a:lnTo>
                  <a:lnTo>
                    <a:pt x="f1862" y="f296"/>
                  </a:lnTo>
                  <a:lnTo>
                    <a:pt x="f1303" y="f923"/>
                  </a:lnTo>
                  <a:lnTo>
                    <a:pt x="f1299" y="f298"/>
                  </a:lnTo>
                  <a:lnTo>
                    <a:pt x="f1302" y="f298"/>
                  </a:lnTo>
                  <a:lnTo>
                    <a:pt x="f1303" y="f1863"/>
                  </a:lnTo>
                  <a:lnTo>
                    <a:pt x="f1242" y="f1704"/>
                  </a:lnTo>
                  <a:lnTo>
                    <a:pt x="f1314" y="f1704"/>
                  </a:lnTo>
                  <a:lnTo>
                    <a:pt x="f1305" y="f248"/>
                  </a:lnTo>
                  <a:lnTo>
                    <a:pt x="f1163" y="f248"/>
                  </a:lnTo>
                  <a:lnTo>
                    <a:pt x="f1242" y="f1864"/>
                  </a:lnTo>
                  <a:lnTo>
                    <a:pt x="f1314" y="f1864"/>
                  </a:lnTo>
                  <a:lnTo>
                    <a:pt x="f1163" y="f1153"/>
                  </a:lnTo>
                  <a:lnTo>
                    <a:pt x="f1242" y="f441"/>
                  </a:lnTo>
                  <a:lnTo>
                    <a:pt x="f1163" y="f1762"/>
                  </a:lnTo>
                  <a:lnTo>
                    <a:pt x="f1303" y="f1865"/>
                  </a:lnTo>
                  <a:lnTo>
                    <a:pt x="f1866" y="f1170"/>
                  </a:lnTo>
                  <a:lnTo>
                    <a:pt x="f1377" y="f448"/>
                  </a:lnTo>
                  <a:lnTo>
                    <a:pt x="f1277" y="f444"/>
                  </a:lnTo>
                  <a:lnTo>
                    <a:pt x="f1867" y="f1147"/>
                  </a:lnTo>
                  <a:lnTo>
                    <a:pt x="f1868" y="f394"/>
                  </a:lnTo>
                  <a:lnTo>
                    <a:pt x="f1861" y="f393"/>
                  </a:lnTo>
                  <a:lnTo>
                    <a:pt x="f1279" y="f1869"/>
                  </a:lnTo>
                  <a:lnTo>
                    <a:pt x="f1303" y="f1148"/>
                  </a:lnTo>
                  <a:lnTo>
                    <a:pt x="f1870" y="f1080"/>
                  </a:lnTo>
                  <a:lnTo>
                    <a:pt x="f1293" y="f1700"/>
                  </a:lnTo>
                  <a:lnTo>
                    <a:pt x="f1860" y="f1871"/>
                  </a:lnTo>
                  <a:lnTo>
                    <a:pt x="f1860" y="f1871"/>
                  </a:lnTo>
                  <a:lnTo>
                    <a:pt x="f1293" y="f1656"/>
                  </a:lnTo>
                  <a:lnTo>
                    <a:pt x="f1281" y="f1676"/>
                  </a:lnTo>
                  <a:lnTo>
                    <a:pt x="f1872" y="f1688"/>
                  </a:lnTo>
                  <a:lnTo>
                    <a:pt x="f1861" y="f1067"/>
                  </a:lnTo>
                  <a:lnTo>
                    <a:pt x="f1861" y="f1678"/>
                  </a:lnTo>
                  <a:lnTo>
                    <a:pt x="f1873" y="f1874"/>
                  </a:lnTo>
                  <a:lnTo>
                    <a:pt x="f1289" y="f1686"/>
                  </a:lnTo>
                  <a:lnTo>
                    <a:pt x="f1858" y="f1068"/>
                  </a:lnTo>
                  <a:lnTo>
                    <a:pt x="f1875" y="f1874"/>
                  </a:lnTo>
                  <a:lnTo>
                    <a:pt x="f1183" y="f1664"/>
                  </a:lnTo>
                  <a:lnTo>
                    <a:pt x="f1288" y="f1013"/>
                  </a:lnTo>
                  <a:lnTo>
                    <a:pt x="f1373" y="f1668"/>
                  </a:lnTo>
                  <a:lnTo>
                    <a:pt x="f1875" y="f956"/>
                  </a:lnTo>
                  <a:lnTo>
                    <a:pt x="f1858" y="f1012"/>
                  </a:lnTo>
                  <a:lnTo>
                    <a:pt x="f1876" y="f986"/>
                  </a:lnTo>
                  <a:lnTo>
                    <a:pt x="f1870" y="f978"/>
                  </a:lnTo>
                  <a:lnTo>
                    <a:pt x="f1291" y="f1681"/>
                  </a:lnTo>
                  <a:lnTo>
                    <a:pt x="f1877" y="f1681"/>
                  </a:lnTo>
                  <a:lnTo>
                    <a:pt x="f1877" y="f1117"/>
                  </a:lnTo>
                  <a:lnTo>
                    <a:pt x="f1370" y="f1664"/>
                  </a:lnTo>
                  <a:lnTo>
                    <a:pt x="f1860" y="f1664"/>
                  </a:lnTo>
                  <a:lnTo>
                    <a:pt x="f1878" y="f1048"/>
                  </a:lnTo>
                  <a:lnTo>
                    <a:pt x="f1376" y="f958"/>
                  </a:lnTo>
                  <a:lnTo>
                    <a:pt x="f1868" y="f1038"/>
                  </a:lnTo>
                  <a:lnTo>
                    <a:pt x="f1879" y="f1035"/>
                  </a:lnTo>
                  <a:lnTo>
                    <a:pt x="f1880" y="f1013"/>
                  </a:lnTo>
                  <a:lnTo>
                    <a:pt x="f1302" y="f1651"/>
                  </a:lnTo>
                  <a:lnTo>
                    <a:pt x="f1867" y="f1660"/>
                  </a:lnTo>
                  <a:lnTo>
                    <a:pt x="f1880" y="f1063"/>
                  </a:lnTo>
                  <a:lnTo>
                    <a:pt x="f1277" y="f1063"/>
                  </a:lnTo>
                  <a:lnTo>
                    <a:pt x="f1303" y="f1663"/>
                  </a:lnTo>
                  <a:lnTo>
                    <a:pt x="f1881" y="f1045"/>
                  </a:lnTo>
                  <a:lnTo>
                    <a:pt x="f1304" y="f1874"/>
                  </a:lnTo>
                  <a:lnTo>
                    <a:pt x="f1309" y="f1045"/>
                  </a:lnTo>
                  <a:lnTo>
                    <a:pt x="f1305" y="f1673"/>
                  </a:lnTo>
                  <a:lnTo>
                    <a:pt x="f1198" y="f1044"/>
                  </a:lnTo>
                  <a:lnTo>
                    <a:pt x="f1379" y="f1044"/>
                  </a:lnTo>
                  <a:lnTo>
                    <a:pt x="f1215" y="f1110"/>
                  </a:lnTo>
                  <a:lnTo>
                    <a:pt x="f1202" y="f396"/>
                  </a:lnTo>
                  <a:lnTo>
                    <a:pt x="f1215" y="f1109"/>
                  </a:lnTo>
                  <a:lnTo>
                    <a:pt x="f1882" y="f1109"/>
                  </a:lnTo>
                  <a:lnTo>
                    <a:pt x="f868" y="f399"/>
                  </a:lnTo>
                  <a:lnTo>
                    <a:pt x="f1218" y="f1883"/>
                  </a:lnTo>
                  <a:lnTo>
                    <a:pt x="f1322" y="f396"/>
                  </a:lnTo>
                  <a:lnTo>
                    <a:pt x="f871" y="f1085"/>
                  </a:lnTo>
                  <a:lnTo>
                    <a:pt x="f872" y="f396"/>
                  </a:lnTo>
                  <a:lnTo>
                    <a:pt x="f870" y="f396"/>
                  </a:lnTo>
                  <a:lnTo>
                    <a:pt x="f1217" y="f1080"/>
                  </a:lnTo>
                  <a:lnTo>
                    <a:pt x="f1211" y="f1110"/>
                  </a:lnTo>
                  <a:lnTo>
                    <a:pt x="f1318" y="f1072"/>
                  </a:lnTo>
                  <a:lnTo>
                    <a:pt x="f1318" y="f1656"/>
                  </a:lnTo>
                  <a:lnTo>
                    <a:pt x="f1307" y="f1667"/>
                  </a:lnTo>
                  <a:lnTo>
                    <a:pt x="f1197" y="f1092"/>
                  </a:lnTo>
                  <a:lnTo>
                    <a:pt x="f1241" y="f930"/>
                  </a:lnTo>
                  <a:lnTo>
                    <a:pt x="f1241" y="f930"/>
                  </a:lnTo>
                  <a:lnTo>
                    <a:pt x="f1201" y="f942"/>
                  </a:lnTo>
                  <a:lnTo>
                    <a:pt x="f1215" y="f939"/>
                  </a:lnTo>
                  <a:lnTo>
                    <a:pt x="f1203" y="f939"/>
                  </a:lnTo>
                  <a:lnTo>
                    <a:pt x="f1884" y="f1028"/>
                  </a:lnTo>
                  <a:lnTo>
                    <a:pt x="f1209" y="f836"/>
                  </a:lnTo>
                  <a:lnTo>
                    <a:pt x="f1215" y="f1885"/>
                  </a:lnTo>
                  <a:lnTo>
                    <a:pt x="f1215" y="f739"/>
                  </a:lnTo>
                  <a:lnTo>
                    <a:pt x="f1867" y="f758"/>
                  </a:lnTo>
                  <a:lnTo>
                    <a:pt x="f1309" y="f809"/>
                  </a:lnTo>
                  <a:lnTo>
                    <a:pt x="f1242" y="f738"/>
                  </a:lnTo>
                  <a:lnTo>
                    <a:pt x="f1881" y="f734"/>
                  </a:lnTo>
                  <a:lnTo>
                    <a:pt x="f1881" y="f809"/>
                  </a:lnTo>
                  <a:lnTo>
                    <a:pt x="f1880" y="f736"/>
                  </a:lnTo>
                  <a:lnTo>
                    <a:pt x="f1302" y="f734"/>
                  </a:lnTo>
                  <a:lnTo>
                    <a:pt x="f1377" y="f727"/>
                  </a:lnTo>
                  <a:lnTo>
                    <a:pt x="f1862" y="f732"/>
                  </a:lnTo>
                  <a:lnTo>
                    <a:pt x="f1886" y="f723"/>
                  </a:lnTo>
                  <a:lnTo>
                    <a:pt x="f1296" y="f1887"/>
                  </a:lnTo>
                  <a:lnTo>
                    <a:pt x="f1888" y="f766"/>
                  </a:lnTo>
                  <a:lnTo>
                    <a:pt x="f1861" y="f764"/>
                  </a:lnTo>
                  <a:lnTo>
                    <a:pt x="f1861" y="f1583"/>
                  </a:lnTo>
                  <a:lnTo>
                    <a:pt x="f1307" y="f1581"/>
                  </a:lnTo>
                  <a:lnTo>
                    <a:pt x="f1307" y="f1619"/>
                  </a:lnTo>
                  <a:lnTo>
                    <a:pt x="f868" y="f1581"/>
                  </a:lnTo>
                  <a:lnTo>
                    <a:pt x="f1202" y="f1582"/>
                  </a:lnTo>
                  <a:lnTo>
                    <a:pt x="f868" y="f1619"/>
                  </a:lnTo>
                  <a:lnTo>
                    <a:pt x="f1215" y="f1616"/>
                  </a:lnTo>
                  <a:lnTo>
                    <a:pt x="f1889" y="f1582"/>
                  </a:lnTo>
                  <a:lnTo>
                    <a:pt x="f1205" y="f1619"/>
                  </a:lnTo>
                  <a:lnTo>
                    <a:pt x="f1208" y="f1581"/>
                  </a:lnTo>
                  <a:lnTo>
                    <a:pt x="f1206" y="f1588"/>
                  </a:lnTo>
                  <a:lnTo>
                    <a:pt x="f1225" y="f1588"/>
                  </a:lnTo>
                  <a:lnTo>
                    <a:pt x="f1225" y="f1581"/>
                  </a:lnTo>
                  <a:lnTo>
                    <a:pt x="f1144" y="f1588"/>
                  </a:lnTo>
                  <a:lnTo>
                    <a:pt x="f1145" y="f1581"/>
                  </a:lnTo>
                  <a:lnTo>
                    <a:pt x="f1146" y="f1581"/>
                  </a:lnTo>
                  <a:lnTo>
                    <a:pt x="f1229" y="f1619"/>
                  </a:lnTo>
                  <a:lnTo>
                    <a:pt x="f1223" y="f647"/>
                  </a:lnTo>
                  <a:lnTo>
                    <a:pt x="f1138" y="f655"/>
                  </a:lnTo>
                  <a:lnTo>
                    <a:pt x="f1890" y="f1891"/>
                  </a:lnTo>
                  <a:lnTo>
                    <a:pt x="f1892" y="f640"/>
                  </a:lnTo>
                  <a:lnTo>
                    <a:pt x="f874" y="f1569"/>
                  </a:lnTo>
                  <a:lnTo>
                    <a:pt x="f938" y="f422"/>
                  </a:lnTo>
                  <a:lnTo>
                    <a:pt x="f1893" y="f641"/>
                  </a:lnTo>
                  <a:lnTo>
                    <a:pt x="f936" y="f639"/>
                  </a:lnTo>
                  <a:lnTo>
                    <a:pt x="f864" y="f655"/>
                  </a:lnTo>
                  <a:lnTo>
                    <a:pt x="f1894" y="f1891"/>
                  </a:lnTo>
                  <a:lnTo>
                    <a:pt x="f866" y="f545"/>
                  </a:lnTo>
                  <a:lnTo>
                    <a:pt x="f943" y="f547"/>
                  </a:lnTo>
                  <a:lnTo>
                    <a:pt x="f1894" y="f547"/>
                  </a:lnTo>
                  <a:lnTo>
                    <a:pt x="f1095" y="f642"/>
                  </a:lnTo>
                  <a:lnTo>
                    <a:pt x="f1089" y="f644"/>
                  </a:lnTo>
                  <a:lnTo>
                    <a:pt x="f1089" y="f1616"/>
                  </a:lnTo>
                  <a:lnTo>
                    <a:pt x="f941" y="f1582"/>
                  </a:lnTo>
                  <a:lnTo>
                    <a:pt x="f1094" y="f1895"/>
                  </a:lnTo>
                  <a:lnTo>
                    <a:pt x="f1894" y="f1895"/>
                  </a:lnTo>
                  <a:lnTo>
                    <a:pt x="f940" y="f823"/>
                  </a:lnTo>
                  <a:lnTo>
                    <a:pt x="f1097" y="f1630"/>
                  </a:lnTo>
                  <a:lnTo>
                    <a:pt x="f1255" y="f1622"/>
                  </a:lnTo>
                  <a:lnTo>
                    <a:pt x="f1255" y="f1624"/>
                  </a:lnTo>
                  <a:lnTo>
                    <a:pt x="f1389" y="f860"/>
                  </a:lnTo>
                  <a:lnTo>
                    <a:pt x="f1896" y="f805"/>
                  </a:lnTo>
                  <a:lnTo>
                    <a:pt x="f1344" y="f1885"/>
                  </a:lnTo>
                  <a:lnTo>
                    <a:pt x="f1344" y="f1885"/>
                  </a:lnTo>
                  <a:lnTo>
                    <a:pt x="f1388" y="f782"/>
                  </a:lnTo>
                  <a:lnTo>
                    <a:pt x="f1897" y="f1885"/>
                  </a:lnTo>
                  <a:lnTo>
                    <a:pt x="f1898" y="f731"/>
                  </a:lnTo>
                  <a:lnTo>
                    <a:pt x="f1388" y="f760"/>
                  </a:lnTo>
                  <a:lnTo>
                    <a:pt x="f1899" y="f760"/>
                  </a:lnTo>
                  <a:lnTo>
                    <a:pt x="f1900" y="f816"/>
                  </a:lnTo>
                  <a:lnTo>
                    <a:pt x="f1340" y="f1624"/>
                  </a:lnTo>
                  <a:lnTo>
                    <a:pt x="f1346" y="f701"/>
                  </a:lnTo>
                  <a:lnTo>
                    <a:pt x="f1389" y="f816"/>
                  </a:lnTo>
                  <a:lnTo>
                    <a:pt x="f890" y="f823"/>
                  </a:lnTo>
                  <a:lnTo>
                    <a:pt x="f882" y="f1887"/>
                  </a:lnTo>
                  <a:lnTo>
                    <a:pt x="f884" y="f1630"/>
                  </a:lnTo>
                  <a:lnTo>
                    <a:pt x="f894" y="f766"/>
                  </a:lnTo>
                  <a:lnTo>
                    <a:pt x="f1112" y="f1588"/>
                  </a:lnTo>
                  <a:lnTo>
                    <a:pt x="f892" y="f1588"/>
                  </a:lnTo>
                  <a:lnTo>
                    <a:pt x="f952" y="f648"/>
                  </a:lnTo>
                  <a:lnTo>
                    <a:pt x="f948" y="f648"/>
                  </a:lnTo>
                  <a:lnTo>
                    <a:pt x="f1114" y="f1576"/>
                  </a:lnTo>
                  <a:lnTo>
                    <a:pt x="f882" y="f1609"/>
                  </a:lnTo>
                  <a:lnTo>
                    <a:pt x="f1901" y="f648"/>
                  </a:lnTo>
                  <a:lnTo>
                    <a:pt x="f1901" y="f420"/>
                  </a:lnTo>
                  <a:lnTo>
                    <a:pt x="f1902" y="f1609"/>
                  </a:lnTo>
                  <a:lnTo>
                    <a:pt x="f1903" y="f651"/>
                  </a:lnTo>
                  <a:lnTo>
                    <a:pt x="f1897" y="f1609"/>
                  </a:lnTo>
                  <a:lnTo>
                    <a:pt x="f1904" y="f1569"/>
                  </a:lnTo>
                  <a:lnTo>
                    <a:pt x="f1903" y="f643"/>
                  </a:lnTo>
                  <a:lnTo>
                    <a:pt x="f1904" y="f1905"/>
                  </a:lnTo>
                  <a:lnTo>
                    <a:pt x="f1906" y="f1905"/>
                  </a:lnTo>
                  <a:lnTo>
                    <a:pt x="f1903" y="f1891"/>
                  </a:lnTo>
                  <a:lnTo>
                    <a:pt x="f1906" y="f1571"/>
                  </a:lnTo>
                  <a:lnTo>
                    <a:pt x="f1906" y="f655"/>
                  </a:lnTo>
                  <a:lnTo>
                    <a:pt x="f1418" y="f545"/>
                  </a:lnTo>
                  <a:lnTo>
                    <a:pt x="f1907" y="f569"/>
                  </a:lnTo>
                  <a:lnTo>
                    <a:pt x="f1908" y="f1909"/>
                  </a:lnTo>
                  <a:lnTo>
                    <a:pt x="f1396" y="f658"/>
                  </a:lnTo>
                  <a:lnTo>
                    <a:pt x="f1390" y="f532"/>
                  </a:lnTo>
                  <a:lnTo>
                    <a:pt x="f1390" y="f532"/>
                  </a:lnTo>
                  <a:lnTo>
                    <a:pt x="f1418" y="f560"/>
                  </a:lnTo>
                  <a:lnTo>
                    <a:pt x="f1418" y="f560"/>
                  </a:lnTo>
                  <a:lnTo>
                    <a:pt x="f1907" y="f538"/>
                  </a:lnTo>
                  <a:lnTo>
                    <a:pt x="f1364" y="f538"/>
                  </a:lnTo>
                  <a:lnTo>
                    <a:pt x="f1906" y="f491"/>
                  </a:lnTo>
                  <a:lnTo>
                    <a:pt x="f1910" y="f636"/>
                  </a:lnTo>
                  <a:lnTo>
                    <a:pt x="f890" y="f527"/>
                  </a:lnTo>
                  <a:lnTo>
                    <a:pt x="f1911" y="f490"/>
                  </a:lnTo>
                  <a:lnTo>
                    <a:pt x="f1343" y="f483"/>
                  </a:lnTo>
                  <a:lnTo>
                    <a:pt x="f1912" y="f483"/>
                  </a:lnTo>
                  <a:lnTo>
                    <a:pt x="f1913" y="f426"/>
                  </a:lnTo>
                  <a:lnTo>
                    <a:pt x="f1103" y="f436"/>
                  </a:lnTo>
                  <a:lnTo>
                    <a:pt x="f1221" y="f457"/>
                  </a:lnTo>
                  <a:lnTo>
                    <a:pt x="f1152" y="f466"/>
                  </a:lnTo>
                  <a:lnTo>
                    <a:pt x="f1152" y="f466"/>
                  </a:lnTo>
                  <a:lnTo>
                    <a:pt x="f1914" y="f464"/>
                  </a:lnTo>
                  <a:lnTo>
                    <a:pt x="f1205" y="f430"/>
                  </a:lnTo>
                  <a:lnTo>
                    <a:pt x="f1305" y="f430"/>
                  </a:lnTo>
                  <a:lnTo>
                    <a:pt x="f1306" y="f449"/>
                  </a:lnTo>
                  <a:lnTo>
                    <a:pt x="f1306" y="f449"/>
                  </a:lnTo>
                  <a:lnTo>
                    <a:pt x="f1270" y="f411"/>
                  </a:lnTo>
                  <a:lnTo>
                    <a:pt x="f1375" y="f411"/>
                  </a:lnTo>
                  <a:lnTo>
                    <a:pt x="f1848" y="f389"/>
                  </a:lnTo>
                  <a:lnTo>
                    <a:pt x="f1266" y="f374"/>
                  </a:lnTo>
                  <a:lnTo>
                    <a:pt x="f1843" y="f418"/>
                  </a:lnTo>
                  <a:lnTo>
                    <a:pt x="f375" y="f389"/>
                  </a:lnTo>
                  <a:lnTo>
                    <a:pt x="f1915" y="f374"/>
                  </a:lnTo>
                  <a:lnTo>
                    <a:pt x="f1841" y="f374"/>
                  </a:lnTo>
                  <a:lnTo>
                    <a:pt x="f372" y="f371"/>
                  </a:lnTo>
                  <a:lnTo>
                    <a:pt x="f1916" y="f371"/>
                  </a:lnTo>
                  <a:lnTo>
                    <a:pt x="f1917" y="f418"/>
                  </a:lnTo>
                  <a:lnTo>
                    <a:pt x="f1918" y="f364"/>
                  </a:lnTo>
                  <a:lnTo>
                    <a:pt x="f1827" y="f391"/>
                  </a:lnTo>
                  <a:lnTo>
                    <a:pt x="f280" y="f418"/>
                  </a:lnTo>
                  <a:lnTo>
                    <a:pt x="f1826" y="f371"/>
                  </a:lnTo>
                  <a:lnTo>
                    <a:pt x="f1919" y="f366"/>
                  </a:lnTo>
                  <a:lnTo>
                    <a:pt x="f1920" y="f370"/>
                  </a:lnTo>
                  <a:lnTo>
                    <a:pt x="f1835" y="f440"/>
                  </a:lnTo>
                  <a:lnTo>
                    <a:pt x="f1921" y="f440"/>
                  </a:lnTo>
                  <a:lnTo>
                    <a:pt x="f1919" y="f598"/>
                  </a:lnTo>
                  <a:lnTo>
                    <a:pt x="f1921" y="f598"/>
                  </a:lnTo>
                  <a:lnTo>
                    <a:pt x="f1919" y="f400"/>
                  </a:lnTo>
                  <a:lnTo>
                    <a:pt x="f1821" y="f398"/>
                  </a:lnTo>
                  <a:lnTo>
                    <a:pt x="f1323" y="f385"/>
                  </a:lnTo>
                  <a:lnTo>
                    <a:pt x="f1195" y="f389"/>
                  </a:lnTo>
                  <a:lnTo>
                    <a:pt x="f1922" y="f598"/>
                  </a:lnTo>
                  <a:lnTo>
                    <a:pt x="f1922" y="f460"/>
                  </a:lnTo>
                  <a:lnTo>
                    <a:pt x="f1923" y="f412"/>
                  </a:lnTo>
                  <a:lnTo>
                    <a:pt x="f1924" y="f398"/>
                  </a:lnTo>
                  <a:lnTo>
                    <a:pt x="f1925" y="f389"/>
                  </a:lnTo>
                  <a:lnTo>
                    <a:pt x="f1926" y="f418"/>
                  </a:lnTo>
                  <a:lnTo>
                    <a:pt x="f1927" y="f366"/>
                  </a:lnTo>
                  <a:lnTo>
                    <a:pt x="f1928" y="f462"/>
                  </a:lnTo>
                  <a:lnTo>
                    <a:pt x="f1812" y="f368"/>
                  </a:lnTo>
                  <a:lnTo>
                    <a:pt x="f1929" y="f340"/>
                  </a:lnTo>
                  <a:lnTo>
                    <a:pt x="f1930" y="f349"/>
                  </a:lnTo>
                  <a:lnTo>
                    <a:pt x="f1931" y="f357"/>
                  </a:lnTo>
                  <a:lnTo>
                    <a:pt x="f1793" y="f364"/>
                  </a:lnTo>
                  <a:lnTo>
                    <a:pt x="f1932" y="f351"/>
                  </a:lnTo>
                  <a:lnTo>
                    <a:pt x="f1933" y="f351"/>
                  </a:lnTo>
                  <a:lnTo>
                    <a:pt x="f1934" y="f338"/>
                  </a:lnTo>
                  <a:lnTo>
                    <a:pt x="f1784" y="f357"/>
                  </a:lnTo>
                  <a:lnTo>
                    <a:pt x="f1783" y="f391"/>
                  </a:lnTo>
                  <a:lnTo>
                    <a:pt x="f1784" y="f364"/>
                  </a:lnTo>
                  <a:lnTo>
                    <a:pt x="f1784" y="f357"/>
                  </a:lnTo>
                  <a:lnTo>
                    <a:pt x="f1935" y="f351"/>
                  </a:lnTo>
                  <a:lnTo>
                    <a:pt x="f1935" y="f337"/>
                  </a:lnTo>
                  <a:lnTo>
                    <a:pt x="f1782" y="f403"/>
                  </a:lnTo>
                  <a:lnTo>
                    <a:pt x="f1936" y="f337"/>
                  </a:lnTo>
                  <a:lnTo>
                    <a:pt x="f1937" y="f403"/>
                  </a:lnTo>
                  <a:lnTo>
                    <a:pt x="f1233" y="f403"/>
                  </a:lnTo>
                  <a:lnTo>
                    <a:pt x="f1938" y="f335"/>
                  </a:lnTo>
                  <a:lnTo>
                    <a:pt x="f1231" y="f403"/>
                  </a:lnTo>
                  <a:lnTo>
                    <a:pt x="f1939" y="f337"/>
                  </a:lnTo>
                  <a:lnTo>
                    <a:pt x="f1937" y="f337"/>
                  </a:lnTo>
                  <a:lnTo>
                    <a:pt x="f1940" y="f368"/>
                  </a:lnTo>
                  <a:lnTo>
                    <a:pt x="f1941" y="f335"/>
                  </a:lnTo>
                  <a:lnTo>
                    <a:pt x="f1941" y="f333"/>
                  </a:lnTo>
                  <a:lnTo>
                    <a:pt x="f1937" y="f301"/>
                  </a:lnTo>
                  <a:lnTo>
                    <a:pt x="f1942" y="f250"/>
                  </a:lnTo>
                  <a:lnTo>
                    <a:pt x="f1942" y="f250"/>
                  </a:lnTo>
                  <a:lnTo>
                    <a:pt x="f1938" y="f282"/>
                  </a:lnTo>
                  <a:lnTo>
                    <a:pt x="f1941" y="f244"/>
                  </a:lnTo>
                  <a:lnTo>
                    <a:pt x="f1941" y="f261"/>
                  </a:lnTo>
                  <a:lnTo>
                    <a:pt x="f1943" y="f150"/>
                  </a:lnTo>
                  <a:lnTo>
                    <a:pt x="f1943" y="f150"/>
                  </a:lnTo>
                  <a:lnTo>
                    <a:pt x="f1944" y="f165"/>
                  </a:lnTo>
                  <a:lnTo>
                    <a:pt x="f1945" y="f165"/>
                  </a:lnTo>
                  <a:lnTo>
                    <a:pt x="f1946" y="f152"/>
                  </a:lnTo>
                  <a:lnTo>
                    <a:pt x="f1947" y="f153"/>
                  </a:lnTo>
                  <a:lnTo>
                    <a:pt x="f1948" y="f131"/>
                  </a:lnTo>
                  <a:lnTo>
                    <a:pt x="f95" y="f133"/>
                  </a:lnTo>
                  <a:close/>
                  <a:moveTo>
                    <a:pt x="f1949" y="f1730"/>
                  </a:moveTo>
                  <a:lnTo>
                    <a:pt x="f1950" y="f649"/>
                  </a:lnTo>
                  <a:lnTo>
                    <a:pt x="f1951" y="f1423"/>
                  </a:lnTo>
                  <a:lnTo>
                    <a:pt x="f1952" y="f611"/>
                  </a:lnTo>
                  <a:lnTo>
                    <a:pt x="f1953" y="f1954"/>
                  </a:lnTo>
                  <a:lnTo>
                    <a:pt x="f1955" y="f1956"/>
                  </a:lnTo>
                  <a:lnTo>
                    <a:pt x="f1957" y="f1434"/>
                  </a:lnTo>
                  <a:lnTo>
                    <a:pt x="f1346" y="f1958"/>
                  </a:lnTo>
                  <a:lnTo>
                    <a:pt x="f1340" y="f1959"/>
                  </a:lnTo>
                  <a:lnTo>
                    <a:pt x="f1960" y="f1961"/>
                  </a:lnTo>
                  <a:lnTo>
                    <a:pt x="f1896" y="f1442"/>
                  </a:lnTo>
                  <a:lnTo>
                    <a:pt x="f1962" y="f1440"/>
                  </a:lnTo>
                  <a:lnTo>
                    <a:pt x="f1899" y="f649"/>
                  </a:lnTo>
                  <a:lnTo>
                    <a:pt x="f1896" y="f1441"/>
                  </a:lnTo>
                  <a:lnTo>
                    <a:pt x="f1389" y="f1423"/>
                  </a:lnTo>
                  <a:lnTo>
                    <a:pt x="f1960" y="f646"/>
                  </a:lnTo>
                  <a:lnTo>
                    <a:pt x="f1960" y="f646"/>
                  </a:lnTo>
                  <a:lnTo>
                    <a:pt x="f1340" y="f1716"/>
                  </a:lnTo>
                  <a:lnTo>
                    <a:pt x="f1963" y="f610"/>
                  </a:lnTo>
                  <a:lnTo>
                    <a:pt x="f948" y="f610"/>
                  </a:lnTo>
                  <a:lnTo>
                    <a:pt x="f950" y="f1420"/>
                  </a:lnTo>
                  <a:lnTo>
                    <a:pt x="f1112" y="f1420"/>
                  </a:lnTo>
                  <a:lnTo>
                    <a:pt x="f1114" y="f610"/>
                  </a:lnTo>
                  <a:lnTo>
                    <a:pt x="f896" y="f649"/>
                  </a:lnTo>
                  <a:lnTo>
                    <a:pt x="f894" y="f1964"/>
                  </a:lnTo>
                  <a:lnTo>
                    <a:pt x="f1965" y="f649"/>
                  </a:lnTo>
                  <a:lnTo>
                    <a:pt x="f1966" y="f611"/>
                  </a:lnTo>
                  <a:lnTo>
                    <a:pt x="f1276" y="f1441"/>
                  </a:lnTo>
                  <a:lnTo>
                    <a:pt x="f1276" y="f1967"/>
                  </a:lnTo>
                  <a:lnTo>
                    <a:pt x="f1968" y="f1967"/>
                  </a:lnTo>
                  <a:lnTo>
                    <a:pt x="f1091" y="f652"/>
                  </a:lnTo>
                  <a:lnTo>
                    <a:pt x="f1091" y="f654"/>
                  </a:lnTo>
                  <a:lnTo>
                    <a:pt x="f941" y="f653"/>
                  </a:lnTo>
                  <a:lnTo>
                    <a:pt x="f1255" y="f1959"/>
                  </a:lnTo>
                  <a:lnTo>
                    <a:pt x="f1093" y="f1447"/>
                  </a:lnTo>
                  <a:lnTo>
                    <a:pt x="f940" y="f1969"/>
                  </a:lnTo>
                  <a:lnTo>
                    <a:pt x="f1102" y="f1958"/>
                  </a:lnTo>
                  <a:lnTo>
                    <a:pt x="f879" y="f1958"/>
                  </a:lnTo>
                  <a:lnTo>
                    <a:pt x="f879" y="f1959"/>
                  </a:lnTo>
                  <a:lnTo>
                    <a:pt x="f1254" y="f1970"/>
                  </a:lnTo>
                  <a:lnTo>
                    <a:pt x="f1122" y="f660"/>
                  </a:lnTo>
                  <a:lnTo>
                    <a:pt x="f878" y="f1971"/>
                  </a:lnTo>
                  <a:lnTo>
                    <a:pt x="f1913" y="f1444"/>
                  </a:lnTo>
                  <a:lnTo>
                    <a:pt x="f1150" y="f1959"/>
                  </a:lnTo>
                  <a:lnTo>
                    <a:pt x="f1150" y="f609"/>
                  </a:lnTo>
                  <a:lnTo>
                    <a:pt x="f1229" y="f1729"/>
                  </a:lnTo>
                  <a:lnTo>
                    <a:pt x="f1225" y="f1958"/>
                  </a:lnTo>
                  <a:lnTo>
                    <a:pt x="f1137" y="f1451"/>
                  </a:lnTo>
                  <a:lnTo>
                    <a:pt x="f1223" y="f1448"/>
                  </a:lnTo>
                  <a:lnTo>
                    <a:pt x="f1136" y="f665"/>
                  </a:lnTo>
                  <a:lnTo>
                    <a:pt x="f1972" y="f1424"/>
                  </a:lnTo>
                  <a:lnTo>
                    <a:pt x="f1223" y="f664"/>
                  </a:lnTo>
                  <a:lnTo>
                    <a:pt x="f1973" y="f608"/>
                  </a:lnTo>
                  <a:lnTo>
                    <a:pt x="f1210" y="f1974"/>
                  </a:lnTo>
                  <a:lnTo>
                    <a:pt x="f1240" y="f1434"/>
                  </a:lnTo>
                  <a:lnTo>
                    <a:pt x="f1318" y="f1975"/>
                  </a:lnTo>
                  <a:lnTo>
                    <a:pt x="f1213" y="f1428"/>
                  </a:lnTo>
                  <a:lnTo>
                    <a:pt x="f1205" y="f1976"/>
                  </a:lnTo>
                  <a:lnTo>
                    <a:pt x="f871" y="f668"/>
                  </a:lnTo>
                  <a:lnTo>
                    <a:pt x="f1289" y="f1977"/>
                  </a:lnTo>
                  <a:lnTo>
                    <a:pt x="f1876" y="f1978"/>
                  </a:lnTo>
                  <a:lnTo>
                    <a:pt x="f1371" y="f1979"/>
                  </a:lnTo>
                  <a:lnTo>
                    <a:pt x="f1857" y="f1980"/>
                  </a:lnTo>
                  <a:lnTo>
                    <a:pt x="f1981" y="f675"/>
                  </a:lnTo>
                  <a:lnTo>
                    <a:pt x="f1981" y="f522"/>
                  </a:lnTo>
                  <a:lnTo>
                    <a:pt x="f1854" y="f680"/>
                  </a:lnTo>
                  <a:lnTo>
                    <a:pt x="f1982" y="f675"/>
                  </a:lnTo>
                  <a:lnTo>
                    <a:pt x="f1983" y="f675"/>
                  </a:lnTo>
                  <a:lnTo>
                    <a:pt x="f1373" y="f1984"/>
                  </a:lnTo>
                  <a:lnTo>
                    <a:pt x="f1985" y="f695"/>
                  </a:lnTo>
                  <a:lnTo>
                    <a:pt x="f1183" y="f1718"/>
                  </a:lnTo>
                  <a:lnTo>
                    <a:pt x="f1986" y="f1703"/>
                  </a:lnTo>
                  <a:lnTo>
                    <a:pt x="f1278" y="f1987"/>
                  </a:lnTo>
                  <a:lnTo>
                    <a:pt x="f1862" y="f1719"/>
                  </a:lnTo>
                  <a:lnTo>
                    <a:pt x="f1145" y="f502"/>
                  </a:lnTo>
                  <a:lnTo>
                    <a:pt x="f1893" y="f691"/>
                  </a:lnTo>
                  <a:lnTo>
                    <a:pt x="f1100" y="f1988"/>
                  </a:lnTo>
                  <a:lnTo>
                    <a:pt x="f1131" y="f1989"/>
                  </a:lnTo>
                  <a:lnTo>
                    <a:pt x="f936" y="f1718"/>
                  </a:lnTo>
                  <a:lnTo>
                    <a:pt x="f1131" y="f1701"/>
                  </a:lnTo>
                  <a:lnTo>
                    <a:pt x="f936" y="f1990"/>
                  </a:lnTo>
                  <a:lnTo>
                    <a:pt x="f1894" y="f1990"/>
                  </a:lnTo>
                  <a:lnTo>
                    <a:pt x="f1894" y="f1991"/>
                  </a:lnTo>
                  <a:lnTo>
                    <a:pt x="f951" y="f1988"/>
                  </a:lnTo>
                  <a:lnTo>
                    <a:pt x="f1089" y="f697"/>
                  </a:lnTo>
                  <a:lnTo>
                    <a:pt x="f945" y="f1992"/>
                  </a:lnTo>
                  <a:lnTo>
                    <a:pt x="f945" y="f1990"/>
                  </a:lnTo>
                  <a:lnTo>
                    <a:pt x="f1966" y="f735"/>
                  </a:lnTo>
                  <a:lnTo>
                    <a:pt x="f1966" y="f735"/>
                  </a:lnTo>
                  <a:lnTo>
                    <a:pt x="f952" y="f728"/>
                  </a:lnTo>
                  <a:lnTo>
                    <a:pt x="f1993" y="f730"/>
                  </a:lnTo>
                  <a:lnTo>
                    <a:pt x="f1111" y="f730"/>
                  </a:lnTo>
                  <a:lnTo>
                    <a:pt x="f1111" y="f735"/>
                  </a:lnTo>
                  <a:lnTo>
                    <a:pt x="f1993" y="f730"/>
                  </a:lnTo>
                  <a:lnTo>
                    <a:pt x="f952" y="f730"/>
                  </a:lnTo>
                  <a:lnTo>
                    <a:pt x="f1993" y="f754"/>
                  </a:lnTo>
                  <a:lnTo>
                    <a:pt x="f1385" y="f759"/>
                  </a:lnTo>
                  <a:lnTo>
                    <a:pt x="f1344" y="f756"/>
                  </a:lnTo>
                  <a:lnTo>
                    <a:pt x="f1340" y="f756"/>
                  </a:lnTo>
                  <a:lnTo>
                    <a:pt x="f1389" y="f754"/>
                  </a:lnTo>
                  <a:lnTo>
                    <a:pt x="f1389" y="f754"/>
                  </a:lnTo>
                  <a:lnTo>
                    <a:pt x="f1344" y="f770"/>
                  </a:lnTo>
                  <a:lnTo>
                    <a:pt x="f1419" y="f770"/>
                  </a:lnTo>
                  <a:lnTo>
                    <a:pt x="f1389" y="f768"/>
                  </a:lnTo>
                  <a:lnTo>
                    <a:pt x="f1899" y="f777"/>
                  </a:lnTo>
                  <a:lnTo>
                    <a:pt x="f1994" y="f784"/>
                  </a:lnTo>
                  <a:lnTo>
                    <a:pt x="f1995" y="f784"/>
                  </a:lnTo>
                  <a:lnTo>
                    <a:pt x="f1996" y="f1997"/>
                  </a:lnTo>
                  <a:lnTo>
                    <a:pt x="f1998" y="f1719"/>
                  </a:lnTo>
                  <a:lnTo>
                    <a:pt x="f1355" y="f513"/>
                  </a:lnTo>
                  <a:lnTo>
                    <a:pt x="f1999" y="f678"/>
                  </a:lnTo>
                  <a:lnTo>
                    <a:pt x="f1355" y="f2000"/>
                  </a:lnTo>
                  <a:lnTo>
                    <a:pt x="f2001" y="f2002"/>
                  </a:lnTo>
                  <a:lnTo>
                    <a:pt x="f2003" y="f1977"/>
                  </a:lnTo>
                  <a:lnTo>
                    <a:pt x="f1413" y="f1977"/>
                  </a:lnTo>
                  <a:lnTo>
                    <a:pt x="f1413" y="f1725"/>
                  </a:lnTo>
                  <a:lnTo>
                    <a:pt x="f2004" y="f1725"/>
                  </a:lnTo>
                  <a:lnTo>
                    <a:pt x="f2005" y="f2006"/>
                  </a:lnTo>
                  <a:lnTo>
                    <a:pt x="f2007" y="f605"/>
                  </a:lnTo>
                  <a:lnTo>
                    <a:pt x="f2008" y="f1447"/>
                  </a:lnTo>
                  <a:lnTo>
                    <a:pt x="f1404" y="f659"/>
                  </a:lnTo>
                  <a:lnTo>
                    <a:pt x="f2009" y="f2010"/>
                  </a:lnTo>
                  <a:lnTo>
                    <a:pt x="f1401" y="f628"/>
                  </a:lnTo>
                  <a:lnTo>
                    <a:pt x="f1949" y="f1730"/>
                  </a:lnTo>
                  <a:close/>
                  <a:moveTo>
                    <a:pt x="f2011" y="f2012"/>
                  </a:moveTo>
                  <a:lnTo>
                    <a:pt x="f2011" y="f730"/>
                  </a:lnTo>
                  <a:lnTo>
                    <a:pt x="f2013" y="f737"/>
                  </a:lnTo>
                  <a:lnTo>
                    <a:pt x="f2011" y="f735"/>
                  </a:lnTo>
                  <a:lnTo>
                    <a:pt x="f2011" y="f724"/>
                  </a:lnTo>
                  <a:lnTo>
                    <a:pt x="f2014" y="f1649"/>
                  </a:lnTo>
                  <a:lnTo>
                    <a:pt x="f2014" y="f741"/>
                  </a:lnTo>
                  <a:lnTo>
                    <a:pt x="f2013" y="f2015"/>
                  </a:lnTo>
                  <a:lnTo>
                    <a:pt x="f2016" y="f2017"/>
                  </a:lnTo>
                  <a:lnTo>
                    <a:pt x="f2011" y="f726"/>
                  </a:lnTo>
                  <a:lnTo>
                    <a:pt x="f2011" y="f2018"/>
                  </a:lnTo>
                  <a:lnTo>
                    <a:pt x="f2013" y="f2019"/>
                  </a:lnTo>
                  <a:lnTo>
                    <a:pt x="f2011" y="f721"/>
                  </a:lnTo>
                  <a:lnTo>
                    <a:pt x="f2011" y="f2019"/>
                  </a:lnTo>
                  <a:lnTo>
                    <a:pt x="f2020" y="f774"/>
                  </a:lnTo>
                  <a:lnTo>
                    <a:pt x="f2021" y="f765"/>
                  </a:lnTo>
                  <a:lnTo>
                    <a:pt x="f2022" y="f763"/>
                  </a:lnTo>
                  <a:lnTo>
                    <a:pt x="f2023" y="f796"/>
                  </a:lnTo>
                  <a:lnTo>
                    <a:pt x="f2024" y="f1645"/>
                  </a:lnTo>
                  <a:lnTo>
                    <a:pt x="f2025" y="f794"/>
                  </a:lnTo>
                  <a:lnTo>
                    <a:pt x="f2026" y="f794"/>
                  </a:lnTo>
                  <a:lnTo>
                    <a:pt x="f2027" y="f1655"/>
                  </a:lnTo>
                  <a:lnTo>
                    <a:pt x="f2028" y="f754"/>
                  </a:lnTo>
                  <a:lnTo>
                    <a:pt x="f2029" y="f1655"/>
                  </a:lnTo>
                  <a:lnTo>
                    <a:pt x="f2030" y="f699"/>
                  </a:lnTo>
                  <a:lnTo>
                    <a:pt x="f2031" y="f699"/>
                  </a:lnTo>
                  <a:lnTo>
                    <a:pt x="f2031" y="f726"/>
                  </a:lnTo>
                  <a:lnTo>
                    <a:pt x="f2032" y="f721"/>
                  </a:lnTo>
                  <a:lnTo>
                    <a:pt x="f2013" y="f725"/>
                  </a:lnTo>
                  <a:lnTo>
                    <a:pt x="f2029" y="f697"/>
                  </a:lnTo>
                  <a:lnTo>
                    <a:pt x="f2033" y="f737"/>
                  </a:lnTo>
                  <a:lnTo>
                    <a:pt x="f2034" y="f2035"/>
                  </a:lnTo>
                  <a:lnTo>
                    <a:pt x="f2014" y="f1990"/>
                  </a:lnTo>
                  <a:lnTo>
                    <a:pt x="f2014" y="f1990"/>
                  </a:lnTo>
                  <a:lnTo>
                    <a:pt x="f2013" y="f2012"/>
                  </a:lnTo>
                  <a:close/>
                  <a:moveTo>
                    <a:pt x="f2036" y="f2037"/>
                  </a:moveTo>
                  <a:lnTo>
                    <a:pt x="f2038" y="f2039"/>
                  </a:lnTo>
                  <a:lnTo>
                    <a:pt x="f2038" y="f2039"/>
                  </a:lnTo>
                  <a:lnTo>
                    <a:pt x="f2036" y="f2037"/>
                  </a:lnTo>
                  <a:close/>
                  <a:moveTo>
                    <a:pt x="f2038" y="f2039"/>
                  </a:moveTo>
                  <a:lnTo>
                    <a:pt x="f1960" y="f812"/>
                  </a:lnTo>
                  <a:lnTo>
                    <a:pt x="f1389" y="f2040"/>
                  </a:lnTo>
                  <a:lnTo>
                    <a:pt x="f1389" y="f2040"/>
                  </a:lnTo>
                  <a:lnTo>
                    <a:pt x="f2038" y="f2039"/>
                  </a:lnTo>
                  <a:close/>
                  <a:moveTo>
                    <a:pt x="f880" y="f778"/>
                  </a:moveTo>
                  <a:lnTo>
                    <a:pt x="f882" y="f1646"/>
                  </a:lnTo>
                  <a:lnTo>
                    <a:pt x="f884" y="f1646"/>
                  </a:lnTo>
                  <a:lnTo>
                    <a:pt x="f882" y="f808"/>
                  </a:lnTo>
                  <a:lnTo>
                    <a:pt x="f1963" y="f2040"/>
                  </a:lnTo>
                  <a:lnTo>
                    <a:pt x="f882" y="f803"/>
                  </a:lnTo>
                  <a:lnTo>
                    <a:pt x="f948" y="f2041"/>
                  </a:lnTo>
                  <a:lnTo>
                    <a:pt x="f1385" y="f2041"/>
                  </a:lnTo>
                  <a:lnTo>
                    <a:pt x="f1387" y="f1661"/>
                  </a:lnTo>
                  <a:lnTo>
                    <a:pt x="f1383" y="f807"/>
                  </a:lnTo>
                  <a:lnTo>
                    <a:pt x="f1383" y="f807"/>
                  </a:lnTo>
                  <a:lnTo>
                    <a:pt x="f2042" y="f811"/>
                  </a:lnTo>
                  <a:lnTo>
                    <a:pt x="f1343" y="f2043"/>
                  </a:lnTo>
                  <a:lnTo>
                    <a:pt x="f2038" y="f2039"/>
                  </a:lnTo>
                  <a:lnTo>
                    <a:pt x="f2044" y="f1643"/>
                  </a:lnTo>
                  <a:lnTo>
                    <a:pt x="f1346" y="f819"/>
                  </a:lnTo>
                  <a:lnTo>
                    <a:pt x="f880" y="f778"/>
                  </a:lnTo>
                  <a:close/>
                  <a:moveTo>
                    <a:pt x="f2045" y="f2046"/>
                  </a:moveTo>
                  <a:lnTo>
                    <a:pt x="f2047" y="f1639"/>
                  </a:lnTo>
                  <a:lnTo>
                    <a:pt x="f2048" y="f1639"/>
                  </a:lnTo>
                  <a:lnTo>
                    <a:pt x="f2045" y="f2046"/>
                  </a:lnTo>
                  <a:close/>
                  <a:moveTo>
                    <a:pt x="f2049" y="f817"/>
                  </a:moveTo>
                  <a:lnTo>
                    <a:pt x="f2050" y="f811"/>
                  </a:lnTo>
                  <a:lnTo>
                    <a:pt x="f2051" y="f1659"/>
                  </a:lnTo>
                  <a:lnTo>
                    <a:pt x="f2051" y="f1659"/>
                  </a:lnTo>
                  <a:lnTo>
                    <a:pt x="f2052" y="f807"/>
                  </a:lnTo>
                  <a:lnTo>
                    <a:pt x="f2053" y="f810"/>
                  </a:lnTo>
                  <a:lnTo>
                    <a:pt x="f2054" y="f810"/>
                  </a:lnTo>
                  <a:lnTo>
                    <a:pt x="f2054" y="f2043"/>
                  </a:lnTo>
                  <a:lnTo>
                    <a:pt x="f1409" y="f2055"/>
                  </a:lnTo>
                  <a:lnTo>
                    <a:pt x="f1409" y="f2055"/>
                  </a:lnTo>
                  <a:lnTo>
                    <a:pt x="f2056" y="f2057"/>
                  </a:lnTo>
                  <a:lnTo>
                    <a:pt x="f2058" y="f1637"/>
                  </a:lnTo>
                  <a:lnTo>
                    <a:pt x="f1411" y="f1637"/>
                  </a:lnTo>
                  <a:lnTo>
                    <a:pt x="f2059" y="f2060"/>
                  </a:lnTo>
                  <a:lnTo>
                    <a:pt x="f2061" y="f2060"/>
                  </a:lnTo>
                  <a:lnTo>
                    <a:pt x="f2062" y="f2063"/>
                  </a:lnTo>
                  <a:lnTo>
                    <a:pt x="f2062" y="f2063"/>
                  </a:lnTo>
                  <a:lnTo>
                    <a:pt x="f1412" y="f2064"/>
                  </a:lnTo>
                  <a:lnTo>
                    <a:pt x="f2065" y="f1712"/>
                  </a:lnTo>
                  <a:lnTo>
                    <a:pt x="f1999" y="f1635"/>
                  </a:lnTo>
                  <a:lnTo>
                    <a:pt x="f2065" y="f1634"/>
                  </a:lnTo>
                  <a:lnTo>
                    <a:pt x="f1411" y="f2066"/>
                  </a:lnTo>
                  <a:lnTo>
                    <a:pt x="f2067" y="f1565"/>
                  </a:lnTo>
                  <a:lnTo>
                    <a:pt x="f2068" y="f2069"/>
                  </a:lnTo>
                  <a:lnTo>
                    <a:pt x="f2045" y="f2046"/>
                  </a:lnTo>
                  <a:lnTo>
                    <a:pt x="f2045" y="f2046"/>
                  </a:lnTo>
                  <a:lnTo>
                    <a:pt x="f2070" y="f2069"/>
                  </a:lnTo>
                  <a:lnTo>
                    <a:pt x="f2071" y="f2041"/>
                  </a:lnTo>
                  <a:lnTo>
                    <a:pt x="f2072" y="f2041"/>
                  </a:lnTo>
                  <a:lnTo>
                    <a:pt x="f2073" y="f819"/>
                  </a:lnTo>
                  <a:lnTo>
                    <a:pt x="f2074" y="f1645"/>
                  </a:lnTo>
                  <a:lnTo>
                    <a:pt x="f2074" y="f1645"/>
                  </a:lnTo>
                  <a:lnTo>
                    <a:pt x="f2075" y="f819"/>
                  </a:lnTo>
                  <a:lnTo>
                    <a:pt x="f2073" y="f788"/>
                  </a:lnTo>
                  <a:lnTo>
                    <a:pt x="f2073" y="f788"/>
                  </a:lnTo>
                  <a:lnTo>
                    <a:pt x="f2076" y="f1645"/>
                  </a:lnTo>
                  <a:lnTo>
                    <a:pt x="f2075" y="f1644"/>
                  </a:lnTo>
                  <a:lnTo>
                    <a:pt x="f2077" y="f1645"/>
                  </a:lnTo>
                  <a:lnTo>
                    <a:pt x="f2078" y="f779"/>
                  </a:lnTo>
                  <a:lnTo>
                    <a:pt x="f2049" y="f817"/>
                  </a:lnTo>
                  <a:close/>
                  <a:moveTo>
                    <a:pt x="f563" y="f140"/>
                  </a:moveTo>
                  <a:lnTo>
                    <a:pt x="f197" y="f1557"/>
                  </a:lnTo>
                  <a:lnTo>
                    <a:pt x="f189" y="f142"/>
                  </a:lnTo>
                  <a:lnTo>
                    <a:pt x="f197" y="f705"/>
                  </a:lnTo>
                  <a:lnTo>
                    <a:pt x="f599" y="f143"/>
                  </a:lnTo>
                  <a:lnTo>
                    <a:pt x="f595" y="f705"/>
                  </a:lnTo>
                  <a:lnTo>
                    <a:pt x="f10" y="f148"/>
                  </a:lnTo>
                  <a:lnTo>
                    <a:pt x="f563" y="f140"/>
                  </a:lnTo>
                  <a:close/>
                  <a:moveTo>
                    <a:pt x="f574" y="f141"/>
                  </a:moveTo>
                  <a:lnTo>
                    <a:pt x="f574" y="f143"/>
                  </a:lnTo>
                  <a:lnTo>
                    <a:pt x="f204" y="f1556"/>
                  </a:lnTo>
                  <a:lnTo>
                    <a:pt x="f222" y="f1699"/>
                  </a:lnTo>
                  <a:lnTo>
                    <a:pt x="f1256" y="f705"/>
                  </a:lnTo>
                  <a:lnTo>
                    <a:pt x="f571" y="f1557"/>
                  </a:lnTo>
                  <a:lnTo>
                    <a:pt x="f572" y="f148"/>
                  </a:lnTo>
                  <a:lnTo>
                    <a:pt x="f573" y="f1557"/>
                  </a:lnTo>
                  <a:lnTo>
                    <a:pt x="f594" y="f140"/>
                  </a:lnTo>
                  <a:lnTo>
                    <a:pt x="f222" y="f140"/>
                  </a:lnTo>
                  <a:lnTo>
                    <a:pt x="f574" y="f141"/>
                  </a:lnTo>
                  <a:close/>
                  <a:moveTo>
                    <a:pt x="f574" y="f143"/>
                  </a:moveTo>
                  <a:lnTo>
                    <a:pt x="f574" y="f158"/>
                  </a:lnTo>
                  <a:lnTo>
                    <a:pt x="f200" y="f1556"/>
                  </a:lnTo>
                  <a:lnTo>
                    <a:pt x="f574" y="f143"/>
                  </a:lnTo>
                  <a:close/>
                  <a:moveTo>
                    <a:pt x="f1237" y="f144"/>
                  </a:moveTo>
                  <a:lnTo>
                    <a:pt x="f2079" y="f2080"/>
                  </a:lnTo>
                  <a:lnTo>
                    <a:pt x="f2079" y="f2080"/>
                  </a:lnTo>
                  <a:lnTo>
                    <a:pt x="f542" y="f144"/>
                  </a:lnTo>
                  <a:close/>
                  <a:moveTo>
                    <a:pt x="f260" y="f370"/>
                  </a:moveTo>
                  <a:lnTo>
                    <a:pt x="f390" y="f440"/>
                  </a:lnTo>
                  <a:lnTo>
                    <a:pt x="f262" y="f440"/>
                  </a:lnTo>
                  <a:lnTo>
                    <a:pt x="f388" y="f598"/>
                  </a:lnTo>
                  <a:lnTo>
                    <a:pt x="f378" y="f464"/>
                  </a:lnTo>
                  <a:lnTo>
                    <a:pt x="f1191" y="f432"/>
                  </a:lnTo>
                  <a:lnTo>
                    <a:pt x="f1191" y="f434"/>
                  </a:lnTo>
                  <a:lnTo>
                    <a:pt x="f2081" y="f447"/>
                  </a:lnTo>
                  <a:lnTo>
                    <a:pt x="f2082" y="f434"/>
                  </a:lnTo>
                  <a:lnTo>
                    <a:pt x="f1193" y="f450"/>
                  </a:lnTo>
                  <a:lnTo>
                    <a:pt x="f376" y="f450"/>
                  </a:lnTo>
                  <a:lnTo>
                    <a:pt x="f378" y="f466"/>
                  </a:lnTo>
                  <a:lnTo>
                    <a:pt x="f388" y="f469"/>
                  </a:lnTo>
                  <a:lnTo>
                    <a:pt x="f384" y="f471"/>
                  </a:lnTo>
                  <a:lnTo>
                    <a:pt x="f383" y="f497"/>
                  </a:lnTo>
                  <a:lnTo>
                    <a:pt x="f313" y="f497"/>
                  </a:lnTo>
                  <a:lnTo>
                    <a:pt x="f313" y="f499"/>
                  </a:lnTo>
                  <a:lnTo>
                    <a:pt x="f465" y="f496"/>
                  </a:lnTo>
                  <a:lnTo>
                    <a:pt x="f382" y="f496"/>
                  </a:lnTo>
                  <a:lnTo>
                    <a:pt x="f383" y="f583"/>
                  </a:lnTo>
                  <a:lnTo>
                    <a:pt x="f382" y="f583"/>
                  </a:lnTo>
                  <a:lnTo>
                    <a:pt x="f467" y="f470"/>
                  </a:lnTo>
                  <a:lnTo>
                    <a:pt x="f285" y="f590"/>
                  </a:lnTo>
                  <a:lnTo>
                    <a:pt x="f285" y="f590"/>
                  </a:lnTo>
                  <a:lnTo>
                    <a:pt x="f1184" y="f470"/>
                  </a:lnTo>
                  <a:lnTo>
                    <a:pt x="f285" y="f470"/>
                  </a:lnTo>
                  <a:lnTo>
                    <a:pt x="f382" y="f449"/>
                  </a:lnTo>
                  <a:lnTo>
                    <a:pt x="f355" y="f592"/>
                  </a:lnTo>
                  <a:lnTo>
                    <a:pt x="f903" y="f588"/>
                  </a:lnTo>
                  <a:lnTo>
                    <a:pt x="f465" y="f586"/>
                  </a:lnTo>
                  <a:lnTo>
                    <a:pt x="f903" y="f471"/>
                  </a:lnTo>
                  <a:lnTo>
                    <a:pt x="f287" y="f590"/>
                  </a:lnTo>
                  <a:lnTo>
                    <a:pt x="f287" y="f586"/>
                  </a:lnTo>
                  <a:lnTo>
                    <a:pt x="f303" y="f470"/>
                  </a:lnTo>
                  <a:lnTo>
                    <a:pt x="f294" y="f453"/>
                  </a:lnTo>
                  <a:lnTo>
                    <a:pt x="f463" y="f470"/>
                  </a:lnTo>
                  <a:lnTo>
                    <a:pt x="f1757" y="f469"/>
                  </a:lnTo>
                  <a:lnTo>
                    <a:pt x="f1757" y="f469"/>
                  </a:lnTo>
                  <a:lnTo>
                    <a:pt x="f1169" y="f586"/>
                  </a:lnTo>
                  <a:lnTo>
                    <a:pt x="f1174" y="f487"/>
                  </a:lnTo>
                  <a:lnTo>
                    <a:pt x="f1704" y="f471"/>
                  </a:lnTo>
                  <a:lnTo>
                    <a:pt x="f2083" y="f586"/>
                  </a:lnTo>
                  <a:lnTo>
                    <a:pt x="f2084" y="f588"/>
                  </a:lnTo>
                  <a:lnTo>
                    <a:pt x="f2085" y="f588"/>
                  </a:lnTo>
                  <a:lnTo>
                    <a:pt x="f439" y="f592"/>
                  </a:lnTo>
                  <a:lnTo>
                    <a:pt x="f1688" y="f434"/>
                  </a:lnTo>
                  <a:lnTo>
                    <a:pt x="f1115" y="f464"/>
                  </a:lnTo>
                  <a:lnTo>
                    <a:pt x="f1700" y="f423"/>
                  </a:lnTo>
                  <a:lnTo>
                    <a:pt x="f1676" y="f457"/>
                  </a:lnTo>
                  <a:lnTo>
                    <a:pt x="f1871" y="f426"/>
                  </a:lnTo>
                  <a:lnTo>
                    <a:pt x="f1099" y="f434"/>
                  </a:lnTo>
                  <a:lnTo>
                    <a:pt x="f1099" y="f423"/>
                  </a:lnTo>
                  <a:lnTo>
                    <a:pt x="f1673" y="f551"/>
                  </a:lnTo>
                  <a:lnTo>
                    <a:pt x="f1673" y="f551"/>
                  </a:lnTo>
                  <a:lnTo>
                    <a:pt x="f1663" y="f421"/>
                  </a:lnTo>
                  <a:lnTo>
                    <a:pt x="f1045" y="f421"/>
                  </a:lnTo>
                  <a:lnTo>
                    <a:pt x="f1013" y="f464"/>
                  </a:lnTo>
                  <a:lnTo>
                    <a:pt x="f1664" y="f426"/>
                  </a:lnTo>
                  <a:lnTo>
                    <a:pt x="f984" y="f447"/>
                  </a:lnTo>
                  <a:lnTo>
                    <a:pt x="f1092" y="f432"/>
                  </a:lnTo>
                  <a:lnTo>
                    <a:pt x="f1030" y="f434"/>
                  </a:lnTo>
                  <a:lnTo>
                    <a:pt x="f984" y="f434"/>
                  </a:lnTo>
                  <a:lnTo>
                    <a:pt x="f944" y="f453"/>
                  </a:lnTo>
                  <a:lnTo>
                    <a:pt x="f1028" y="f453"/>
                  </a:lnTo>
                  <a:lnTo>
                    <a:pt x="f910" y="f466"/>
                  </a:lnTo>
                  <a:lnTo>
                    <a:pt x="f910" y="f453"/>
                  </a:lnTo>
                  <a:lnTo>
                    <a:pt x="f1028" y="f453"/>
                  </a:lnTo>
                  <a:lnTo>
                    <a:pt x="f1015" y="f423"/>
                  </a:lnTo>
                  <a:lnTo>
                    <a:pt x="f1671" y="f464"/>
                  </a:lnTo>
                  <a:lnTo>
                    <a:pt x="f935" y="f464"/>
                  </a:lnTo>
                  <a:lnTo>
                    <a:pt x="f1026" y="f447"/>
                  </a:lnTo>
                  <a:lnTo>
                    <a:pt x="f942" y="f432"/>
                  </a:lnTo>
                  <a:lnTo>
                    <a:pt x="f888" y="f450"/>
                  </a:lnTo>
                  <a:lnTo>
                    <a:pt x="f1024" y="f451"/>
                  </a:lnTo>
                  <a:lnTo>
                    <a:pt x="f887" y="f453"/>
                  </a:lnTo>
                  <a:lnTo>
                    <a:pt x="f953" y="f466"/>
                  </a:lnTo>
                  <a:lnTo>
                    <a:pt x="f739" y="f551"/>
                  </a:lnTo>
                  <a:lnTo>
                    <a:pt x="f1885" y="f413"/>
                  </a:lnTo>
                  <a:lnTo>
                    <a:pt x="f739" y="f413"/>
                  </a:lnTo>
                  <a:lnTo>
                    <a:pt x="f739" y="f415"/>
                  </a:lnTo>
                  <a:lnTo>
                    <a:pt x="f738" y="f415"/>
                  </a:lnTo>
                  <a:lnTo>
                    <a:pt x="f1885" y="f460"/>
                  </a:lnTo>
                  <a:lnTo>
                    <a:pt x="f716" y="f412"/>
                  </a:lnTo>
                  <a:lnTo>
                    <a:pt x="f760" y="f411"/>
                  </a:lnTo>
                  <a:lnTo>
                    <a:pt x="f1594" y="f460"/>
                  </a:lnTo>
                  <a:lnTo>
                    <a:pt x="f1594" y="f412"/>
                  </a:lnTo>
                  <a:lnTo>
                    <a:pt x="f710" y="f400"/>
                  </a:lnTo>
                  <a:lnTo>
                    <a:pt x="f709" y="f598"/>
                  </a:lnTo>
                  <a:lnTo>
                    <a:pt x="f708" y="f385"/>
                  </a:lnTo>
                  <a:lnTo>
                    <a:pt x="f708" y="f385"/>
                  </a:lnTo>
                  <a:lnTo>
                    <a:pt x="f1887" y="f460"/>
                  </a:lnTo>
                  <a:lnTo>
                    <a:pt x="f1887" y="f460"/>
                  </a:lnTo>
                  <a:lnTo>
                    <a:pt x="f1630" y="f412"/>
                  </a:lnTo>
                  <a:lnTo>
                    <a:pt x="f764" y="f415"/>
                  </a:lnTo>
                  <a:lnTo>
                    <a:pt x="f766" y="f413"/>
                  </a:lnTo>
                  <a:lnTo>
                    <a:pt x="f1587" y="f421"/>
                  </a:lnTo>
                  <a:lnTo>
                    <a:pt x="f1583" y="f421"/>
                  </a:lnTo>
                  <a:lnTo>
                    <a:pt x="f764" y="f413"/>
                  </a:lnTo>
                  <a:lnTo>
                    <a:pt x="f424" y="f425"/>
                  </a:lnTo>
                  <a:lnTo>
                    <a:pt x="f424" y="f425"/>
                  </a:lnTo>
                  <a:lnTo>
                    <a:pt x="f477" y="f592"/>
                  </a:lnTo>
                  <a:lnTo>
                    <a:pt x="f479" y="f592"/>
                  </a:lnTo>
                  <a:lnTo>
                    <a:pt x="f487" y="f470"/>
                  </a:lnTo>
                  <a:lnTo>
                    <a:pt x="f488" y="f557"/>
                  </a:lnTo>
                  <a:lnTo>
                    <a:pt x="f482" y="f496"/>
                  </a:lnTo>
                  <a:lnTo>
                    <a:pt x="f490" y="f1492"/>
                  </a:lnTo>
                  <a:lnTo>
                    <a:pt x="f490" y="f1492"/>
                  </a:lnTo>
                  <a:lnTo>
                    <a:pt x="f525" y="f496"/>
                  </a:lnTo>
                  <a:lnTo>
                    <a:pt x="f492" y="f496"/>
                  </a:lnTo>
                  <a:lnTo>
                    <a:pt x="f525" y="f498"/>
                  </a:lnTo>
                  <a:lnTo>
                    <a:pt x="f528" y="f499"/>
                  </a:lnTo>
                  <a:lnTo>
                    <a:pt x="f494" y="f487"/>
                  </a:lnTo>
                  <a:lnTo>
                    <a:pt x="f525" y="f498"/>
                  </a:lnTo>
                  <a:lnTo>
                    <a:pt x="f483" y="f495"/>
                  </a:lnTo>
                  <a:lnTo>
                    <a:pt x="f483" y="f497"/>
                  </a:lnTo>
                  <a:lnTo>
                    <a:pt x="f489" y="f498"/>
                  </a:lnTo>
                  <a:lnTo>
                    <a:pt x="f489" y="f477"/>
                  </a:lnTo>
                  <a:lnTo>
                    <a:pt x="f525" y="f477"/>
                  </a:lnTo>
                  <a:lnTo>
                    <a:pt x="f483" y="f479"/>
                  </a:lnTo>
                  <a:lnTo>
                    <a:pt x="f474" y="f479"/>
                  </a:lnTo>
                  <a:lnTo>
                    <a:pt x="f495" y="f499"/>
                  </a:lnTo>
                  <a:lnTo>
                    <a:pt x="f469" y="f479"/>
                  </a:lnTo>
                  <a:lnTo>
                    <a:pt x="f449" y="f479"/>
                  </a:lnTo>
                  <a:lnTo>
                    <a:pt x="f411" y="f482"/>
                  </a:lnTo>
                  <a:lnTo>
                    <a:pt x="f421" y="f512"/>
                  </a:lnTo>
                  <a:lnTo>
                    <a:pt x="f400" y="f484"/>
                  </a:lnTo>
                  <a:lnTo>
                    <a:pt x="f411" y="f525"/>
                  </a:lnTo>
                  <a:lnTo>
                    <a:pt x="f400" y="f492"/>
                  </a:lnTo>
                  <a:lnTo>
                    <a:pt x="f453" y="f492"/>
                  </a:lnTo>
                  <a:lnTo>
                    <a:pt x="f453" y="f491"/>
                  </a:lnTo>
                  <a:lnTo>
                    <a:pt x="f1492" y="f490"/>
                  </a:lnTo>
                  <a:lnTo>
                    <a:pt x="f497" y="f527"/>
                  </a:lnTo>
                  <a:lnTo>
                    <a:pt x="f471" y="f491"/>
                  </a:lnTo>
                  <a:lnTo>
                    <a:pt x="f475" y="f559"/>
                  </a:lnTo>
                  <a:lnTo>
                    <a:pt x="f432" y="f532"/>
                  </a:lnTo>
                  <a:lnTo>
                    <a:pt x="f440" y="f561"/>
                  </a:lnTo>
                  <a:lnTo>
                    <a:pt x="f374" y="f539"/>
                  </a:lnTo>
                  <a:lnTo>
                    <a:pt x="f2086" y="f2087"/>
                  </a:lnTo>
                  <a:lnTo>
                    <a:pt x="f2086" y="f2087"/>
                  </a:lnTo>
                  <a:lnTo>
                    <a:pt x="f268" y="f655"/>
                  </a:lnTo>
                  <a:lnTo>
                    <a:pt x="f301" y="f655"/>
                  </a:lnTo>
                  <a:lnTo>
                    <a:pt x="f266" y="f1891"/>
                  </a:lnTo>
                  <a:lnTo>
                    <a:pt x="f267" y="f1891"/>
                  </a:lnTo>
                  <a:lnTo>
                    <a:pt x="f253" y="f1905"/>
                  </a:lnTo>
                  <a:lnTo>
                    <a:pt x="f266" y="f1905"/>
                  </a:lnTo>
                  <a:lnTo>
                    <a:pt x="f253" y="f1569"/>
                  </a:lnTo>
                  <a:lnTo>
                    <a:pt x="f253" y="f1569"/>
                  </a:lnTo>
                  <a:lnTo>
                    <a:pt x="f268" y="f1905"/>
                  </a:lnTo>
                  <a:lnTo>
                    <a:pt x="f267" y="f643"/>
                  </a:lnTo>
                  <a:lnTo>
                    <a:pt x="f268" y="f643"/>
                  </a:lnTo>
                  <a:lnTo>
                    <a:pt x="f267" y="f1569"/>
                  </a:lnTo>
                  <a:lnTo>
                    <a:pt x="f301" y="f1569"/>
                  </a:lnTo>
                  <a:lnTo>
                    <a:pt x="f266" y="f640"/>
                  </a:lnTo>
                  <a:lnTo>
                    <a:pt x="f402" y="f642"/>
                  </a:lnTo>
                  <a:lnTo>
                    <a:pt x="f283" y="f642"/>
                  </a:lnTo>
                  <a:lnTo>
                    <a:pt x="f333" y="f641"/>
                  </a:lnTo>
                  <a:lnTo>
                    <a:pt x="f317" y="f644"/>
                  </a:lnTo>
                  <a:lnTo>
                    <a:pt x="f317" y="f644"/>
                  </a:lnTo>
                  <a:lnTo>
                    <a:pt x="f306" y="f641"/>
                  </a:lnTo>
                  <a:lnTo>
                    <a:pt x="f267" y="f422"/>
                  </a:lnTo>
                  <a:lnTo>
                    <a:pt x="f267" y="f642"/>
                  </a:lnTo>
                  <a:lnTo>
                    <a:pt x="f170" y="f644"/>
                  </a:lnTo>
                  <a:lnTo>
                    <a:pt x="f218" y="f644"/>
                  </a:lnTo>
                  <a:lnTo>
                    <a:pt x="f218" y="f648"/>
                  </a:lnTo>
                  <a:lnTo>
                    <a:pt x="f353" y="f422"/>
                  </a:lnTo>
                  <a:lnTo>
                    <a:pt x="f353" y="f422"/>
                  </a:lnTo>
                  <a:lnTo>
                    <a:pt x="f268" y="f1588"/>
                  </a:lnTo>
                  <a:lnTo>
                    <a:pt x="f269" y="f1588"/>
                  </a:lnTo>
                  <a:lnTo>
                    <a:pt x="f218" y="f1584"/>
                  </a:lnTo>
                  <a:lnTo>
                    <a:pt x="f403" y="f1583"/>
                  </a:lnTo>
                  <a:lnTo>
                    <a:pt x="f351" y="f1584"/>
                  </a:lnTo>
                  <a:lnTo>
                    <a:pt x="f370" y="f1583"/>
                  </a:lnTo>
                  <a:lnTo>
                    <a:pt x="f370" y="f1583"/>
                  </a:lnTo>
                  <a:lnTo>
                    <a:pt x="f391" y="f1584"/>
                  </a:lnTo>
                  <a:lnTo>
                    <a:pt x="f391" y="f1584"/>
                  </a:lnTo>
                  <a:lnTo>
                    <a:pt x="f415" y="f1588"/>
                  </a:lnTo>
                  <a:lnTo>
                    <a:pt x="f418" y="f766"/>
                  </a:lnTo>
                  <a:lnTo>
                    <a:pt x="f371" y="f1586"/>
                  </a:lnTo>
                  <a:lnTo>
                    <a:pt x="f282" y="f773"/>
                  </a:lnTo>
                  <a:lnTo>
                    <a:pt x="f282" y="f769"/>
                  </a:lnTo>
                  <a:lnTo>
                    <a:pt x="f89" y="f704"/>
                  </a:lnTo>
                  <a:lnTo>
                    <a:pt x="f89" y="f1628"/>
                  </a:lnTo>
                  <a:lnTo>
                    <a:pt x="f48" y="f706"/>
                  </a:lnTo>
                  <a:lnTo>
                    <a:pt x="f71" y="f1628"/>
                  </a:lnTo>
                  <a:lnTo>
                    <a:pt x="f71" y="f1628"/>
                  </a:lnTo>
                  <a:lnTo>
                    <a:pt x="f48" y="f704"/>
                  </a:lnTo>
                  <a:lnTo>
                    <a:pt x="f42" y="f706"/>
                  </a:lnTo>
                  <a:lnTo>
                    <a:pt x="f42" y="f706"/>
                  </a:lnTo>
                  <a:lnTo>
                    <a:pt x="f71" y="f704"/>
                  </a:lnTo>
                  <a:lnTo>
                    <a:pt x="f711" y="f712"/>
                  </a:lnTo>
                  <a:lnTo>
                    <a:pt x="f711" y="f712"/>
                  </a:lnTo>
                  <a:lnTo>
                    <a:pt x="f193" y="f723"/>
                  </a:lnTo>
                  <a:lnTo>
                    <a:pt x="f2088" y="f2089"/>
                  </a:lnTo>
                  <a:lnTo>
                    <a:pt x="f2088" y="f2089"/>
                  </a:lnTo>
                  <a:lnTo>
                    <a:pt x="f126" y="f1628"/>
                  </a:lnTo>
                  <a:lnTo>
                    <a:pt x="f113" y="f1594"/>
                  </a:lnTo>
                  <a:lnTo>
                    <a:pt x="f702" y="f703"/>
                  </a:lnTo>
                  <a:lnTo>
                    <a:pt x="f702" y="f703"/>
                  </a:lnTo>
                  <a:lnTo>
                    <a:pt x="f250" y="f818"/>
                  </a:lnTo>
                  <a:lnTo>
                    <a:pt x="f269" y="f1624"/>
                  </a:lnTo>
                  <a:lnTo>
                    <a:pt x="f301" y="f1624"/>
                  </a:lnTo>
                  <a:lnTo>
                    <a:pt x="f432" y="f766"/>
                  </a:lnTo>
                  <a:lnTo>
                    <a:pt x="f430" y="f766"/>
                  </a:lnTo>
                  <a:lnTo>
                    <a:pt x="f449" y="f1584"/>
                  </a:lnTo>
                  <a:lnTo>
                    <a:pt x="f592" y="f1588"/>
                  </a:lnTo>
                  <a:lnTo>
                    <a:pt x="f1492" y="f1577"/>
                  </a:lnTo>
                  <a:lnTo>
                    <a:pt x="f1492" y="f1616"/>
                  </a:lnTo>
                  <a:lnTo>
                    <a:pt x="f495" y="f1577"/>
                  </a:lnTo>
                  <a:lnTo>
                    <a:pt x="f495" y="f648"/>
                  </a:lnTo>
                  <a:lnTo>
                    <a:pt x="f564" y="f1891"/>
                  </a:lnTo>
                  <a:lnTo>
                    <a:pt x="f569" y="f1569"/>
                  </a:lnTo>
                  <a:lnTo>
                    <a:pt x="f547" y="f640"/>
                  </a:lnTo>
                  <a:lnTo>
                    <a:pt x="f547" y="f642"/>
                  </a:lnTo>
                  <a:lnTo>
                    <a:pt x="f488" y="f651"/>
                  </a:lnTo>
                  <a:lnTo>
                    <a:pt x="f484" y="f1577"/>
                  </a:lnTo>
                  <a:lnTo>
                    <a:pt x="f487" y="f1581"/>
                  </a:lnTo>
                  <a:lnTo>
                    <a:pt x="f530" y="f648"/>
                  </a:lnTo>
                  <a:lnTo>
                    <a:pt x="f530" y="f648"/>
                  </a:lnTo>
                  <a:lnTo>
                    <a:pt x="f528" y="f1577"/>
                  </a:lnTo>
                  <a:lnTo>
                    <a:pt x="f532" y="f1576"/>
                  </a:lnTo>
                  <a:lnTo>
                    <a:pt x="f532" y="f651"/>
                  </a:lnTo>
                  <a:lnTo>
                    <a:pt x="f2090" y="f644"/>
                  </a:lnTo>
                  <a:lnTo>
                    <a:pt x="f547" y="f644"/>
                  </a:lnTo>
                  <a:lnTo>
                    <a:pt x="f2090" y="f641"/>
                  </a:lnTo>
                  <a:lnTo>
                    <a:pt x="f638" y="f641"/>
                  </a:lnTo>
                  <a:lnTo>
                    <a:pt x="f2091" y="f2092"/>
                  </a:lnTo>
                  <a:lnTo>
                    <a:pt x="f2091" y="f2092"/>
                  </a:lnTo>
                  <a:lnTo>
                    <a:pt x="f640" y="f643"/>
                  </a:lnTo>
                  <a:lnTo>
                    <a:pt x="f640" y="f643"/>
                  </a:lnTo>
                  <a:lnTo>
                    <a:pt x="f1571" y="f642"/>
                  </a:lnTo>
                  <a:lnTo>
                    <a:pt x="f651" y="f1569"/>
                  </a:lnTo>
                  <a:lnTo>
                    <a:pt x="f644" y="f641"/>
                  </a:lnTo>
                  <a:lnTo>
                    <a:pt x="f647" y="f641"/>
                  </a:lnTo>
                  <a:lnTo>
                    <a:pt x="f647" y="f422"/>
                  </a:lnTo>
                  <a:lnTo>
                    <a:pt x="f651" y="f422"/>
                  </a:lnTo>
                  <a:lnTo>
                    <a:pt x="f647" y="f1609"/>
                  </a:lnTo>
                  <a:lnTo>
                    <a:pt x="f648" y="f1609"/>
                  </a:lnTo>
                  <a:lnTo>
                    <a:pt x="f1581" y="f422"/>
                  </a:lnTo>
                  <a:lnTo>
                    <a:pt x="f1616" y="f420"/>
                  </a:lnTo>
                  <a:lnTo>
                    <a:pt x="f1619" y="f651"/>
                  </a:lnTo>
                  <a:lnTo>
                    <a:pt x="f767" y="f1576"/>
                  </a:lnTo>
                  <a:lnTo>
                    <a:pt x="f767" y="f1576"/>
                  </a:lnTo>
                  <a:lnTo>
                    <a:pt x="f2093" y="f648"/>
                  </a:lnTo>
                  <a:lnTo>
                    <a:pt x="f707" y="f648"/>
                  </a:lnTo>
                  <a:lnTo>
                    <a:pt x="f771" y="f1582"/>
                  </a:lnTo>
                  <a:lnTo>
                    <a:pt x="f704" y="f1588"/>
                  </a:lnTo>
                  <a:lnTo>
                    <a:pt x="f701" y="f1588"/>
                  </a:lnTo>
                  <a:lnTo>
                    <a:pt x="f707" y="f825"/>
                  </a:lnTo>
                  <a:lnTo>
                    <a:pt x="f723" y="f825"/>
                  </a:lnTo>
                  <a:lnTo>
                    <a:pt x="f723" y="f764"/>
                  </a:lnTo>
                  <a:lnTo>
                    <a:pt x="f710" y="f1584"/>
                  </a:lnTo>
                  <a:lnTo>
                    <a:pt x="f709" y="f1587"/>
                  </a:lnTo>
                  <a:lnTo>
                    <a:pt x="f758" y="f1583"/>
                  </a:lnTo>
                  <a:lnTo>
                    <a:pt x="f830" y="f1587"/>
                  </a:lnTo>
                  <a:lnTo>
                    <a:pt x="f727" y="f1587"/>
                  </a:lnTo>
                  <a:lnTo>
                    <a:pt x="f714" y="f825"/>
                  </a:lnTo>
                  <a:lnTo>
                    <a:pt x="f758" y="f766"/>
                  </a:lnTo>
                  <a:lnTo>
                    <a:pt x="f739" y="f1619"/>
                  </a:lnTo>
                  <a:lnTo>
                    <a:pt x="f734" y="f1595"/>
                  </a:lnTo>
                  <a:lnTo>
                    <a:pt x="f809" y="f766"/>
                  </a:lnTo>
                  <a:lnTo>
                    <a:pt x="f742" y="f1595"/>
                  </a:lnTo>
                  <a:lnTo>
                    <a:pt x="f809" y="f1895"/>
                  </a:lnTo>
                  <a:lnTo>
                    <a:pt x="f740" y="f823"/>
                  </a:lnTo>
                  <a:lnTo>
                    <a:pt x="f729" y="f1622"/>
                  </a:lnTo>
                  <a:lnTo>
                    <a:pt x="f809" y="f1632"/>
                  </a:lnTo>
                  <a:lnTo>
                    <a:pt x="f809" y="f773"/>
                  </a:lnTo>
                  <a:lnTo>
                    <a:pt x="f732" y="f771"/>
                  </a:lnTo>
                  <a:lnTo>
                    <a:pt x="f738" y="f816"/>
                  </a:lnTo>
                  <a:lnTo>
                    <a:pt x="f727" y="f1628"/>
                  </a:lnTo>
                  <a:lnTo>
                    <a:pt x="f758" y="f814"/>
                  </a:lnTo>
                  <a:lnTo>
                    <a:pt x="f742" y="f701"/>
                  </a:lnTo>
                  <a:lnTo>
                    <a:pt x="f729" y="f714"/>
                  </a:lnTo>
                  <a:lnTo>
                    <a:pt x="f743" y="f706"/>
                  </a:lnTo>
                  <a:lnTo>
                    <a:pt x="f743" y="f706"/>
                  </a:lnTo>
                  <a:lnTo>
                    <a:pt x="f740" y="f723"/>
                  </a:lnTo>
                  <a:lnTo>
                    <a:pt x="f740" y="f723"/>
                  </a:lnTo>
                  <a:lnTo>
                    <a:pt x="f745" y="f1594"/>
                  </a:lnTo>
                  <a:lnTo>
                    <a:pt x="f745" y="f2094"/>
                  </a:lnTo>
                  <a:lnTo>
                    <a:pt x="f745" y="f2094"/>
                  </a:lnTo>
                  <a:lnTo>
                    <a:pt x="f729" y="f758"/>
                  </a:lnTo>
                  <a:lnTo>
                    <a:pt x="f809" y="f727"/>
                  </a:lnTo>
                  <a:lnTo>
                    <a:pt x="f830" y="f738"/>
                  </a:lnTo>
                  <a:lnTo>
                    <a:pt x="f830" y="f740"/>
                  </a:lnTo>
                  <a:lnTo>
                    <a:pt x="f736" y="f736"/>
                  </a:lnTo>
                  <a:lnTo>
                    <a:pt x="f738" y="f809"/>
                  </a:lnTo>
                  <a:lnTo>
                    <a:pt x="f1885" y="f732"/>
                  </a:lnTo>
                  <a:lnTo>
                    <a:pt x="f738" y="f736"/>
                  </a:lnTo>
                  <a:lnTo>
                    <a:pt x="f1885" y="f740"/>
                  </a:lnTo>
                  <a:lnTo>
                    <a:pt x="f736" y="f736"/>
                  </a:lnTo>
                  <a:lnTo>
                    <a:pt x="f734" y="f739"/>
                  </a:lnTo>
                  <a:lnTo>
                    <a:pt x="f738" y="f782"/>
                  </a:lnTo>
                  <a:lnTo>
                    <a:pt x="f729" y="f746"/>
                  </a:lnTo>
                  <a:lnTo>
                    <a:pt x="f729" y="f746"/>
                  </a:lnTo>
                  <a:lnTo>
                    <a:pt x="f809" y="f743"/>
                  </a:lnTo>
                  <a:lnTo>
                    <a:pt x="f758" y="f748"/>
                  </a:lnTo>
                  <a:lnTo>
                    <a:pt x="f830" y="f749"/>
                  </a:lnTo>
                  <a:lnTo>
                    <a:pt x="f780" y="f782"/>
                  </a:lnTo>
                  <a:lnTo>
                    <a:pt x="f742" y="f2095"/>
                  </a:lnTo>
                  <a:lnTo>
                    <a:pt x="f1885" y="f2096"/>
                  </a:lnTo>
                  <a:lnTo>
                    <a:pt x="f740" y="f746"/>
                  </a:lnTo>
                  <a:lnTo>
                    <a:pt x="f731" y="f2096"/>
                  </a:lnTo>
                  <a:lnTo>
                    <a:pt x="f734" y="f2096"/>
                  </a:lnTo>
                  <a:lnTo>
                    <a:pt x="f758" y="f752"/>
                  </a:lnTo>
                  <a:lnTo>
                    <a:pt x="f739" y="f751"/>
                  </a:lnTo>
                  <a:lnTo>
                    <a:pt x="f760" y="f789"/>
                  </a:lnTo>
                  <a:lnTo>
                    <a:pt x="f809" y="f2097"/>
                  </a:lnTo>
                  <a:lnTo>
                    <a:pt x="f732" y="f800"/>
                  </a:lnTo>
                  <a:lnTo>
                    <a:pt x="f809" y="f798"/>
                  </a:lnTo>
                  <a:lnTo>
                    <a:pt x="f731" y="f793"/>
                  </a:lnTo>
                  <a:lnTo>
                    <a:pt x="f738" y="f793"/>
                  </a:lnTo>
                  <a:lnTo>
                    <a:pt x="f731" y="f795"/>
                  </a:lnTo>
                  <a:lnTo>
                    <a:pt x="f782" y="f795"/>
                  </a:lnTo>
                  <a:lnTo>
                    <a:pt x="f743" y="f800"/>
                  </a:lnTo>
                  <a:lnTo>
                    <a:pt x="f1885" y="f791"/>
                  </a:lnTo>
                  <a:lnTo>
                    <a:pt x="f747" y="f828"/>
                  </a:lnTo>
                  <a:lnTo>
                    <a:pt x="f746" y="f831"/>
                  </a:lnTo>
                  <a:lnTo>
                    <a:pt x="f745" y="f859"/>
                  </a:lnTo>
                  <a:lnTo>
                    <a:pt x="f745" y="f859"/>
                  </a:lnTo>
                  <a:lnTo>
                    <a:pt x="f2096" y="f831"/>
                  </a:lnTo>
                  <a:lnTo>
                    <a:pt x="f746" y="f832"/>
                  </a:lnTo>
                  <a:lnTo>
                    <a:pt x="f805" y="f832"/>
                  </a:lnTo>
                  <a:lnTo>
                    <a:pt x="f746" y="f834"/>
                  </a:lnTo>
                  <a:lnTo>
                    <a:pt x="f746" y="f844"/>
                  </a:lnTo>
                  <a:lnTo>
                    <a:pt x="f747" y="f846"/>
                  </a:lnTo>
                  <a:lnTo>
                    <a:pt x="f748" y="f846"/>
                  </a:lnTo>
                  <a:lnTo>
                    <a:pt x="f2095" y="f927"/>
                  </a:lnTo>
                  <a:lnTo>
                    <a:pt x="f2095" y="f855"/>
                  </a:lnTo>
                  <a:lnTo>
                    <a:pt x="f746" y="f855"/>
                  </a:lnTo>
                  <a:lnTo>
                    <a:pt x="f2095" y="f856"/>
                  </a:lnTo>
                  <a:lnTo>
                    <a:pt x="f2095" y="f855"/>
                  </a:lnTo>
                  <a:lnTo>
                    <a:pt x="f780" y="f847"/>
                  </a:lnTo>
                  <a:lnTo>
                    <a:pt x="f742" y="f843"/>
                  </a:lnTo>
                  <a:lnTo>
                    <a:pt x="f740" y="f898"/>
                  </a:lnTo>
                  <a:lnTo>
                    <a:pt x="f740" y="f843"/>
                  </a:lnTo>
                  <a:lnTo>
                    <a:pt x="f742" y="f843"/>
                  </a:lnTo>
                  <a:lnTo>
                    <a:pt x="f745" y="f897"/>
                  </a:lnTo>
                  <a:lnTo>
                    <a:pt x="f745" y="f897"/>
                  </a:lnTo>
                  <a:lnTo>
                    <a:pt x="f739" y="f842"/>
                  </a:lnTo>
                  <a:lnTo>
                    <a:pt x="f837" y="f839"/>
                  </a:lnTo>
                  <a:lnTo>
                    <a:pt x="f837" y="f854"/>
                  </a:lnTo>
                  <a:lnTo>
                    <a:pt x="f745" y="f855"/>
                  </a:lnTo>
                  <a:lnTo>
                    <a:pt x="f731" y="f857"/>
                  </a:lnTo>
                  <a:lnTo>
                    <a:pt x="f760" y="f925"/>
                  </a:lnTo>
                  <a:lnTo>
                    <a:pt x="f758" y="f925"/>
                  </a:lnTo>
                  <a:lnTo>
                    <a:pt x="f714" y="f1009"/>
                  </a:lnTo>
                  <a:lnTo>
                    <a:pt x="f714" y="f852"/>
                  </a:lnTo>
                  <a:lnTo>
                    <a:pt x="f722" y="f1060"/>
                  </a:lnTo>
                  <a:lnTo>
                    <a:pt x="f758" y="f901"/>
                  </a:lnTo>
                  <a:lnTo>
                    <a:pt x="f710" y="f2098"/>
                  </a:lnTo>
                  <a:lnTo>
                    <a:pt x="f2099" y="f949"/>
                  </a:lnTo>
                  <a:lnTo>
                    <a:pt x="f769" y="f949"/>
                  </a:lnTo>
                  <a:lnTo>
                    <a:pt x="f1595" y="f1012"/>
                  </a:lnTo>
                  <a:lnTo>
                    <a:pt x="f1595" y="f973"/>
                  </a:lnTo>
                  <a:lnTo>
                    <a:pt x="f2100" y="f956"/>
                  </a:lnTo>
                  <a:lnTo>
                    <a:pt x="f2101" y="f2102"/>
                  </a:lnTo>
                  <a:lnTo>
                    <a:pt x="f2101" y="f2102"/>
                  </a:lnTo>
                  <a:lnTo>
                    <a:pt x="f1587" y="f1673"/>
                  </a:lnTo>
                  <a:lnTo>
                    <a:pt x="f764" y="f1663"/>
                  </a:lnTo>
                  <a:lnTo>
                    <a:pt x="f766" y="f1063"/>
                  </a:lnTo>
                  <a:lnTo>
                    <a:pt x="f2093" y="f1063"/>
                  </a:lnTo>
                  <a:lnTo>
                    <a:pt x="f766" y="f1673"/>
                  </a:lnTo>
                  <a:lnTo>
                    <a:pt x="f766" y="f1099"/>
                  </a:lnTo>
                  <a:lnTo>
                    <a:pt x="f1595" y="f1045"/>
                  </a:lnTo>
                  <a:lnTo>
                    <a:pt x="f1584" y="f1096"/>
                  </a:lnTo>
                  <a:lnTo>
                    <a:pt x="f1595" y="f1688"/>
                  </a:lnTo>
                  <a:lnTo>
                    <a:pt x="f1584" y="f1691"/>
                  </a:lnTo>
                  <a:lnTo>
                    <a:pt x="f1586" y="f1072"/>
                  </a:lnTo>
                  <a:lnTo>
                    <a:pt x="f766" y="f396"/>
                  </a:lnTo>
                  <a:lnTo>
                    <a:pt x="f1887" y="f1883"/>
                  </a:lnTo>
                  <a:lnTo>
                    <a:pt x="f2093" y="f2103"/>
                  </a:lnTo>
                  <a:lnTo>
                    <a:pt x="f706" y="f393"/>
                  </a:lnTo>
                  <a:lnTo>
                    <a:pt x="f704" y="f1148"/>
                  </a:lnTo>
                  <a:lnTo>
                    <a:pt x="f707" y="f1762"/>
                  </a:lnTo>
                  <a:lnTo>
                    <a:pt x="f722" y="f1864"/>
                  </a:lnTo>
                  <a:lnTo>
                    <a:pt x="f722" y="f2104"/>
                  </a:lnTo>
                  <a:lnTo>
                    <a:pt x="f710" y="f2104"/>
                  </a:lnTo>
                  <a:lnTo>
                    <a:pt x="f710" y="f251"/>
                  </a:lnTo>
                  <a:lnTo>
                    <a:pt x="f723" y="f2104"/>
                  </a:lnTo>
                  <a:lnTo>
                    <a:pt x="f707" y="f252"/>
                  </a:lnTo>
                  <a:lnTo>
                    <a:pt x="f723" y="f2105"/>
                  </a:lnTo>
                  <a:lnTo>
                    <a:pt x="f727" y="f919"/>
                  </a:lnTo>
                  <a:lnTo>
                    <a:pt x="f736" y="f295"/>
                  </a:lnTo>
                  <a:lnTo>
                    <a:pt x="f2096" y="f289"/>
                  </a:lnTo>
                  <a:lnTo>
                    <a:pt x="f805" y="f1745"/>
                  </a:lnTo>
                  <a:lnTo>
                    <a:pt x="f2095" y="f246"/>
                  </a:lnTo>
                  <a:lnTo>
                    <a:pt x="f1885" y="f919"/>
                  </a:lnTo>
                  <a:lnTo>
                    <a:pt x="f1885" y="f1863"/>
                  </a:lnTo>
                  <a:lnTo>
                    <a:pt x="f736" y="f924"/>
                  </a:lnTo>
                  <a:lnTo>
                    <a:pt x="f732" y="f2083"/>
                  </a:lnTo>
                  <a:lnTo>
                    <a:pt x="f760" y="f1694"/>
                  </a:lnTo>
                  <a:lnTo>
                    <a:pt x="f758" y="f393"/>
                  </a:lnTo>
                  <a:lnTo>
                    <a:pt x="f809" y="f1133"/>
                  </a:lnTo>
                  <a:lnTo>
                    <a:pt x="f738" y="f445"/>
                  </a:lnTo>
                  <a:lnTo>
                    <a:pt x="f739" y="f443"/>
                  </a:lnTo>
                  <a:lnTo>
                    <a:pt x="f837" y="f1147"/>
                  </a:lnTo>
                  <a:lnTo>
                    <a:pt x="f747" y="f2106"/>
                  </a:lnTo>
                  <a:lnTo>
                    <a:pt x="f750" y="f2104"/>
                  </a:lnTo>
                  <a:lnTo>
                    <a:pt x="f749" y="f2107"/>
                  </a:lnTo>
                  <a:lnTo>
                    <a:pt x="f798" y="f2108"/>
                  </a:lnTo>
                  <a:lnTo>
                    <a:pt x="f800" y="f923"/>
                  </a:lnTo>
                  <a:lnTo>
                    <a:pt x="f793" y="f255"/>
                  </a:lnTo>
                  <a:lnTo>
                    <a:pt x="f800" y="f294"/>
                  </a:lnTo>
                  <a:lnTo>
                    <a:pt x="f828" y="f303"/>
                  </a:lnTo>
                  <a:lnTo>
                    <a:pt x="f827" y="f1162"/>
                  </a:lnTo>
                  <a:lnTo>
                    <a:pt x="f2109" y="f1754"/>
                  </a:lnTo>
                  <a:lnTo>
                    <a:pt x="f791" y="f1754"/>
                  </a:lnTo>
                  <a:lnTo>
                    <a:pt x="f835" y="f452"/>
                  </a:lnTo>
                  <a:lnTo>
                    <a:pt x="f857" y="f902"/>
                  </a:lnTo>
                  <a:lnTo>
                    <a:pt x="f845" y="f313"/>
                  </a:lnTo>
                  <a:lnTo>
                    <a:pt x="f1088" y="f260"/>
                  </a:lnTo>
                  <a:lnTo>
                    <a:pt x="f1035" y="f1200"/>
                  </a:lnTo>
                  <a:lnTo>
                    <a:pt x="f1667" y="f1200"/>
                  </a:lnTo>
                  <a:lnTo>
                    <a:pt x="f1117" y="f103"/>
                  </a:lnTo>
                  <a:lnTo>
                    <a:pt x="f1117" y="f103"/>
                  </a:lnTo>
                  <a:lnTo>
                    <a:pt x="f1666" y="f1200"/>
                  </a:lnTo>
                  <a:lnTo>
                    <a:pt x="f1666" y="f1200"/>
                  </a:lnTo>
                  <a:lnTo>
                    <a:pt x="f396" y="f1196"/>
                  </a:lnTo>
                  <a:lnTo>
                    <a:pt x="f1121" y="f114"/>
                  </a:lnTo>
                  <a:lnTo>
                    <a:pt x="f1149" y="f160"/>
                  </a:lnTo>
                  <a:lnTo>
                    <a:pt x="f1123" y="f284"/>
                  </a:lnTo>
                  <a:lnTo>
                    <a:pt x="f1141" y="f1237"/>
                  </a:lnTo>
                  <a:lnTo>
                    <a:pt x="f1141" y="f323"/>
                  </a:lnTo>
                  <a:lnTo>
                    <a:pt x="f394" y="f72"/>
                  </a:lnTo>
                  <a:lnTo>
                    <a:pt x="f2110" y="f1232"/>
                  </a:lnTo>
                  <a:lnTo>
                    <a:pt x="f1869" y="f323"/>
                  </a:lnTo>
                  <a:lnTo>
                    <a:pt x="f1869" y="f323"/>
                  </a:lnTo>
                  <a:lnTo>
                    <a:pt x="f438" y="f1243"/>
                  </a:lnTo>
                  <a:lnTo>
                    <a:pt x="f438" y="f1243"/>
                  </a:lnTo>
                  <a:lnTo>
                    <a:pt x="f1698" y="f63"/>
                  </a:lnTo>
                  <a:lnTo>
                    <a:pt x="f1170" y="f1251"/>
                  </a:lnTo>
                  <a:lnTo>
                    <a:pt x="f441" y="f173"/>
                  </a:lnTo>
                  <a:lnTo>
                    <a:pt x="f2084" y="f553"/>
                  </a:lnTo>
                  <a:lnTo>
                    <a:pt x="f2083" y="f216"/>
                  </a:lnTo>
                  <a:lnTo>
                    <a:pt x="f1747" y="f554"/>
                  </a:lnTo>
                  <a:lnTo>
                    <a:pt x="f2111" y="f76"/>
                  </a:lnTo>
                  <a:lnTo>
                    <a:pt x="f2104" y="f1251"/>
                  </a:lnTo>
                  <a:lnTo>
                    <a:pt x="f1863" y="f69"/>
                  </a:lnTo>
                  <a:lnTo>
                    <a:pt x="f296" y="f173"/>
                  </a:lnTo>
                  <a:lnTo>
                    <a:pt x="f296" y="f215"/>
                  </a:lnTo>
                  <a:lnTo>
                    <a:pt x="f299" y="f1243"/>
                  </a:lnTo>
                  <a:lnTo>
                    <a:pt x="f926" y="f215"/>
                  </a:lnTo>
                  <a:lnTo>
                    <a:pt x="f300" y="f1251"/>
                  </a:lnTo>
                  <a:lnTo>
                    <a:pt x="f299" y="f1243"/>
                  </a:lnTo>
                  <a:lnTo>
                    <a:pt x="f296" y="f1246"/>
                  </a:lnTo>
                  <a:lnTo>
                    <a:pt x="f294" y="f207"/>
                  </a:lnTo>
                  <a:lnTo>
                    <a:pt x="f302" y="f207"/>
                  </a:lnTo>
                  <a:lnTo>
                    <a:pt x="f302" y="f196"/>
                  </a:lnTo>
                  <a:lnTo>
                    <a:pt x="f1757" y="f597"/>
                  </a:lnTo>
                  <a:lnTo>
                    <a:pt x="f1162" y="f196"/>
                  </a:lnTo>
                  <a:lnTo>
                    <a:pt x="f926" y="f197"/>
                  </a:lnTo>
                  <a:lnTo>
                    <a:pt x="f923" y="f203"/>
                  </a:lnTo>
                  <a:lnTo>
                    <a:pt x="f918" y="f570"/>
                  </a:lnTo>
                  <a:lnTo>
                    <a:pt x="f919" y="f200"/>
                  </a:lnTo>
                  <a:lnTo>
                    <a:pt x="f915" y="f573"/>
                  </a:lnTo>
                  <a:lnTo>
                    <a:pt x="f2111" y="f187"/>
                  </a:lnTo>
                  <a:lnTo>
                    <a:pt x="f1174" y="f185"/>
                  </a:lnTo>
                  <a:lnTo>
                    <a:pt x="f2106" y="f584"/>
                  </a:lnTo>
                  <a:lnTo>
                    <a:pt x="f2083" y="f585"/>
                  </a:lnTo>
                  <a:lnTo>
                    <a:pt x="f2083" y="f581"/>
                  </a:lnTo>
                  <a:lnTo>
                    <a:pt x="f2106" y="f241"/>
                  </a:lnTo>
                  <a:lnTo>
                    <a:pt x="f251" y="f2112"/>
                  </a:lnTo>
                  <a:lnTo>
                    <a:pt x="f2111" y="f619"/>
                  </a:lnTo>
                  <a:lnTo>
                    <a:pt x="f463" y="f617"/>
                  </a:lnTo>
                  <a:lnTo>
                    <a:pt x="f248" y="f1349"/>
                  </a:lnTo>
                  <a:lnTo>
                    <a:pt x="f924" y="f1319"/>
                  </a:lnTo>
                  <a:lnTo>
                    <a:pt x="f2084" y="f1328"/>
                  </a:lnTo>
                  <a:lnTo>
                    <a:pt x="f377" y="f1438"/>
                  </a:lnTo>
                  <a:lnTo>
                    <a:pt x="f1193" y="f2018"/>
                  </a:lnTo>
                  <a:lnTo>
                    <a:pt x="f1186" y="f721"/>
                  </a:lnTo>
                  <a:lnTo>
                    <a:pt x="f263" y="f813"/>
                  </a:lnTo>
                  <a:lnTo>
                    <a:pt x="f107" y="f794"/>
                  </a:lnTo>
                  <a:lnTo>
                    <a:pt x="f258" y="f797"/>
                  </a:lnTo>
                  <a:lnTo>
                    <a:pt x="f107" y="f797"/>
                  </a:lnTo>
                  <a:lnTo>
                    <a:pt x="f109" y="f808"/>
                  </a:lnTo>
                  <a:lnTo>
                    <a:pt x="f104" y="f808"/>
                  </a:lnTo>
                  <a:lnTo>
                    <a:pt x="f259" y="f806"/>
                  </a:lnTo>
                  <a:lnTo>
                    <a:pt x="f2113" y="f2114"/>
                  </a:lnTo>
                  <a:lnTo>
                    <a:pt x="f108" y="f2115"/>
                  </a:lnTo>
                  <a:lnTo>
                    <a:pt x="f270" y="f2116"/>
                  </a:lnTo>
                  <a:lnTo>
                    <a:pt x="f109" y="f2116"/>
                  </a:lnTo>
                  <a:lnTo>
                    <a:pt x="f2113" y="f1634"/>
                  </a:lnTo>
                  <a:lnTo>
                    <a:pt x="f108" y="f1567"/>
                  </a:lnTo>
                  <a:lnTo>
                    <a:pt x="f109" y="f2117"/>
                  </a:lnTo>
                  <a:lnTo>
                    <a:pt x="f104" y="f1634"/>
                  </a:lnTo>
                  <a:lnTo>
                    <a:pt x="f104" y="f1634"/>
                  </a:lnTo>
                  <a:lnTo>
                    <a:pt x="f259" y="f2117"/>
                  </a:lnTo>
                  <a:lnTo>
                    <a:pt x="f104" y="f2118"/>
                  </a:lnTo>
                  <a:lnTo>
                    <a:pt x="f104" y="f2117"/>
                  </a:lnTo>
                  <a:lnTo>
                    <a:pt x="f392" y="f2064"/>
                  </a:lnTo>
                  <a:lnTo>
                    <a:pt x="f103" y="f1634"/>
                  </a:lnTo>
                  <a:lnTo>
                    <a:pt x="f245" y="f1575"/>
                  </a:lnTo>
                  <a:lnTo>
                    <a:pt x="f245" y="f1575"/>
                  </a:lnTo>
                  <a:lnTo>
                    <a:pt x="f105" y="f1567"/>
                  </a:lnTo>
                  <a:lnTo>
                    <a:pt x="f259" y="f2119"/>
                  </a:lnTo>
                  <a:lnTo>
                    <a:pt x="f259" y="f1568"/>
                  </a:lnTo>
                  <a:lnTo>
                    <a:pt x="f108" y="f1574"/>
                  </a:lnTo>
                  <a:lnTo>
                    <a:pt x="f108" y="f546"/>
                  </a:lnTo>
                  <a:lnTo>
                    <a:pt x="f106" y="f1580"/>
                  </a:lnTo>
                  <a:lnTo>
                    <a:pt x="f2113" y="f1585"/>
                  </a:lnTo>
                  <a:lnTo>
                    <a:pt x="f117" y="f544"/>
                  </a:lnTo>
                  <a:lnTo>
                    <a:pt x="f537" y="f1570"/>
                  </a:lnTo>
                  <a:lnTo>
                    <a:pt x="f108" y="f1573"/>
                  </a:lnTo>
                  <a:lnTo>
                    <a:pt x="f117" y="f1662"/>
                  </a:lnTo>
                  <a:lnTo>
                    <a:pt x="f1212" y="f138"/>
                  </a:lnTo>
                  <a:lnTo>
                    <a:pt x="f111" y="f136"/>
                  </a:lnTo>
                  <a:lnTo>
                    <a:pt x="f1212" y="f136"/>
                  </a:lnTo>
                  <a:lnTo>
                    <a:pt x="f1204" y="f931"/>
                  </a:lnTo>
                  <a:lnTo>
                    <a:pt x="f111" y="f1627"/>
                  </a:lnTo>
                  <a:lnTo>
                    <a:pt x="f112" y="f1560"/>
                  </a:lnTo>
                  <a:lnTo>
                    <a:pt x="f1204" y="f1560"/>
                  </a:lnTo>
                  <a:lnTo>
                    <a:pt x="f1216" y="f1589"/>
                  </a:lnTo>
                  <a:lnTo>
                    <a:pt x="f114" y="f1560"/>
                  </a:lnTo>
                  <a:lnTo>
                    <a:pt x="f1196" y="f159"/>
                  </a:lnTo>
                  <a:lnTo>
                    <a:pt x="f1196" y="f1558"/>
                  </a:lnTo>
                  <a:lnTo>
                    <a:pt x="f1216" y="f1589"/>
                  </a:lnTo>
                  <a:lnTo>
                    <a:pt x="f537" y="f139"/>
                  </a:lnTo>
                  <a:lnTo>
                    <a:pt x="f2120" y="f159"/>
                  </a:lnTo>
                  <a:lnTo>
                    <a:pt x="f550" y="f143"/>
                  </a:lnTo>
                  <a:lnTo>
                    <a:pt x="f120" y="f1699"/>
                  </a:lnTo>
                  <a:lnTo>
                    <a:pt x="f164" y="f148"/>
                  </a:lnTo>
                  <a:lnTo>
                    <a:pt x="f118" y="f705"/>
                  </a:lnTo>
                  <a:lnTo>
                    <a:pt x="f120" y="f1699"/>
                  </a:lnTo>
                  <a:lnTo>
                    <a:pt x="f1840" y="f143"/>
                  </a:lnTo>
                  <a:lnTo>
                    <a:pt x="f1222" y="f1699"/>
                  </a:lnTo>
                  <a:lnTo>
                    <a:pt x="f316" y="f158"/>
                  </a:lnTo>
                  <a:lnTo>
                    <a:pt x="f316" y="f158"/>
                  </a:lnTo>
                  <a:lnTo>
                    <a:pt x="f1840" y="f143"/>
                  </a:lnTo>
                  <a:lnTo>
                    <a:pt x="f119" y="f1556"/>
                  </a:lnTo>
                  <a:lnTo>
                    <a:pt x="f163" y="f1556"/>
                  </a:lnTo>
                  <a:lnTo>
                    <a:pt x="f1737" y="f1591"/>
                  </a:lnTo>
                  <a:lnTo>
                    <a:pt x="f1840" y="f145"/>
                  </a:lnTo>
                  <a:lnTo>
                    <a:pt x="f119" y="f146"/>
                  </a:lnTo>
                  <a:lnTo>
                    <a:pt x="f118" y="f149"/>
                  </a:lnTo>
                  <a:lnTo>
                    <a:pt x="f316" y="f146"/>
                  </a:lnTo>
                  <a:lnTo>
                    <a:pt x="f2121" y="f2122"/>
                  </a:lnTo>
                  <a:lnTo>
                    <a:pt x="f2121" y="f2122"/>
                  </a:lnTo>
                  <a:lnTo>
                    <a:pt x="f314" y="f1555"/>
                  </a:lnTo>
                  <a:lnTo>
                    <a:pt x="f121" y="f2123"/>
                  </a:lnTo>
                  <a:lnTo>
                    <a:pt x="f121" y="f149"/>
                  </a:lnTo>
                  <a:lnTo>
                    <a:pt x="f1230" y="f25"/>
                  </a:lnTo>
                  <a:lnTo>
                    <a:pt x="f1230" y="f1555"/>
                  </a:lnTo>
                  <a:lnTo>
                    <a:pt x="f1710" y="f26"/>
                  </a:lnTo>
                  <a:lnTo>
                    <a:pt x="f65" y="f26"/>
                  </a:lnTo>
                  <a:lnTo>
                    <a:pt x="f67" y="f157"/>
                  </a:lnTo>
                  <a:lnTo>
                    <a:pt x="f2124" y="f2125"/>
                  </a:lnTo>
                  <a:lnTo>
                    <a:pt x="f2124" y="f2125"/>
                  </a:lnTo>
                  <a:lnTo>
                    <a:pt x="f62" y="f157"/>
                  </a:lnTo>
                  <a:lnTo>
                    <a:pt x="f1232" y="f149"/>
                  </a:lnTo>
                  <a:lnTo>
                    <a:pt x="f61" y="f1554"/>
                  </a:lnTo>
                  <a:lnTo>
                    <a:pt x="f60" y="f1593"/>
                  </a:lnTo>
                  <a:lnTo>
                    <a:pt x="f173" y="f2126"/>
                  </a:lnTo>
                  <a:lnTo>
                    <a:pt x="f1243" y="f1553"/>
                  </a:lnTo>
                  <a:lnTo>
                    <a:pt x="f72" y="f154"/>
                  </a:lnTo>
                  <a:lnTo>
                    <a:pt x="f60" y="f154"/>
                  </a:lnTo>
                  <a:lnTo>
                    <a:pt x="f62" y="f1593"/>
                  </a:lnTo>
                  <a:lnTo>
                    <a:pt x="f319" y="f22"/>
                  </a:lnTo>
                  <a:lnTo>
                    <a:pt x="f61" y="f1553"/>
                  </a:lnTo>
                  <a:lnTo>
                    <a:pt x="f62" y="f155"/>
                  </a:lnTo>
                  <a:lnTo>
                    <a:pt x="f323" y="f1553"/>
                  </a:lnTo>
                  <a:lnTo>
                    <a:pt x="f67" y="f123"/>
                  </a:lnTo>
                  <a:lnTo>
                    <a:pt x="f90" y="f4"/>
                  </a:lnTo>
                  <a:lnTo>
                    <a:pt x="f82" y="f123"/>
                  </a:lnTo>
                  <a:lnTo>
                    <a:pt x="f173" y="f25"/>
                  </a:lnTo>
                  <a:lnTo>
                    <a:pt x="f59" y="f149"/>
                  </a:lnTo>
                  <a:lnTo>
                    <a:pt x="f63" y="f144"/>
                  </a:lnTo>
                  <a:lnTo>
                    <a:pt x="f2127" y="f2128"/>
                  </a:lnTo>
                  <a:lnTo>
                    <a:pt x="f2127" y="f2128"/>
                  </a:lnTo>
                  <a:lnTo>
                    <a:pt x="f60" y="f1592"/>
                  </a:lnTo>
                  <a:lnTo>
                    <a:pt x="f63" y="f158"/>
                  </a:lnTo>
                  <a:lnTo>
                    <a:pt x="f63" y="f158"/>
                  </a:lnTo>
                  <a:lnTo>
                    <a:pt x="f62" y="f1557"/>
                  </a:lnTo>
                  <a:lnTo>
                    <a:pt x="f60" y="f148"/>
                  </a:lnTo>
                  <a:lnTo>
                    <a:pt x="f1232" y="f1629"/>
                  </a:lnTo>
                  <a:lnTo>
                    <a:pt x="f72" y="f137"/>
                  </a:lnTo>
                  <a:lnTo>
                    <a:pt x="f65" y="f931"/>
                  </a:lnTo>
                  <a:lnTo>
                    <a:pt x="f319" y="f931"/>
                  </a:lnTo>
                  <a:lnTo>
                    <a:pt x="f319" y="f1011"/>
                  </a:lnTo>
                  <a:lnTo>
                    <a:pt x="f66" y="f931"/>
                  </a:lnTo>
                  <a:lnTo>
                    <a:pt x="f66" y="f931"/>
                  </a:lnTo>
                  <a:lnTo>
                    <a:pt x="f68" y="f2129"/>
                  </a:lnTo>
                  <a:lnTo>
                    <a:pt x="f59" y="f1578"/>
                  </a:lnTo>
                  <a:lnTo>
                    <a:pt x="f1250" y="f1585"/>
                  </a:lnTo>
                  <a:lnTo>
                    <a:pt x="f215" y="f546"/>
                  </a:lnTo>
                  <a:lnTo>
                    <a:pt x="f323" y="f1712"/>
                  </a:lnTo>
                  <a:lnTo>
                    <a:pt x="f1232" y="f2130"/>
                  </a:lnTo>
                  <a:lnTo>
                    <a:pt x="f72" y="f2131"/>
                  </a:lnTo>
                  <a:lnTo>
                    <a:pt x="f66" y="f2131"/>
                  </a:lnTo>
                  <a:lnTo>
                    <a:pt x="f61" y="f2041"/>
                  </a:lnTo>
                  <a:lnTo>
                    <a:pt x="f1250" y="f807"/>
                  </a:lnTo>
                  <a:lnTo>
                    <a:pt x="f61" y="f1659"/>
                  </a:lnTo>
                  <a:lnTo>
                    <a:pt x="f57" y="f1647"/>
                  </a:lnTo>
                  <a:lnTo>
                    <a:pt x="f215" y="f811"/>
                  </a:lnTo>
                  <a:lnTo>
                    <a:pt x="f215" y="f811"/>
                  </a:lnTo>
                  <a:lnTo>
                    <a:pt x="f57" y="f2040"/>
                  </a:lnTo>
                  <a:lnTo>
                    <a:pt x="f69" y="f1657"/>
                  </a:lnTo>
                  <a:lnTo>
                    <a:pt x="f60" y="f812"/>
                  </a:lnTo>
                  <a:lnTo>
                    <a:pt x="f319" y="f819"/>
                  </a:lnTo>
                  <a:lnTo>
                    <a:pt x="f62" y="f779"/>
                  </a:lnTo>
                  <a:lnTo>
                    <a:pt x="f1250" y="f819"/>
                  </a:lnTo>
                  <a:lnTo>
                    <a:pt x="f553" y="f779"/>
                  </a:lnTo>
                  <a:lnTo>
                    <a:pt x="f320" y="f824"/>
                  </a:lnTo>
                  <a:lnTo>
                    <a:pt x="f55" y="f785"/>
                  </a:lnTo>
                  <a:lnTo>
                    <a:pt x="f216" y="f775"/>
                  </a:lnTo>
                  <a:lnTo>
                    <a:pt x="f320" y="f775"/>
                  </a:lnTo>
                  <a:lnTo>
                    <a:pt x="f1251" y="f774"/>
                  </a:lnTo>
                  <a:lnTo>
                    <a:pt x="f217" y="f753"/>
                  </a:lnTo>
                  <a:lnTo>
                    <a:pt x="f597" y="f2017"/>
                  </a:lnTo>
                  <a:lnTo>
                    <a:pt x="f79" y="f2132"/>
                  </a:lnTo>
                  <a:lnTo>
                    <a:pt x="f79" y="f534"/>
                  </a:lnTo>
                  <a:lnTo>
                    <a:pt x="f90" y="f534"/>
                  </a:lnTo>
                  <a:lnTo>
                    <a:pt x="f192" y="f2133"/>
                  </a:lnTo>
                  <a:lnTo>
                    <a:pt x="f211" y="f2134"/>
                  </a:lnTo>
                  <a:lnTo>
                    <a:pt x="f192" y="f2135"/>
                  </a:lnTo>
                  <a:lnTo>
                    <a:pt x="f82" y="f2012"/>
                  </a:lnTo>
                  <a:lnTo>
                    <a:pt x="f197" y="f2035"/>
                  </a:lnTo>
                  <a:lnTo>
                    <a:pt x="f184" y="f692"/>
                  </a:lnTo>
                  <a:lnTo>
                    <a:pt x="f576" y="f505"/>
                  </a:lnTo>
                  <a:lnTo>
                    <a:pt x="f576" y="f689"/>
                  </a:lnTo>
                  <a:lnTo>
                    <a:pt x="f184" y="f1711"/>
                  </a:lnTo>
                  <a:lnTo>
                    <a:pt x="f181" y="f689"/>
                  </a:lnTo>
                  <a:lnTo>
                    <a:pt x="f1257" y="f689"/>
                  </a:lnTo>
                  <a:lnTo>
                    <a:pt x="f593" y="f502"/>
                  </a:lnTo>
                  <a:lnTo>
                    <a:pt x="f181" y="f503"/>
                  </a:lnTo>
                  <a:lnTo>
                    <a:pt x="f589" y="f507"/>
                  </a:lnTo>
                  <a:lnTo>
                    <a:pt x="f1257" y="f689"/>
                  </a:lnTo>
                  <a:lnTo>
                    <a:pt x="f1257" y="f689"/>
                  </a:lnTo>
                  <a:lnTo>
                    <a:pt x="f202" y="f519"/>
                  </a:lnTo>
                  <a:lnTo>
                    <a:pt x="f174" y="f674"/>
                  </a:lnTo>
                  <a:lnTo>
                    <a:pt x="f176" y="f2136"/>
                  </a:lnTo>
                  <a:lnTo>
                    <a:pt x="f578" y="f674"/>
                  </a:lnTo>
                  <a:lnTo>
                    <a:pt x="f2137" y="f2138"/>
                  </a:lnTo>
                  <a:lnTo>
                    <a:pt x="f1320" y="f1717"/>
                  </a:lnTo>
                  <a:lnTo>
                    <a:pt x="f1319" y="f2139"/>
                  </a:lnTo>
                  <a:lnTo>
                    <a:pt x="f1325" y="f2138"/>
                  </a:lnTo>
                  <a:lnTo>
                    <a:pt x="f2140" y="f1717"/>
                  </a:lnTo>
                  <a:lnTo>
                    <a:pt x="f614" y="f1725"/>
                  </a:lnTo>
                  <a:lnTo>
                    <a:pt x="f634" y="f671"/>
                  </a:lnTo>
                  <a:lnTo>
                    <a:pt x="f623" y="f2141"/>
                  </a:lnTo>
                  <a:lnTo>
                    <a:pt x="f623" y="f1954"/>
                  </a:lnTo>
                  <a:lnTo>
                    <a:pt x="f1715" y="f1967"/>
                  </a:lnTo>
                  <a:lnTo>
                    <a:pt x="f435" y="f652"/>
                  </a:lnTo>
                  <a:lnTo>
                    <a:pt x="f1380" y="f1420"/>
                  </a:lnTo>
                  <a:lnTo>
                    <a:pt x="f1380" y="f2142"/>
                  </a:lnTo>
                  <a:lnTo>
                    <a:pt x="f1716" y="f239"/>
                  </a:lnTo>
                  <a:lnTo>
                    <a:pt x="f645" y="f2137"/>
                  </a:lnTo>
                  <a:lnTo>
                    <a:pt x="f1298" y="f241"/>
                  </a:lnTo>
                  <a:lnTo>
                    <a:pt x="f1386" y="f1262"/>
                  </a:lnTo>
                  <a:lnTo>
                    <a:pt x="f226" y="f224"/>
                  </a:lnTo>
                  <a:lnTo>
                    <a:pt x="f229" y="f242"/>
                  </a:lnTo>
                  <a:lnTo>
                    <a:pt x="f229" y="f242"/>
                  </a:lnTo>
                  <a:lnTo>
                    <a:pt x="f1274" y="f1259"/>
                  </a:lnTo>
                  <a:lnTo>
                    <a:pt x="f229" y="f1382"/>
                  </a:lnTo>
                  <a:lnTo>
                    <a:pt x="f229" y="f201"/>
                  </a:lnTo>
                  <a:lnTo>
                    <a:pt x="f584" y="f587"/>
                  </a:lnTo>
                  <a:lnTo>
                    <a:pt x="f572" y="f241"/>
                  </a:lnTo>
                  <a:lnTo>
                    <a:pt x="f593" y="f201"/>
                  </a:lnTo>
                  <a:lnTo>
                    <a:pt x="f200" y="f619"/>
                  </a:lnTo>
                  <a:lnTo>
                    <a:pt x="f1286" y="f585"/>
                  </a:lnTo>
                  <a:lnTo>
                    <a:pt x="f595" y="f223"/>
                  </a:lnTo>
                  <a:lnTo>
                    <a:pt x="f189" y="f176"/>
                  </a:lnTo>
                  <a:lnTo>
                    <a:pt x="f1310" y="f176"/>
                  </a:lnTo>
                  <a:lnTo>
                    <a:pt x="f1256" y="f573"/>
                  </a:lnTo>
                  <a:lnTo>
                    <a:pt x="f197" y="f205"/>
                  </a:lnTo>
                  <a:lnTo>
                    <a:pt x="f189" y="f81"/>
                  </a:lnTo>
                  <a:lnTo>
                    <a:pt x="f599" y="f47"/>
                  </a:lnTo>
                  <a:lnTo>
                    <a:pt x="f568" y="f209"/>
                  </a:lnTo>
                  <a:lnTo>
                    <a:pt x="f2143" y="f210"/>
                  </a:lnTo>
                  <a:lnTo>
                    <a:pt x="f47" y="f82"/>
                  </a:lnTo>
                  <a:lnTo>
                    <a:pt x="f85" y="f192"/>
                  </a:lnTo>
                  <a:lnTo>
                    <a:pt x="f80" y="f210"/>
                  </a:lnTo>
                  <a:lnTo>
                    <a:pt x="f554" y="f90"/>
                  </a:lnTo>
                  <a:lnTo>
                    <a:pt x="f76" y="f7"/>
                  </a:lnTo>
                  <a:lnTo>
                    <a:pt x="f76" y="f79"/>
                  </a:lnTo>
                  <a:lnTo>
                    <a:pt x="f215" y="f53"/>
                  </a:lnTo>
                  <a:lnTo>
                    <a:pt x="f57" y="f80"/>
                  </a:lnTo>
                  <a:lnTo>
                    <a:pt x="f57" y="f80"/>
                  </a:lnTo>
                  <a:lnTo>
                    <a:pt x="f63" y="f76"/>
                  </a:lnTo>
                  <a:lnTo>
                    <a:pt x="f1232" y="f215"/>
                  </a:lnTo>
                  <a:lnTo>
                    <a:pt x="f314" y="f1250"/>
                  </a:lnTo>
                  <a:lnTo>
                    <a:pt x="f1237" y="f552"/>
                  </a:lnTo>
                  <a:lnTo>
                    <a:pt x="f1239" y="f61"/>
                  </a:lnTo>
                  <a:lnTo>
                    <a:pt x="f1230" y="f72"/>
                  </a:lnTo>
                  <a:lnTo>
                    <a:pt x="f314" y="f1232"/>
                  </a:lnTo>
                  <a:lnTo>
                    <a:pt x="f318" y="f319"/>
                  </a:lnTo>
                  <a:lnTo>
                    <a:pt x="f318" y="f72"/>
                  </a:lnTo>
                  <a:lnTo>
                    <a:pt x="f315" y="f1232"/>
                  </a:lnTo>
                  <a:lnTo>
                    <a:pt x="f316" y="f319"/>
                  </a:lnTo>
                  <a:lnTo>
                    <a:pt x="f1222" y="f67"/>
                  </a:lnTo>
                  <a:lnTo>
                    <a:pt x="f120" y="f64"/>
                  </a:lnTo>
                  <a:lnTo>
                    <a:pt x="f119" y="f322"/>
                  </a:lnTo>
                  <a:lnTo>
                    <a:pt x="f169" y="f1239"/>
                  </a:lnTo>
                  <a:lnTo>
                    <a:pt x="f112" y="f121"/>
                  </a:lnTo>
                  <a:lnTo>
                    <a:pt x="f112" y="f322"/>
                  </a:lnTo>
                  <a:lnTo>
                    <a:pt x="f115" y="f322"/>
                  </a:lnTo>
                  <a:lnTo>
                    <a:pt x="f2144" y="f64"/>
                  </a:lnTo>
                  <a:lnTo>
                    <a:pt x="f2113" y="f323"/>
                  </a:lnTo>
                  <a:lnTo>
                    <a:pt x="f106" y="f121"/>
                  </a:lnTo>
                  <a:lnTo>
                    <a:pt x="f264" y="f121"/>
                  </a:lnTo>
                  <a:lnTo>
                    <a:pt x="f1194" y="f1709"/>
                  </a:lnTo>
                  <a:lnTo>
                    <a:pt x="f1188" y="f169"/>
                  </a:lnTo>
                  <a:lnTo>
                    <a:pt x="f386" y="f118"/>
                  </a:lnTo>
                  <a:lnTo>
                    <a:pt x="f1192" y="f118"/>
                  </a:lnTo>
                  <a:lnTo>
                    <a:pt x="f386" y="f542"/>
                  </a:lnTo>
                  <a:lnTo>
                    <a:pt x="f383" y="f1710"/>
                  </a:lnTo>
                  <a:lnTo>
                    <a:pt x="f285" y="f322"/>
                  </a:lnTo>
                  <a:lnTo>
                    <a:pt x="f1184" y="f62"/>
                  </a:lnTo>
                  <a:lnTo>
                    <a:pt x="f310" y="f66"/>
                  </a:lnTo>
                  <a:lnTo>
                    <a:pt x="f313" y="f60"/>
                  </a:lnTo>
                  <a:lnTo>
                    <a:pt x="f465" y="f64"/>
                  </a:lnTo>
                  <a:lnTo>
                    <a:pt x="f382" y="f322"/>
                  </a:lnTo>
                  <a:lnTo>
                    <a:pt x="f2145" y="f1710"/>
                  </a:lnTo>
                  <a:lnTo>
                    <a:pt x="f382" y="f1710"/>
                  </a:lnTo>
                  <a:lnTo>
                    <a:pt x="f313" y="f542"/>
                  </a:lnTo>
                  <a:lnTo>
                    <a:pt x="f1789" y="f316"/>
                  </a:lnTo>
                  <a:lnTo>
                    <a:pt x="f310" y="f119"/>
                  </a:lnTo>
                  <a:lnTo>
                    <a:pt x="f1175" y="f1230"/>
                  </a:lnTo>
                  <a:lnTo>
                    <a:pt x="f1175" y="f1710"/>
                  </a:lnTo>
                  <a:lnTo>
                    <a:pt x="f1743" y="f168"/>
                  </a:lnTo>
                  <a:lnTo>
                    <a:pt x="f291" y="f64"/>
                  </a:lnTo>
                  <a:lnTo>
                    <a:pt x="f292" y="f67"/>
                  </a:lnTo>
                  <a:lnTo>
                    <a:pt x="f921" y="f60"/>
                  </a:lnTo>
                  <a:lnTo>
                    <a:pt x="f305" y="f1250"/>
                  </a:lnTo>
                  <a:lnTo>
                    <a:pt x="f297" y="f216"/>
                  </a:lnTo>
                  <a:lnTo>
                    <a:pt x="f923" y="f60"/>
                  </a:lnTo>
                  <a:lnTo>
                    <a:pt x="f1169" y="f321"/>
                  </a:lnTo>
                  <a:lnTo>
                    <a:pt x="f2106" y="f552"/>
                  </a:lnTo>
                  <a:lnTo>
                    <a:pt x="f405" y="f66"/>
                  </a:lnTo>
                  <a:lnTo>
                    <a:pt x="f405" y="f66"/>
                  </a:lnTo>
                  <a:lnTo>
                    <a:pt x="f1864" y="f552"/>
                  </a:lnTo>
                  <a:lnTo>
                    <a:pt x="f439" y="f314"/>
                  </a:lnTo>
                  <a:lnTo>
                    <a:pt x="f1698" y="f1222"/>
                  </a:lnTo>
                  <a:lnTo>
                    <a:pt x="f1171" y="f118"/>
                  </a:lnTo>
                  <a:lnTo>
                    <a:pt x="f438" y="f284"/>
                  </a:lnTo>
                  <a:lnTo>
                    <a:pt x="f438" y="f550"/>
                  </a:lnTo>
                  <a:lnTo>
                    <a:pt x="f446" y="f102"/>
                  </a:lnTo>
                  <a:lnTo>
                    <a:pt x="f448" y="f109"/>
                  </a:lnTo>
                  <a:lnTo>
                    <a:pt x="f1698" y="f107"/>
                  </a:lnTo>
                  <a:lnTo>
                    <a:pt x="f1865" y="f259"/>
                  </a:lnTo>
                  <a:lnTo>
                    <a:pt x="f444" y="f105"/>
                  </a:lnTo>
                  <a:lnTo>
                    <a:pt x="f396" y="f103"/>
                  </a:lnTo>
                  <a:lnTo>
                    <a:pt x="f1121" y="f390"/>
                  </a:lnTo>
                  <a:lnTo>
                    <a:pt x="f1105" y="f386"/>
                  </a:lnTo>
                  <a:lnTo>
                    <a:pt x="f1149" y="f1816"/>
                  </a:lnTo>
                  <a:lnTo>
                    <a:pt x="f1151" y="f1189"/>
                  </a:lnTo>
                  <a:lnTo>
                    <a:pt x="f1140" y="f384"/>
                  </a:lnTo>
                  <a:lnTo>
                    <a:pt x="f1130" y="f467"/>
                  </a:lnTo>
                  <a:lnTo>
                    <a:pt x="f1143" y="f1184"/>
                  </a:lnTo>
                  <a:lnTo>
                    <a:pt x="f1143" y="f310"/>
                  </a:lnTo>
                  <a:lnTo>
                    <a:pt x="f1141" y="f908"/>
                  </a:lnTo>
                  <a:lnTo>
                    <a:pt x="f1166" y="f458"/>
                  </a:lnTo>
                  <a:lnTo>
                    <a:pt x="f1072" y="f287"/>
                  </a:lnTo>
                  <a:lnTo>
                    <a:pt x="f1656" y="f467"/>
                  </a:lnTo>
                  <a:lnTo>
                    <a:pt x="f1688" y="f1816"/>
                  </a:lnTo>
                  <a:lnTo>
                    <a:pt x="f1676" y="f1816"/>
                  </a:lnTo>
                  <a:lnTo>
                    <a:pt x="f1693" y="f1185"/>
                  </a:lnTo>
                  <a:lnTo>
                    <a:pt x="f1681" y="f1189"/>
                  </a:lnTo>
                  <a:lnTo>
                    <a:pt x="f978" y="f1192"/>
                  </a:lnTo>
                  <a:lnTo>
                    <a:pt x="f978" y="f1192"/>
                  </a:lnTo>
                  <a:lnTo>
                    <a:pt x="f956" y="f377"/>
                  </a:lnTo>
                  <a:lnTo>
                    <a:pt x="f956" y="f377"/>
                  </a:lnTo>
                  <a:lnTo>
                    <a:pt x="f975" y="f1816"/>
                  </a:lnTo>
                  <a:lnTo>
                    <a:pt x="f975" y="f1816"/>
                  </a:lnTo>
                  <a:lnTo>
                    <a:pt x="f978" y="f1192"/>
                  </a:lnTo>
                  <a:lnTo>
                    <a:pt x="f935" y="f458"/>
                  </a:lnTo>
                  <a:lnTo>
                    <a:pt x="f935" y="f286"/>
                  </a:lnTo>
                  <a:lnTo>
                    <a:pt x="f2146" y="f356"/>
                  </a:lnTo>
                  <a:lnTo>
                    <a:pt x="f935" y="f458"/>
                  </a:lnTo>
                  <a:lnTo>
                    <a:pt x="f976" y="f2105"/>
                  </a:lnTo>
                  <a:lnTo>
                    <a:pt x="f1012" y="f463"/>
                  </a:lnTo>
                  <a:lnTo>
                    <a:pt x="f1682" y="f251"/>
                  </a:lnTo>
                  <a:lnTo>
                    <a:pt x="f1682" y="f2104"/>
                  </a:lnTo>
                  <a:lnTo>
                    <a:pt x="f1035" y="f1747"/>
                  </a:lnTo>
                  <a:lnTo>
                    <a:pt x="f1668" y="f1747"/>
                  </a:lnTo>
                  <a:lnTo>
                    <a:pt x="f1667" y="f2106"/>
                  </a:lnTo>
                  <a:lnTo>
                    <a:pt x="f1666" y="f924"/>
                  </a:lnTo>
                  <a:lnTo>
                    <a:pt x="f1015" y="f2083"/>
                  </a:lnTo>
                  <a:lnTo>
                    <a:pt x="f1013" y="f249"/>
                  </a:lnTo>
                  <a:lnTo>
                    <a:pt x="f1651" y="f2084"/>
                  </a:lnTo>
                  <a:lnTo>
                    <a:pt x="f1874" y="f2147"/>
                  </a:lnTo>
                  <a:lnTo>
                    <a:pt x="f1874" y="f441"/>
                  </a:lnTo>
                  <a:lnTo>
                    <a:pt x="f1099" y="f1154"/>
                  </a:lnTo>
                  <a:lnTo>
                    <a:pt x="f1099" y="f1153"/>
                  </a:lnTo>
                  <a:lnTo>
                    <a:pt x="f1068" y="f1153"/>
                  </a:lnTo>
                  <a:lnTo>
                    <a:pt x="f1658" y="f442"/>
                  </a:lnTo>
                  <a:lnTo>
                    <a:pt x="f1688" y="f446"/>
                  </a:lnTo>
                  <a:lnTo>
                    <a:pt x="f1078" y="f1153"/>
                  </a:lnTo>
                  <a:lnTo>
                    <a:pt x="f395" y="f1154"/>
                  </a:lnTo>
                  <a:lnTo>
                    <a:pt x="f1085" y="f1153"/>
                  </a:lnTo>
                  <a:lnTo>
                    <a:pt x="f1085" y="f2147"/>
                  </a:lnTo>
                  <a:lnTo>
                    <a:pt x="f1109" y="f2147"/>
                  </a:lnTo>
                  <a:lnTo>
                    <a:pt x="f1107" y="f1864"/>
                  </a:lnTo>
                  <a:lnTo>
                    <a:pt x="f1149" y="f441"/>
                  </a:lnTo>
                  <a:lnTo>
                    <a:pt x="f1126" y="f406"/>
                  </a:lnTo>
                  <a:lnTo>
                    <a:pt x="f1143" y="f406"/>
                  </a:lnTo>
                  <a:lnTo>
                    <a:pt x="f1130" y="f441"/>
                  </a:lnTo>
                  <a:lnTo>
                    <a:pt x="f1139" y="f1170"/>
                  </a:lnTo>
                  <a:lnTo>
                    <a:pt x="f1139" y="f1170"/>
                  </a:lnTo>
                  <a:lnTo>
                    <a:pt x="f1126" y="f1762"/>
                  </a:lnTo>
                  <a:lnTo>
                    <a:pt x="f1140" y="f448"/>
                  </a:lnTo>
                  <a:lnTo>
                    <a:pt x="f1123" y="f1170"/>
                  </a:lnTo>
                  <a:lnTo>
                    <a:pt x="f445" y="f1702"/>
                  </a:lnTo>
                  <a:lnTo>
                    <a:pt x="f445" y="f1702"/>
                  </a:lnTo>
                  <a:lnTo>
                    <a:pt x="f1148" y="f448"/>
                  </a:lnTo>
                  <a:lnTo>
                    <a:pt x="f1147" y="f438"/>
                  </a:lnTo>
                  <a:lnTo>
                    <a:pt x="f1147" y="f1865"/>
                  </a:lnTo>
                  <a:lnTo>
                    <a:pt x="f1702" y="f1698"/>
                  </a:lnTo>
                  <a:lnTo>
                    <a:pt x="f1702" y="f1698"/>
                  </a:lnTo>
                  <a:lnTo>
                    <a:pt x="f437" y="f1865"/>
                  </a:lnTo>
                  <a:lnTo>
                    <a:pt x="f1865" y="f438"/>
                  </a:lnTo>
                  <a:lnTo>
                    <a:pt x="f1153" y="f1865"/>
                  </a:lnTo>
                  <a:lnTo>
                    <a:pt x="f1155" y="f1170"/>
                  </a:lnTo>
                  <a:lnTo>
                    <a:pt x="f1156" y="f1157"/>
                  </a:lnTo>
                  <a:lnTo>
                    <a:pt x="f1156" y="f1157"/>
                  </a:lnTo>
                  <a:lnTo>
                    <a:pt x="f1174" y="f1155"/>
                  </a:lnTo>
                  <a:lnTo>
                    <a:pt x="f463" y="f406"/>
                  </a:lnTo>
                  <a:lnTo>
                    <a:pt x="f252" y="f251"/>
                  </a:lnTo>
                  <a:lnTo>
                    <a:pt x="f2111" y="f1174"/>
                  </a:lnTo>
                  <a:lnTo>
                    <a:pt x="f2107" y="f2104"/>
                  </a:lnTo>
                  <a:lnTo>
                    <a:pt x="f252" y="f463"/>
                  </a:lnTo>
                  <a:lnTo>
                    <a:pt x="f1863" y="f254"/>
                  </a:lnTo>
                  <a:lnTo>
                    <a:pt x="f2148" y="f254"/>
                  </a:lnTo>
                  <a:lnTo>
                    <a:pt x="f1158" y="f1159"/>
                  </a:lnTo>
                  <a:lnTo>
                    <a:pt x="f1158" y="f1159"/>
                  </a:lnTo>
                  <a:lnTo>
                    <a:pt x="f2149" y="f2150"/>
                  </a:lnTo>
                  <a:lnTo>
                    <a:pt x="f255" y="f2083"/>
                  </a:lnTo>
                  <a:lnTo>
                    <a:pt x="f926" y="f443"/>
                  </a:lnTo>
                  <a:lnTo>
                    <a:pt x="f300" y="f1133"/>
                  </a:lnTo>
                  <a:lnTo>
                    <a:pt x="f303" y="f1167"/>
                  </a:lnTo>
                  <a:lnTo>
                    <a:pt x="f303" y="f2151"/>
                  </a:lnTo>
                  <a:lnTo>
                    <a:pt x="f304" y="f1697"/>
                  </a:lnTo>
                  <a:lnTo>
                    <a:pt x="f304" y="f1167"/>
                  </a:lnTo>
                  <a:lnTo>
                    <a:pt x="f292" y="f1125"/>
                  </a:lnTo>
                  <a:lnTo>
                    <a:pt x="f292" y="f1130"/>
                  </a:lnTo>
                  <a:lnTo>
                    <a:pt x="f454" y="f397"/>
                  </a:lnTo>
                  <a:lnTo>
                    <a:pt x="f454" y="f1105"/>
                  </a:lnTo>
                  <a:lnTo>
                    <a:pt x="f308" y="f396"/>
                  </a:lnTo>
                  <a:lnTo>
                    <a:pt x="f1792" y="f1080"/>
                  </a:lnTo>
                  <a:lnTo>
                    <a:pt x="f286" y="f1072"/>
                  </a:lnTo>
                  <a:lnTo>
                    <a:pt x="f355" y="f1072"/>
                  </a:lnTo>
                  <a:lnTo>
                    <a:pt x="f287" y="f1077"/>
                  </a:lnTo>
                  <a:lnTo>
                    <a:pt x="f382" y="f1075"/>
                  </a:lnTo>
                  <a:lnTo>
                    <a:pt x="f285" y="f1700"/>
                  </a:lnTo>
                  <a:lnTo>
                    <a:pt x="f285" y="f1700"/>
                  </a:lnTo>
                  <a:lnTo>
                    <a:pt x="f313" y="f1075"/>
                  </a:lnTo>
                  <a:lnTo>
                    <a:pt x="f1792" y="f1700"/>
                  </a:lnTo>
                  <a:lnTo>
                    <a:pt x="f908" y="f1871"/>
                  </a:lnTo>
                  <a:lnTo>
                    <a:pt x="f313" y="f1115"/>
                  </a:lnTo>
                  <a:lnTo>
                    <a:pt x="f2145" y="f1871"/>
                  </a:lnTo>
                  <a:lnTo>
                    <a:pt x="f285" y="f1115"/>
                  </a:lnTo>
                  <a:lnTo>
                    <a:pt x="f285" y="f1676"/>
                  </a:lnTo>
                  <a:lnTo>
                    <a:pt x="f382" y="f1042"/>
                  </a:lnTo>
                  <a:lnTo>
                    <a:pt x="f313" y="f1067"/>
                  </a:lnTo>
                  <a:lnTo>
                    <a:pt x="f1792" y="f1068"/>
                  </a:lnTo>
                  <a:lnTo>
                    <a:pt x="f465" y="f1096"/>
                  </a:lnTo>
                  <a:lnTo>
                    <a:pt x="f313" y="f1067"/>
                  </a:lnTo>
                  <a:lnTo>
                    <a:pt x="f313" y="f1067"/>
                  </a:lnTo>
                  <a:lnTo>
                    <a:pt x="f465" y="f1099"/>
                  </a:lnTo>
                  <a:lnTo>
                    <a:pt x="f382" y="f1099"/>
                  </a:lnTo>
                  <a:lnTo>
                    <a:pt x="f285" y="f1658"/>
                  </a:lnTo>
                  <a:lnTo>
                    <a:pt x="f907" y="f1064"/>
                  </a:lnTo>
                  <a:lnTo>
                    <a:pt x="f285" y="f1874"/>
                  </a:lnTo>
                  <a:lnTo>
                    <a:pt x="f285" y="f1063"/>
                  </a:lnTo>
                  <a:lnTo>
                    <a:pt x="f312" y="f1116"/>
                  </a:lnTo>
                  <a:lnTo>
                    <a:pt x="f2145" y="f1664"/>
                  </a:lnTo>
                  <a:lnTo>
                    <a:pt x="f907" y="f1116"/>
                  </a:lnTo>
                  <a:lnTo>
                    <a:pt x="f313" y="f1672"/>
                  </a:lnTo>
                  <a:lnTo>
                    <a:pt x="f313" y="f1062"/>
                  </a:lnTo>
                  <a:lnTo>
                    <a:pt x="f2145" y="f1116"/>
                  </a:lnTo>
                  <a:lnTo>
                    <a:pt x="f310" y="f1063"/>
                  </a:lnTo>
                  <a:lnTo>
                    <a:pt x="f285" y="f1652"/>
                  </a:lnTo>
                  <a:lnTo>
                    <a:pt x="f383" y="f1116"/>
                  </a:lnTo>
                  <a:lnTo>
                    <a:pt x="f1789" y="f1013"/>
                  </a:lnTo>
                  <a:lnTo>
                    <a:pt x="f381" y="f1681"/>
                  </a:lnTo>
                  <a:lnTo>
                    <a:pt x="f381" y="f1013"/>
                  </a:lnTo>
                  <a:lnTo>
                    <a:pt x="f384" y="f1666"/>
                  </a:lnTo>
                  <a:lnTo>
                    <a:pt x="f384" y="f1681"/>
                  </a:lnTo>
                  <a:lnTo>
                    <a:pt x="f311" y="f1038"/>
                  </a:lnTo>
                  <a:lnTo>
                    <a:pt x="f311" y="f1666"/>
                  </a:lnTo>
                  <a:lnTo>
                    <a:pt x="f380" y="f1681"/>
                  </a:lnTo>
                  <a:lnTo>
                    <a:pt x="f311" y="f1681"/>
                  </a:lnTo>
                  <a:lnTo>
                    <a:pt x="f381" y="f1117"/>
                  </a:lnTo>
                  <a:lnTo>
                    <a:pt x="f384" y="f1117"/>
                  </a:lnTo>
                  <a:lnTo>
                    <a:pt x="f1789" y="f1660"/>
                  </a:lnTo>
                  <a:lnTo>
                    <a:pt x="f384" y="f1652"/>
                  </a:lnTo>
                  <a:lnTo>
                    <a:pt x="f384" y="f1116"/>
                  </a:lnTo>
                  <a:lnTo>
                    <a:pt x="f381" y="f1064"/>
                  </a:lnTo>
                  <a:lnTo>
                    <a:pt x="f381" y="f1673"/>
                  </a:lnTo>
                  <a:lnTo>
                    <a:pt x="f384" y="f1673"/>
                  </a:lnTo>
                  <a:lnTo>
                    <a:pt x="f383" y="f1686"/>
                  </a:lnTo>
                  <a:lnTo>
                    <a:pt x="f1192" y="f1116"/>
                  </a:lnTo>
                  <a:lnTo>
                    <a:pt x="f1192" y="f1666"/>
                  </a:lnTo>
                  <a:lnTo>
                    <a:pt x="f379" y="f1048"/>
                  </a:lnTo>
                  <a:lnTo>
                    <a:pt x="f388" y="f958"/>
                  </a:lnTo>
                  <a:lnTo>
                    <a:pt x="f2081" y="f976"/>
                  </a:lnTo>
                  <a:lnTo>
                    <a:pt x="f1194" y="f1012"/>
                  </a:lnTo>
                  <a:lnTo>
                    <a:pt x="f2082" y="f970"/>
                  </a:lnTo>
                  <a:lnTo>
                    <a:pt x="f264" y="f973"/>
                  </a:lnTo>
                  <a:lnTo>
                    <a:pt x="f270" y="f917"/>
                  </a:lnTo>
                  <a:lnTo>
                    <a:pt x="f2144" y="f2146"/>
                  </a:lnTo>
                  <a:lnTo>
                    <a:pt x="f117" y="f917"/>
                  </a:lnTo>
                  <a:lnTo>
                    <a:pt x="f117" y="f917"/>
                  </a:lnTo>
                  <a:lnTo>
                    <a:pt x="f2144" y="f935"/>
                  </a:lnTo>
                  <a:lnTo>
                    <a:pt x="f537" y="f2146"/>
                  </a:lnTo>
                  <a:lnTo>
                    <a:pt x="f537" y="f2146"/>
                  </a:lnTo>
                  <a:lnTo>
                    <a:pt x="f1212" y="f1671"/>
                  </a:lnTo>
                  <a:lnTo>
                    <a:pt x="f112" y="f2146"/>
                  </a:lnTo>
                  <a:lnTo>
                    <a:pt x="f116" y="f916"/>
                  </a:lnTo>
                  <a:lnTo>
                    <a:pt x="f257" y="f917"/>
                  </a:lnTo>
                  <a:lnTo>
                    <a:pt x="f1212" y="f933"/>
                  </a:lnTo>
                  <a:lnTo>
                    <a:pt x="f161" y="f893"/>
                  </a:lnTo>
                  <a:lnTo>
                    <a:pt x="f1737" y="f912"/>
                  </a:lnTo>
                  <a:lnTo>
                    <a:pt x="f284" y="f2152"/>
                  </a:lnTo>
                  <a:lnTo>
                    <a:pt x="f284" y="f893"/>
                  </a:lnTo>
                  <a:lnTo>
                    <a:pt x="f164" y="f911"/>
                  </a:lnTo>
                  <a:lnTo>
                    <a:pt x="f164" y="f893"/>
                  </a:lnTo>
                  <a:lnTo>
                    <a:pt x="f550" y="f2152"/>
                  </a:lnTo>
                  <a:lnTo>
                    <a:pt x="f369" y="f887"/>
                  </a:lnTo>
                  <a:lnTo>
                    <a:pt x="f369" y="f888"/>
                  </a:lnTo>
                  <a:lnTo>
                    <a:pt x="f315" y="f953"/>
                  </a:lnTo>
                  <a:lnTo>
                    <a:pt x="f542" y="f1024"/>
                  </a:lnTo>
                  <a:lnTo>
                    <a:pt x="f169" y="f887"/>
                  </a:lnTo>
                  <a:lnTo>
                    <a:pt x="f1709" y="f953"/>
                  </a:lnTo>
                  <a:lnTo>
                    <a:pt x="f121" y="f909"/>
                  </a:lnTo>
                  <a:lnTo>
                    <a:pt x="f67" y="f885"/>
                  </a:lnTo>
                  <a:lnTo>
                    <a:pt x="f61" y="f883"/>
                  </a:lnTo>
                  <a:lnTo>
                    <a:pt x="f68" y="f891"/>
                  </a:lnTo>
                  <a:lnTo>
                    <a:pt x="f1246" y="f875"/>
                  </a:lnTo>
                  <a:lnTo>
                    <a:pt x="f55" y="f998"/>
                  </a:lnTo>
                  <a:lnTo>
                    <a:pt x="f1243" y="f883"/>
                  </a:lnTo>
                  <a:lnTo>
                    <a:pt x="f212" y="f883"/>
                  </a:lnTo>
                  <a:lnTo>
                    <a:pt x="f216" y="f1001"/>
                  </a:lnTo>
                  <a:lnTo>
                    <a:pt x="f216" y="f891"/>
                  </a:lnTo>
                  <a:lnTo>
                    <a:pt x="f1246" y="f891"/>
                  </a:lnTo>
                  <a:lnTo>
                    <a:pt x="f61" y="f909"/>
                  </a:lnTo>
                  <a:lnTo>
                    <a:pt x="f61" y="f909"/>
                  </a:lnTo>
                  <a:lnTo>
                    <a:pt x="f60" y="f887"/>
                  </a:lnTo>
                  <a:lnTo>
                    <a:pt x="f319" y="f912"/>
                  </a:lnTo>
                  <a:lnTo>
                    <a:pt x="f321" y="f1051"/>
                  </a:lnTo>
                  <a:lnTo>
                    <a:pt x="f1246" y="f887"/>
                  </a:lnTo>
                  <a:lnTo>
                    <a:pt x="f1246" y="f888"/>
                  </a:lnTo>
                  <a:lnTo>
                    <a:pt x="f216" y="f909"/>
                  </a:lnTo>
                  <a:lnTo>
                    <a:pt x="f195" y="f885"/>
                  </a:lnTo>
                  <a:lnTo>
                    <a:pt x="f195" y="f883"/>
                  </a:lnTo>
                  <a:lnTo>
                    <a:pt x="f195" y="f914"/>
                  </a:lnTo>
                  <a:lnTo>
                    <a:pt x="f90" y="f875"/>
                  </a:lnTo>
                  <a:lnTo>
                    <a:pt x="f78" y="f904"/>
                  </a:lnTo>
                  <a:lnTo>
                    <a:pt x="f77" y="f914"/>
                  </a:lnTo>
                  <a:lnTo>
                    <a:pt x="f76" y="f865"/>
                  </a:lnTo>
                  <a:lnTo>
                    <a:pt x="f56" y="f901"/>
                  </a:lnTo>
                  <a:lnTo>
                    <a:pt x="f320" y="f1009"/>
                  </a:lnTo>
                  <a:lnTo>
                    <a:pt x="f320" y="f899"/>
                  </a:lnTo>
                  <a:lnTo>
                    <a:pt x="f1251" y="f851"/>
                  </a:lnTo>
                  <a:lnTo>
                    <a:pt x="f1252" y="f854"/>
                  </a:lnTo>
                  <a:lnTo>
                    <a:pt x="f840" y="f841"/>
                  </a:lnTo>
                  <a:lnTo>
                    <a:pt x="f840" y="f841"/>
                  </a:lnTo>
                  <a:lnTo>
                    <a:pt x="f1246" y="f854"/>
                  </a:lnTo>
                  <a:lnTo>
                    <a:pt x="f552" y="f856"/>
                  </a:lnTo>
                  <a:lnTo>
                    <a:pt x="f55" y="f856"/>
                  </a:lnTo>
                  <a:lnTo>
                    <a:pt x="f213" y="f845"/>
                  </a:lnTo>
                  <a:lnTo>
                    <a:pt x="f61" y="f845"/>
                  </a:lnTo>
                  <a:lnTo>
                    <a:pt x="f1200" y="f1001"/>
                  </a:lnTo>
                  <a:lnTo>
                    <a:pt x="f1200" y="f1001"/>
                  </a:lnTo>
                  <a:lnTo>
                    <a:pt x="f542" y="f854"/>
                  </a:lnTo>
                  <a:lnTo>
                    <a:pt x="f1222" y="f927"/>
                  </a:lnTo>
                  <a:lnTo>
                    <a:pt x="f182" y="f750"/>
                  </a:lnTo>
                  <a:lnTo>
                    <a:pt x="f587" y="f746"/>
                  </a:lnTo>
                  <a:lnTo>
                    <a:pt x="f584" y="f743"/>
                  </a:lnTo>
                  <a:lnTo>
                    <a:pt x="f582" y="f780"/>
                  </a:lnTo>
                  <a:lnTo>
                    <a:pt x="f223" y="f739"/>
                  </a:lnTo>
                  <a:lnTo>
                    <a:pt x="f862" y="f809"/>
                  </a:lnTo>
                  <a:lnTo>
                    <a:pt x="f589" y="f738"/>
                  </a:lnTo>
                  <a:lnTo>
                    <a:pt x="f182" y="f736"/>
                  </a:lnTo>
                  <a:lnTo>
                    <a:pt x="f178" y="f731"/>
                  </a:lnTo>
                  <a:lnTo>
                    <a:pt x="f1257" y="f729"/>
                  </a:lnTo>
                  <a:lnTo>
                    <a:pt x="f190" y="f740"/>
                  </a:lnTo>
                  <a:lnTo>
                    <a:pt x="f198" y="f738"/>
                  </a:lnTo>
                  <a:lnTo>
                    <a:pt x="f10" y="f736"/>
                  </a:lnTo>
                  <a:lnTo>
                    <a:pt x="f577" y="f758"/>
                  </a:lnTo>
                  <a:lnTo>
                    <a:pt x="f577" y="f710"/>
                  </a:lnTo>
                  <a:lnTo>
                    <a:pt x="f181" y="f714"/>
                  </a:lnTo>
                  <a:lnTo>
                    <a:pt x="f849" y="f708"/>
                  </a:lnTo>
                  <a:lnTo>
                    <a:pt x="f204" y="f710"/>
                  </a:lnTo>
                  <a:lnTo>
                    <a:pt x="f187" y="f708"/>
                  </a:lnTo>
                  <a:lnTo>
                    <a:pt x="f1256" y="f709"/>
                  </a:lnTo>
                  <a:lnTo>
                    <a:pt x="f570" y="f723"/>
                  </a:lnTo>
                  <a:lnTo>
                    <a:pt x="f204" y="f719"/>
                  </a:lnTo>
                  <a:lnTo>
                    <a:pt x="f204" y="f1628"/>
                  </a:lnTo>
                  <a:lnTo>
                    <a:pt x="f222" y="f707"/>
                  </a:lnTo>
                  <a:lnTo>
                    <a:pt x="f594" y="f706"/>
                  </a:lnTo>
                  <a:lnTo>
                    <a:pt x="f1286" y="f704"/>
                  </a:lnTo>
                  <a:lnTo>
                    <a:pt x="f574" y="f816"/>
                  </a:lnTo>
                  <a:lnTo>
                    <a:pt x="f10" y="f816"/>
                  </a:lnTo>
                  <a:lnTo>
                    <a:pt x="f574" y="f818"/>
                  </a:lnTo>
                  <a:lnTo>
                    <a:pt x="f190" y="f1590"/>
                  </a:lnTo>
                  <a:lnTo>
                    <a:pt x="f1286" y="f1624"/>
                  </a:lnTo>
                  <a:lnTo>
                    <a:pt x="f203" y="f773"/>
                  </a:lnTo>
                  <a:lnTo>
                    <a:pt x="f200" y="f769"/>
                  </a:lnTo>
                  <a:lnTo>
                    <a:pt x="f190" y="f2093"/>
                  </a:lnTo>
                  <a:lnTo>
                    <a:pt x="f200" y="f823"/>
                  </a:lnTo>
                  <a:lnTo>
                    <a:pt x="f198" y="f1586"/>
                  </a:lnTo>
                  <a:lnTo>
                    <a:pt x="f596" y="f1895"/>
                  </a:lnTo>
                  <a:lnTo>
                    <a:pt x="f596" y="f1895"/>
                  </a:lnTo>
                  <a:lnTo>
                    <a:pt x="f574" y="f1595"/>
                  </a:lnTo>
                  <a:lnTo>
                    <a:pt x="f219" y="f825"/>
                  </a:lnTo>
                  <a:lnTo>
                    <a:pt x="f219" y="f825"/>
                  </a:lnTo>
                  <a:lnTo>
                    <a:pt x="f1286" y="f764"/>
                  </a:lnTo>
                  <a:lnTo>
                    <a:pt x="f190" y="f1587"/>
                  </a:lnTo>
                  <a:lnTo>
                    <a:pt x="f1286" y="f1583"/>
                  </a:lnTo>
                  <a:lnTo>
                    <a:pt x="f219" y="f1583"/>
                  </a:lnTo>
                  <a:lnTo>
                    <a:pt x="f190" y="f1588"/>
                  </a:lnTo>
                  <a:lnTo>
                    <a:pt x="f203" y="f1619"/>
                  </a:lnTo>
                  <a:lnTo>
                    <a:pt x="f190" y="f1582"/>
                  </a:lnTo>
                  <a:lnTo>
                    <a:pt x="f595" y="f1577"/>
                  </a:lnTo>
                  <a:lnTo>
                    <a:pt x="f596" y="f1577"/>
                  </a:lnTo>
                  <a:lnTo>
                    <a:pt x="f197" y="f651"/>
                  </a:lnTo>
                  <a:lnTo>
                    <a:pt x="f197" y="f647"/>
                  </a:lnTo>
                  <a:lnTo>
                    <a:pt x="f568" y="f1596"/>
                  </a:lnTo>
                  <a:lnTo>
                    <a:pt x="f566" y="f1596"/>
                  </a:lnTo>
                  <a:lnTo>
                    <a:pt x="f1310" y="f1583"/>
                  </a:lnTo>
                  <a:lnTo>
                    <a:pt x="f81" y="f1595"/>
                  </a:lnTo>
                  <a:lnTo>
                    <a:pt x="f217" y="f2100"/>
                  </a:lnTo>
                  <a:lnTo>
                    <a:pt x="f210" y="f1887"/>
                  </a:lnTo>
                  <a:lnTo>
                    <a:pt x="f195" y="f825"/>
                  </a:lnTo>
                  <a:lnTo>
                    <a:pt x="f90" y="f1586"/>
                  </a:lnTo>
                  <a:lnTo>
                    <a:pt x="f192" y="f766"/>
                  </a:lnTo>
                  <a:lnTo>
                    <a:pt x="f79" y="f766"/>
                  </a:lnTo>
                  <a:lnTo>
                    <a:pt x="f90" y="f2100"/>
                  </a:lnTo>
                  <a:lnTo>
                    <a:pt x="f212" y="f2100"/>
                  </a:lnTo>
                  <a:lnTo>
                    <a:pt x="f86" y="f1596"/>
                  </a:lnTo>
                  <a:lnTo>
                    <a:pt x="f77" y="f1596"/>
                  </a:lnTo>
                  <a:lnTo>
                    <a:pt x="f86" y="f1577"/>
                  </a:lnTo>
                  <a:lnTo>
                    <a:pt x="f53" y="f651"/>
                  </a:lnTo>
                  <a:lnTo>
                    <a:pt x="f363" y="f1576"/>
                  </a:lnTo>
                  <a:lnTo>
                    <a:pt x="f210" y="f1569"/>
                  </a:lnTo>
                  <a:lnTo>
                    <a:pt x="f210" y="f1569"/>
                  </a:lnTo>
                  <a:lnTo>
                    <a:pt x="f192" y="f642"/>
                  </a:lnTo>
                  <a:lnTo>
                    <a:pt x="f212" y="f1571"/>
                  </a:lnTo>
                  <a:lnTo>
                    <a:pt x="f473" y="f639"/>
                  </a:lnTo>
                  <a:lnTo>
                    <a:pt x="f56" y="f639"/>
                  </a:lnTo>
                  <a:lnTo>
                    <a:pt x="f320" y="f547"/>
                  </a:lnTo>
                  <a:lnTo>
                    <a:pt x="f60" y="f565"/>
                  </a:lnTo>
                  <a:lnTo>
                    <a:pt x="f68" y="f1909"/>
                  </a:lnTo>
                  <a:lnTo>
                    <a:pt x="f1230" y="f547"/>
                  </a:lnTo>
                  <a:lnTo>
                    <a:pt x="f1710" y="f1891"/>
                  </a:lnTo>
                  <a:lnTo>
                    <a:pt x="f315" y="f642"/>
                  </a:lnTo>
                  <a:lnTo>
                    <a:pt x="f318" y="f642"/>
                  </a:lnTo>
                  <a:lnTo>
                    <a:pt x="f315" y="f1576"/>
                  </a:lnTo>
                  <a:lnTo>
                    <a:pt x="f542" y="f651"/>
                  </a:lnTo>
                  <a:lnTo>
                    <a:pt x="f115" y="f2100"/>
                  </a:lnTo>
                  <a:lnTo>
                    <a:pt x="f550" y="f1622"/>
                  </a:lnTo>
                  <a:lnTo>
                    <a:pt x="f110" y="f716"/>
                  </a:lnTo>
                  <a:lnTo>
                    <a:pt x="f105" y="f729"/>
                  </a:lnTo>
                  <a:lnTo>
                    <a:pt x="f103" y="f729"/>
                  </a:lnTo>
                  <a:lnTo>
                    <a:pt x="f105" y="f732"/>
                  </a:lnTo>
                  <a:lnTo>
                    <a:pt x="f1200" y="f747"/>
                  </a:lnTo>
                  <a:lnTo>
                    <a:pt x="f1191" y="f749"/>
                  </a:lnTo>
                  <a:lnTo>
                    <a:pt x="f390" y="f752"/>
                  </a:lnTo>
                  <a:lnTo>
                    <a:pt x="f264" y="f789"/>
                  </a:lnTo>
                  <a:lnTo>
                    <a:pt x="f2081" y="f750"/>
                  </a:lnTo>
                  <a:lnTo>
                    <a:pt x="f1193" y="f861"/>
                  </a:lnTo>
                  <a:lnTo>
                    <a:pt x="f1193" y="f798"/>
                  </a:lnTo>
                  <a:lnTo>
                    <a:pt x="f1185" y="f860"/>
                  </a:lnTo>
                  <a:lnTo>
                    <a:pt x="f387" y="f749"/>
                  </a:lnTo>
                  <a:lnTo>
                    <a:pt x="f1816" y="f747"/>
                  </a:lnTo>
                  <a:lnTo>
                    <a:pt x="f1188" y="f760"/>
                  </a:lnTo>
                  <a:lnTo>
                    <a:pt x="f377" y="f709"/>
                  </a:lnTo>
                  <a:lnTo>
                    <a:pt x="f382" y="f723"/>
                  </a:lnTo>
                  <a:lnTo>
                    <a:pt x="f313" y="f707"/>
                  </a:lnTo>
                  <a:lnTo>
                    <a:pt x="f309" y="f769"/>
                  </a:lnTo>
                  <a:lnTo>
                    <a:pt x="f246" y="f2099"/>
                  </a:lnTo>
                  <a:lnTo>
                    <a:pt x="f247" y="f1632"/>
                  </a:lnTo>
                  <a:lnTo>
                    <a:pt x="f1754" y="f769"/>
                  </a:lnTo>
                  <a:lnTo>
                    <a:pt x="f922" y="f766"/>
                  </a:lnTo>
                  <a:lnTo>
                    <a:pt x="f921" y="f2100"/>
                  </a:lnTo>
                  <a:lnTo>
                    <a:pt x="f305" y="f766"/>
                  </a:lnTo>
                  <a:lnTo>
                    <a:pt x="f1754" y="f1584"/>
                  </a:lnTo>
                  <a:lnTo>
                    <a:pt x="f293" y="f1583"/>
                  </a:lnTo>
                  <a:lnTo>
                    <a:pt x="f1172" y="f655"/>
                  </a:lnTo>
                  <a:lnTo>
                    <a:pt x="f1172" y="f2090"/>
                  </a:lnTo>
                  <a:lnTo>
                    <a:pt x="f902" y="f547"/>
                  </a:lnTo>
                  <a:lnTo>
                    <a:pt x="f1740" y="f565"/>
                  </a:lnTo>
                  <a:lnTo>
                    <a:pt x="f1740" y="f547"/>
                  </a:lnTo>
                  <a:lnTo>
                    <a:pt x="f465" y="f658"/>
                  </a:lnTo>
                  <a:lnTo>
                    <a:pt x="f313" y="f637"/>
                  </a:lnTo>
                  <a:lnTo>
                    <a:pt x="f384" y="f562"/>
                  </a:lnTo>
                  <a:lnTo>
                    <a:pt x="f467" y="f532"/>
                  </a:lnTo>
                  <a:lnTo>
                    <a:pt x="f1789" y="f559"/>
                  </a:lnTo>
                  <a:lnTo>
                    <a:pt x="f382" y="f532"/>
                  </a:lnTo>
                  <a:lnTo>
                    <a:pt x="f383" y="f559"/>
                  </a:lnTo>
                  <a:lnTo>
                    <a:pt x="f907" y="f530"/>
                  </a:lnTo>
                  <a:lnTo>
                    <a:pt x="f312" y="f636"/>
                  </a:lnTo>
                  <a:lnTo>
                    <a:pt x="f1184" y="f529"/>
                  </a:lnTo>
                  <a:lnTo>
                    <a:pt x="f1184" y="f559"/>
                  </a:lnTo>
                  <a:lnTo>
                    <a:pt x="f259" y="f484"/>
                  </a:lnTo>
                  <a:lnTo>
                    <a:pt x="f1186" y="f504"/>
                  </a:lnTo>
                  <a:lnTo>
                    <a:pt x="f1191" y="f485"/>
                  </a:lnTo>
                  <a:lnTo>
                    <a:pt x="f109" y="f489"/>
                  </a:lnTo>
                  <a:lnTo>
                    <a:pt x="f1212" y="f504"/>
                  </a:lnTo>
                  <a:lnTo>
                    <a:pt x="f2120" y="f487"/>
                  </a:lnTo>
                  <a:lnTo>
                    <a:pt x="f1216" y="f499"/>
                  </a:lnTo>
                  <a:lnTo>
                    <a:pt x="f1196" y="f479"/>
                  </a:lnTo>
                  <a:lnTo>
                    <a:pt x="f161" y="f477"/>
                  </a:lnTo>
                  <a:lnTo>
                    <a:pt x="f164" y="f499"/>
                  </a:lnTo>
                  <a:lnTo>
                    <a:pt x="f115" y="f497"/>
                  </a:lnTo>
                  <a:lnTo>
                    <a:pt x="f115" y="f497"/>
                  </a:lnTo>
                  <a:lnTo>
                    <a:pt x="f164" y="f495"/>
                  </a:lnTo>
                  <a:lnTo>
                    <a:pt x="f120" y="f477"/>
                  </a:lnTo>
                  <a:lnTo>
                    <a:pt x="f67" y="f557"/>
                  </a:lnTo>
                  <a:lnTo>
                    <a:pt x="f323" y="f475"/>
                  </a:lnTo>
                  <a:lnTo>
                    <a:pt x="f319" y="f453"/>
                  </a:lnTo>
                  <a:lnTo>
                    <a:pt x="f61" y="f450"/>
                  </a:lnTo>
                  <a:lnTo>
                    <a:pt x="f319" y="f447"/>
                  </a:lnTo>
                  <a:lnTo>
                    <a:pt x="f1232" y="f432"/>
                  </a:lnTo>
                  <a:lnTo>
                    <a:pt x="f72" y="f430"/>
                  </a:lnTo>
                  <a:lnTo>
                    <a:pt x="f169" y="f436"/>
                  </a:lnTo>
                  <a:lnTo>
                    <a:pt x="f315" y="f447"/>
                  </a:lnTo>
                  <a:lnTo>
                    <a:pt x="f542" y="f451"/>
                  </a:lnTo>
                  <a:lnTo>
                    <a:pt x="f316" y="f453"/>
                  </a:lnTo>
                  <a:lnTo>
                    <a:pt x="f369" y="f466"/>
                  </a:lnTo>
                  <a:lnTo>
                    <a:pt x="f111" y="f1492"/>
                  </a:lnTo>
                  <a:lnTo>
                    <a:pt x="f117" y="f590"/>
                  </a:lnTo>
                  <a:lnTo>
                    <a:pt x="f111" y="f470"/>
                  </a:lnTo>
                  <a:lnTo>
                    <a:pt x="f1212" y="f470"/>
                  </a:lnTo>
                  <a:lnTo>
                    <a:pt x="f1204" y="f453"/>
                  </a:lnTo>
                  <a:lnTo>
                    <a:pt x="f1707" y="f453"/>
                  </a:lnTo>
                  <a:lnTo>
                    <a:pt x="f104" y="f470"/>
                  </a:lnTo>
                  <a:lnTo>
                    <a:pt x="f104" y="f470"/>
                  </a:lnTo>
                  <a:lnTo>
                    <a:pt x="f107" y="f447"/>
                  </a:lnTo>
                  <a:lnTo>
                    <a:pt x="f102" y="f432"/>
                  </a:lnTo>
                  <a:lnTo>
                    <a:pt x="f107" y="f432"/>
                  </a:lnTo>
                  <a:lnTo>
                    <a:pt x="f106" y="f430"/>
                  </a:lnTo>
                  <a:lnTo>
                    <a:pt x="f1200" y="f464"/>
                  </a:lnTo>
                  <a:lnTo>
                    <a:pt x="f107" y="f457"/>
                  </a:lnTo>
                  <a:lnTo>
                    <a:pt x="f258" y="f457"/>
                  </a:lnTo>
                  <a:lnTo>
                    <a:pt x="f109" y="f423"/>
                  </a:lnTo>
                  <a:lnTo>
                    <a:pt x="f107" y="f460"/>
                  </a:lnTo>
                  <a:lnTo>
                    <a:pt x="f106" y="f598"/>
                  </a:lnTo>
                  <a:lnTo>
                    <a:pt x="f259" y="f389"/>
                  </a:lnTo>
                  <a:lnTo>
                    <a:pt x="f260" y="f370"/>
                  </a:ln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" name="Google Shape;153;p25">
              <a:extLst>
                <a:ext uri="{FF2B5EF4-FFF2-40B4-BE49-F238E27FC236}">
                  <a16:creationId xmlns:a16="http://schemas.microsoft.com/office/drawing/2014/main" id="{0A47AAE6-041B-890E-88C9-F1744152C379}"/>
                </a:ext>
              </a:extLst>
            </p:cNvPr>
            <p:cNvSpPr/>
            <p:nvPr/>
          </p:nvSpPr>
          <p:spPr>
            <a:xfrm>
              <a:off x="1415253" y="2545122"/>
              <a:ext cx="580845" cy="154844"/>
            </a:xfrm>
            <a:custGeom>
              <a:avLst>
                <a:gd name="f0" fmla="val 6172"/>
                <a:gd name="f1" fmla="val 29006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+- 0 0 1"/>
                <a:gd name="f10" fmla="val -2147483647"/>
                <a:gd name="f11" fmla="val 2147483647"/>
                <a:gd name="f12" fmla="val 3590"/>
                <a:gd name="f13" fmla="val 8970"/>
                <a:gd name="f14" fmla="val 12630"/>
                <a:gd name="f15" fmla="val 18010"/>
                <a:gd name="f16" fmla="+- 0 0 180"/>
                <a:gd name="f17" fmla="*/ f5 1 21600"/>
                <a:gd name="f18" fmla="*/ f6 1 21600"/>
                <a:gd name="f19" fmla="pin -2147483647 f0 2147483647"/>
                <a:gd name="f20" fmla="pin -2147483647 f1 2147483647"/>
                <a:gd name="f21" fmla="*/ f16 f2 1"/>
                <a:gd name="f22" fmla="+- f19 0 10800"/>
                <a:gd name="f23" fmla="+- f20 0 10800"/>
                <a:gd name="f24" fmla="+- f20 0 21600"/>
                <a:gd name="f25" fmla="+- f19 0 21600"/>
                <a:gd name="f26" fmla="val f19"/>
                <a:gd name="f27" fmla="val f20"/>
                <a:gd name="f28" fmla="*/ f19 f17 1"/>
                <a:gd name="f29" fmla="*/ f20 f18 1"/>
                <a:gd name="f30" fmla="*/ 0 f17 1"/>
                <a:gd name="f31" fmla="*/ 21600 f17 1"/>
                <a:gd name="f32" fmla="*/ 21600 f18 1"/>
                <a:gd name="f33" fmla="*/ 0 f18 1"/>
                <a:gd name="f34" fmla="*/ f21 1 f4"/>
                <a:gd name="f35" fmla="abs f22"/>
                <a:gd name="f36" fmla="abs f23"/>
                <a:gd name="f37" fmla="*/ f26 f17 1"/>
                <a:gd name="f38" fmla="*/ f27 f18 1"/>
                <a:gd name="f39" fmla="+- f34 0 f3"/>
                <a:gd name="f40" fmla="+- f35 0 f36"/>
                <a:gd name="f41" fmla="+- f36 0 f35"/>
                <a:gd name="f42" fmla="?: f23 f9 f40"/>
                <a:gd name="f43" fmla="?: f23 f40 f9"/>
                <a:gd name="f44" fmla="?: f22 f9 f41"/>
                <a:gd name="f45" fmla="?: f22 f41 f9"/>
                <a:gd name="f46" fmla="?: f19 f9 f42"/>
                <a:gd name="f47" fmla="?: f19 f9 f43"/>
                <a:gd name="f48" fmla="?: f24 f44 f9"/>
                <a:gd name="f49" fmla="?: f24 f45 f9"/>
                <a:gd name="f50" fmla="?: f25 f43 f9"/>
                <a:gd name="f51" fmla="?: f25 f42 f9"/>
                <a:gd name="f52" fmla="?: f20 f9 f45"/>
                <a:gd name="f53" fmla="?: f20 f9 f44"/>
                <a:gd name="f54" fmla="?: f46 f19 0"/>
                <a:gd name="f55" fmla="?: f46 f20 6280"/>
                <a:gd name="f56" fmla="?: f47 f19 0"/>
                <a:gd name="f57" fmla="?: f47 f20 15320"/>
                <a:gd name="f58" fmla="?: f48 f19 6280"/>
                <a:gd name="f59" fmla="?: f48 f20 21600"/>
                <a:gd name="f60" fmla="?: f49 f19 15320"/>
                <a:gd name="f61" fmla="?: f49 f20 21600"/>
                <a:gd name="f62" fmla="?: f50 f19 21600"/>
                <a:gd name="f63" fmla="?: f50 f20 15320"/>
                <a:gd name="f64" fmla="?: f51 f19 21600"/>
                <a:gd name="f65" fmla="?: f51 f20 6280"/>
                <a:gd name="f66" fmla="?: f52 f19 15320"/>
                <a:gd name="f67" fmla="?: f52 f20 0"/>
                <a:gd name="f68" fmla="?: f53 f19 6280"/>
                <a:gd name="f69" fmla="?: f53 f20 0"/>
              </a:gdLst>
              <a:ahLst>
                <a:ahXY gdRefX="f0" minX="f10" maxX="f11" gdRefY="f1" minY="f10" maxY="f11">
                  <a:pos x="f28" y="f29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37" y="f38"/>
                </a:cxn>
              </a:cxnLst>
              <a:rect l="f30" t="f33" r="f31" b="f32"/>
              <a:pathLst>
                <a:path w="21600" h="21600">
                  <a:moveTo>
                    <a:pt x="f7" y="f7"/>
                  </a:moveTo>
                  <a:lnTo>
                    <a:pt x="f7" y="f12"/>
                  </a:lnTo>
                  <a:lnTo>
                    <a:pt x="f54" y="f55"/>
                  </a:lnTo>
                  <a:lnTo>
                    <a:pt x="f7" y="f13"/>
                  </a:lnTo>
                  <a:lnTo>
                    <a:pt x="f7" y="f14"/>
                  </a:lnTo>
                  <a:lnTo>
                    <a:pt x="f56" y="f57"/>
                  </a:lnTo>
                  <a:lnTo>
                    <a:pt x="f7" y="f15"/>
                  </a:lnTo>
                  <a:lnTo>
                    <a:pt x="f7" y="f8"/>
                  </a:lnTo>
                  <a:lnTo>
                    <a:pt x="f12" y="f8"/>
                  </a:lnTo>
                  <a:lnTo>
                    <a:pt x="f58" y="f59"/>
                  </a:lnTo>
                  <a:lnTo>
                    <a:pt x="f13" y="f8"/>
                  </a:lnTo>
                  <a:lnTo>
                    <a:pt x="f14" y="f8"/>
                  </a:lnTo>
                  <a:lnTo>
                    <a:pt x="f60" y="f61"/>
                  </a:lnTo>
                  <a:lnTo>
                    <a:pt x="f15" y="f8"/>
                  </a:lnTo>
                  <a:lnTo>
                    <a:pt x="f8" y="f8"/>
                  </a:lnTo>
                  <a:lnTo>
                    <a:pt x="f8" y="f15"/>
                  </a:lnTo>
                  <a:lnTo>
                    <a:pt x="f62" y="f63"/>
                  </a:lnTo>
                  <a:lnTo>
                    <a:pt x="f8" y="f14"/>
                  </a:lnTo>
                  <a:lnTo>
                    <a:pt x="f8" y="f13"/>
                  </a:lnTo>
                  <a:lnTo>
                    <a:pt x="f64" y="f65"/>
                  </a:lnTo>
                  <a:lnTo>
                    <a:pt x="f8" y="f12"/>
                  </a:lnTo>
                  <a:lnTo>
                    <a:pt x="f8" y="f7"/>
                  </a:lnTo>
                  <a:lnTo>
                    <a:pt x="f15" y="f7"/>
                  </a:lnTo>
                  <a:lnTo>
                    <a:pt x="f66" y="f67"/>
                  </a:lnTo>
                  <a:lnTo>
                    <a:pt x="f14" y="f7"/>
                  </a:lnTo>
                  <a:lnTo>
                    <a:pt x="f13" y="f7"/>
                  </a:lnTo>
                  <a:lnTo>
                    <a:pt x="f68" y="f69"/>
                  </a:lnTo>
                  <a:lnTo>
                    <a:pt x="f12" y="f7"/>
                  </a:lnTo>
                  <a:lnTo>
                    <a:pt x="f7" y="f7"/>
                  </a:lnTo>
                  <a:close/>
                </a:path>
              </a:pathLst>
            </a:custGeom>
            <a:solidFill>
              <a:srgbClr val="43434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000" b="0" i="0" u="none" strike="noStrike" kern="0" cap="none" spc="0" baseline="0">
                  <a:solidFill>
                    <a:srgbClr val="FFFFFF"/>
                  </a:solidFill>
                  <a:uFillTx/>
                  <a:latin typeface="Sniglet"/>
                  <a:ea typeface="Sniglet"/>
                  <a:cs typeface="Sniglet"/>
                </a:rPr>
                <a:t>our office</a:t>
              </a:r>
            </a:p>
          </p:txBody>
        </p:sp>
        <p:sp>
          <p:nvSpPr>
            <p:cNvPr id="5" name="Google Shape;154;p25">
              <a:extLst>
                <a:ext uri="{FF2B5EF4-FFF2-40B4-BE49-F238E27FC236}">
                  <a16:creationId xmlns:a16="http://schemas.microsoft.com/office/drawing/2014/main" id="{457ACC96-C7C3-F1F7-512A-100063D507C1}"/>
                </a:ext>
              </a:extLst>
            </p:cNvPr>
            <p:cNvSpPr/>
            <p:nvPr/>
          </p:nvSpPr>
          <p:spPr>
            <a:xfrm>
              <a:off x="921038" y="2757546"/>
              <a:ext cx="136547" cy="1548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30"/>
                <a:gd name="f4" fmla="val 15001"/>
                <a:gd name="f5" fmla="val 9002"/>
                <a:gd name="f6" fmla="val 1205"/>
                <a:gd name="f7" fmla="val 4619"/>
                <a:gd name="f8" fmla="val 5466"/>
                <a:gd name="f9" fmla="val 2798"/>
                <a:gd name="f10" fmla="val 4177"/>
                <a:gd name="f11" fmla="val 236"/>
                <a:gd name="f12" fmla="val 9727"/>
                <a:gd name="f13" fmla="val -1316"/>
                <a:gd name="f14" fmla="val 13089"/>
                <a:gd name="f15" fmla="val 6824"/>
                <a:gd name="f16" fmla="val 16072"/>
                <a:gd name="f17" fmla="val 10219"/>
                <a:gd name="f18" fmla="val 14596"/>
                <a:gd name="f19" fmla="val 14390"/>
                <a:gd name="f20" fmla="val 12782"/>
                <a:gd name="f21" fmla="val 14105"/>
                <a:gd name="f22" fmla="val 2210"/>
                <a:gd name="f23" fmla="val 9732"/>
                <a:gd name="f24" fmla="val 961"/>
                <a:gd name="f25" fmla="val 6083"/>
                <a:gd name="f26" fmla="val -82"/>
                <a:gd name="f27" fmla="val 1794"/>
                <a:gd name="f28" fmla="val 5708"/>
                <a:gd name="f29" fmla="val 2184"/>
                <a:gd name="f30" fmla="val 9483"/>
                <a:gd name="f31" fmla="val 2536"/>
                <a:gd name="f32" fmla="val 12889"/>
                <a:gd name="f33" fmla="val 10956"/>
                <a:gd name="f34" fmla="val 13557"/>
                <a:gd name="f35" fmla="val 12410"/>
                <a:gd name="f36" fmla="val 10457"/>
                <a:gd name="f37" fmla="val 13849"/>
                <a:gd name="f38" fmla="val 7387"/>
                <a:gd name="f39" fmla="val 13349"/>
                <a:gd name="f40" fmla="val 2251"/>
                <a:gd name="f41" fmla="val 10462"/>
                <a:gd name="f42" fmla="val 474"/>
                <a:gd name="f43" fmla="val 7615"/>
                <a:gd name="f44" fmla="val -1278"/>
                <a:gd name="f45" fmla="val 3321"/>
                <a:gd name="f46" fmla="val 2423"/>
                <a:gd name="f47" fmla="val 1697"/>
                <a:gd name="f48" fmla="val 5344"/>
                <a:gd name="f49" fmla="*/ f0 1 13230"/>
                <a:gd name="f50" fmla="*/ f1 1 15001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13230"/>
                <a:gd name="f57" fmla="*/ f54 1 15001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13230" h="15001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</a:path>
              </a:pathLst>
            </a:custGeom>
            <a:noFill/>
            <a:ln w="19046" cap="flat">
              <a:solidFill>
                <a:srgbClr val="8BAB42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Google Shape;155;p25">
              <a:extLst>
                <a:ext uri="{FF2B5EF4-FFF2-40B4-BE49-F238E27FC236}">
                  <a16:creationId xmlns:a16="http://schemas.microsoft.com/office/drawing/2014/main" id="{95AAD168-61C1-B9CD-7C9C-E4A2D0717432}"/>
                </a:ext>
              </a:extLst>
            </p:cNvPr>
            <p:cNvSpPr/>
            <p:nvPr/>
          </p:nvSpPr>
          <p:spPr>
            <a:xfrm>
              <a:off x="2093427" y="3600038"/>
              <a:ext cx="174001" cy="1949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02"/>
                <a:gd name="f4" fmla="val 10197"/>
                <a:gd name="f5" fmla="val 6353"/>
                <a:gd name="f6" fmla="val 1850"/>
                <a:gd name="f7" fmla="val 4040"/>
                <a:gd name="f8" fmla="val 4894"/>
                <a:gd name="f9" fmla="val 2556"/>
                <a:gd name="f10" fmla="val 4205"/>
                <a:gd name="f11" fmla="val 1727"/>
                <a:gd name="f12" fmla="val 7937"/>
                <a:gd name="f13" fmla="val 1202"/>
                <a:gd name="f14" fmla="val 10301"/>
                <a:gd name="f15" fmla="val 7926"/>
                <a:gd name="f16" fmla="val 8496"/>
                <a:gd name="f17" fmla="val 8788"/>
                <a:gd name="f18" fmla="val 6233"/>
                <a:gd name="f19" fmla="val 9519"/>
                <a:gd name="f20" fmla="val 4314"/>
                <a:gd name="f21" fmla="val 8586"/>
                <a:gd name="f22" fmla="val 1470"/>
                <a:gd name="f23" fmla="val 6840"/>
                <a:gd name="f24" fmla="val 389"/>
                <a:gd name="f25" fmla="val 4614"/>
                <a:gd name="f26" fmla="val -989"/>
                <a:gd name="f27" fmla="val 122"/>
                <a:gd name="f28" fmla="val 1669"/>
                <a:gd name="f29" fmla="val 22"/>
                <a:gd name="f30" fmla="val 4285"/>
                <a:gd name="f31" fmla="val -64"/>
                <a:gd name="f32" fmla="val 6538"/>
                <a:gd name="f33" fmla="val 1212"/>
                <a:gd name="f34" fmla="val 9725"/>
                <a:gd name="f35" fmla="val 3431"/>
                <a:gd name="f36" fmla="val 10128"/>
                <a:gd name="f37" fmla="val 6461"/>
                <a:gd name="f38" fmla="val 10679"/>
                <a:gd name="f39" fmla="val 9422"/>
                <a:gd name="f40" fmla="val 1619"/>
                <a:gd name="f41" fmla="val 1363"/>
                <a:gd name="f42" fmla="val 3991"/>
                <a:gd name="f43" fmla="val 1166"/>
                <a:gd name="f44" fmla="val 1218"/>
                <a:gd name="f45" fmla="val 3422"/>
                <a:gd name="f46" fmla="val 753"/>
                <a:gd name="f47" fmla="val 5746"/>
                <a:gd name="f48" fmla="val 415"/>
                <a:gd name="f49" fmla="val 7438"/>
                <a:gd name="f50" fmla="val 2454"/>
                <a:gd name="f51" fmla="val 9885"/>
                <a:gd name="f52" fmla="val 4162"/>
                <a:gd name="f53" fmla="val 9641"/>
                <a:gd name="f54" fmla="val 6587"/>
                <a:gd name="f55" fmla="val 9295"/>
                <a:gd name="f56" fmla="val 6901"/>
                <a:gd name="f57" fmla="val 9266"/>
                <a:gd name="f58" fmla="val 8544"/>
                <a:gd name="f59" fmla="val 7450"/>
                <a:gd name="f60" fmla="val 10322"/>
                <a:gd name="f61" fmla="val 5485"/>
                <a:gd name="f62" fmla="val 7346"/>
                <a:gd name="f63" fmla="val 1389"/>
                <a:gd name="f64" fmla="val 4892"/>
                <a:gd name="f65" fmla="val 2891"/>
                <a:gd name="f66" fmla="val -426"/>
                <a:gd name="f67" fmla="val 1764"/>
                <a:gd name="f68" fmla="val 3649"/>
                <a:gd name="f69" fmla="val 1240"/>
                <a:gd name="f70" fmla="*/ f0 1 9102"/>
                <a:gd name="f71" fmla="*/ f1 1 10197"/>
                <a:gd name="f72" fmla="val f2"/>
                <a:gd name="f73" fmla="val f3"/>
                <a:gd name="f74" fmla="val f4"/>
                <a:gd name="f75" fmla="+- f74 0 f72"/>
                <a:gd name="f76" fmla="+- f73 0 f72"/>
                <a:gd name="f77" fmla="*/ f76 1 9102"/>
                <a:gd name="f78" fmla="*/ f75 1 10197"/>
                <a:gd name="f79" fmla="*/ f72 1 f77"/>
                <a:gd name="f80" fmla="*/ f73 1 f77"/>
                <a:gd name="f81" fmla="*/ f72 1 f78"/>
                <a:gd name="f82" fmla="*/ f74 1 f78"/>
                <a:gd name="f83" fmla="*/ f79 f70 1"/>
                <a:gd name="f84" fmla="*/ f80 f70 1"/>
                <a:gd name="f85" fmla="*/ f82 f71 1"/>
                <a:gd name="f86" fmla="*/ f81 f7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3" t="f86" r="f84" b="f85"/>
              <a:pathLst>
                <a:path w="9102" h="10197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5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24"/>
                  </a:cubicBezTo>
                  <a:cubicBezTo>
                    <a:pt x="f65" y="f66"/>
                    <a:pt x="f67" y="f68"/>
                    <a:pt x="f69" y="f47"/>
                  </a:cubicBezTo>
                </a:path>
              </a:pathLst>
            </a:custGeom>
            <a:noFill/>
            <a:ln w="19046" cap="flat">
              <a:solidFill>
                <a:srgbClr val="8BAB42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Google Shape;156;p25">
              <a:extLst>
                <a:ext uri="{FF2B5EF4-FFF2-40B4-BE49-F238E27FC236}">
                  <a16:creationId xmlns:a16="http://schemas.microsoft.com/office/drawing/2014/main" id="{B716EBAD-F385-006F-FE68-4751F2702514}"/>
                </a:ext>
              </a:extLst>
            </p:cNvPr>
            <p:cNvSpPr/>
            <p:nvPr/>
          </p:nvSpPr>
          <p:spPr>
            <a:xfrm>
              <a:off x="2678533" y="2618302"/>
              <a:ext cx="114300" cy="1651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79"/>
                <a:gd name="f4" fmla="val 8639"/>
                <a:gd name="f5" fmla="val 2772"/>
                <a:gd name="f6" fmla="val 1948"/>
                <a:gd name="f7" fmla="val 2240"/>
                <a:gd name="f8" fmla="val 3987"/>
                <a:gd name="f9" fmla="val 2591"/>
                <a:gd name="f10" fmla="val 8977"/>
                <a:gd name="f11" fmla="val 4476"/>
                <a:gd name="f12" fmla="val 8035"/>
                <a:gd name="f13" fmla="val 6297"/>
                <a:gd name="f14" fmla="val 7125"/>
                <a:gd name="f15" fmla="val 6402"/>
                <a:gd name="f16" fmla="val 3387"/>
                <a:gd name="f17" fmla="val 4963"/>
                <a:gd name="f18" fmla="val 3355"/>
                <a:gd name="f19" fmla="val 340"/>
                <a:gd name="f20" fmla="val -946"/>
                <a:gd name="f21" fmla="val 6493"/>
                <a:gd name="f22" fmla="val 1068"/>
                <a:gd name="f23" fmla="val 7548"/>
                <a:gd name="f24" fmla="val 3301"/>
                <a:gd name="f25" fmla="val 8718"/>
                <a:gd name="f26" fmla="val 7197"/>
                <a:gd name="f27" fmla="val 2766"/>
                <a:gd name="f28" fmla="val 5207"/>
                <a:gd name="f29" fmla="val 1218"/>
                <a:gd name="f30" fmla="val 3516"/>
                <a:gd name="f31" fmla="val -98"/>
                <a:gd name="f32" fmla="val 614"/>
                <a:gd name="f33" fmla="val 3034"/>
                <a:gd name="f34" fmla="val 94"/>
                <a:gd name="f35" fmla="val 5113"/>
                <a:gd name="f36" fmla="val -282"/>
                <a:gd name="f37" fmla="val 6617"/>
                <a:gd name="f38" fmla="val 1780"/>
                <a:gd name="f39" fmla="val 8989"/>
                <a:gd name="f40" fmla="val 3259"/>
                <a:gd name="f41" fmla="val 8522"/>
                <a:gd name="f42" fmla="val 5985"/>
                <a:gd name="f43" fmla="val 7661"/>
                <a:gd name="f44" fmla="val 4307"/>
                <a:gd name="f45" fmla="val 2022"/>
                <a:gd name="f46" fmla="val 2285"/>
                <a:gd name="f47" fmla="*/ f0 1 5979"/>
                <a:gd name="f48" fmla="*/ f1 1 8639"/>
                <a:gd name="f49" fmla="val f2"/>
                <a:gd name="f50" fmla="val f3"/>
                <a:gd name="f51" fmla="val f4"/>
                <a:gd name="f52" fmla="+- f51 0 f49"/>
                <a:gd name="f53" fmla="+- f50 0 f49"/>
                <a:gd name="f54" fmla="*/ f53 1 5979"/>
                <a:gd name="f55" fmla="*/ f52 1 8639"/>
                <a:gd name="f56" fmla="*/ f49 1 f54"/>
                <a:gd name="f57" fmla="*/ f50 1 f54"/>
                <a:gd name="f58" fmla="*/ f49 1 f55"/>
                <a:gd name="f59" fmla="*/ f51 1 f55"/>
                <a:gd name="f60" fmla="*/ f56 f47 1"/>
                <a:gd name="f61" fmla="*/ f57 f47 1"/>
                <a:gd name="f62" fmla="*/ f59 f48 1"/>
                <a:gd name="f63" fmla="*/ f58 f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0" t="f63" r="f61" b="f62"/>
              <a:pathLst>
                <a:path w="5979" h="8639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6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2"/>
                  </a:cubicBezTo>
                </a:path>
              </a:pathLst>
            </a:custGeom>
            <a:noFill/>
            <a:ln w="19046" cap="flat">
              <a:solidFill>
                <a:srgbClr val="8BAB42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Google Shape;157;p25">
              <a:extLst>
                <a:ext uri="{FF2B5EF4-FFF2-40B4-BE49-F238E27FC236}">
                  <a16:creationId xmlns:a16="http://schemas.microsoft.com/office/drawing/2014/main" id="{A34BCA9E-4945-CC27-665E-AF4002E8D52D}"/>
                </a:ext>
              </a:extLst>
            </p:cNvPr>
            <p:cNvSpPr/>
            <p:nvPr/>
          </p:nvSpPr>
          <p:spPr>
            <a:xfrm>
              <a:off x="3132853" y="3975070"/>
              <a:ext cx="160065" cy="1813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373"/>
                <a:gd name="f4" fmla="val 9484"/>
                <a:gd name="f5" fmla="val 4571"/>
                <a:gd name="f6" fmla="val 250"/>
                <a:gd name="f7" fmla="val 3232"/>
                <a:gd name="f8" fmla="val 4024"/>
                <a:gd name="f9" fmla="val 215"/>
                <a:gd name="f10" fmla="val 4162"/>
                <a:gd name="f11" fmla="val 1893"/>
                <a:gd name="f12" fmla="val 7798"/>
                <a:gd name="f13" fmla="val 3094"/>
                <a:gd name="f14" fmla="val 10400"/>
                <a:gd name="f15" fmla="val 4910"/>
                <a:gd name="f16" fmla="val 7821"/>
                <a:gd name="f17" fmla="val 7493"/>
                <a:gd name="f18" fmla="val 6581"/>
                <a:gd name="f19" fmla="val 9392"/>
                <a:gd name="f20" fmla="val 5669"/>
                <a:gd name="f21" fmla="val 7687"/>
                <a:gd name="f22" fmla="val 1408"/>
                <a:gd name="f23" fmla="val 5789"/>
                <a:gd name="f24" fmla="val 494"/>
                <a:gd name="f25" fmla="val 3740"/>
                <a:gd name="f26" fmla="val -493"/>
                <a:gd name="f27" fmla="val 3086"/>
                <a:gd name="f28" fmla="val 177"/>
                <a:gd name="f29" fmla="val 1406"/>
                <a:gd name="f30" fmla="val 1711"/>
                <a:gd name="f31" fmla="val -393"/>
                <a:gd name="f32" fmla="val 3354"/>
                <a:gd name="f33" fmla="val -624"/>
                <a:gd name="f34" fmla="val 8141"/>
                <a:gd name="f35" fmla="val 1650"/>
                <a:gd name="f36" fmla="val 9016"/>
                <a:gd name="f37" fmla="val 3967"/>
                <a:gd name="f38" fmla="val 9907"/>
                <a:gd name="f39" fmla="val 4431"/>
                <a:gd name="f40" fmla="val 9385"/>
                <a:gd name="f41" fmla="val 6519"/>
                <a:gd name="f42" fmla="val 8042"/>
                <a:gd name="f43" fmla="val 8635"/>
                <a:gd name="f44" fmla="val 6681"/>
                <a:gd name="f45" fmla="val 8841"/>
                <a:gd name="f46" fmla="val 1462"/>
                <a:gd name="f47" fmla="val 4039"/>
                <a:gd name="f48" fmla="val -539"/>
                <a:gd name="f49" fmla="val 447"/>
                <a:gd name="f50" fmla="val 7451"/>
                <a:gd name="f51" fmla="val 3111"/>
                <a:gd name="f52" fmla="val 5389"/>
                <a:gd name="f53" fmla="val 8095"/>
                <a:gd name="f54" fmla="val 8080"/>
                <a:gd name="f55" fmla="val 3836"/>
                <a:gd name="f56" fmla="val 6763"/>
                <a:gd name="f57" fmla="val 1955"/>
                <a:gd name="f58" fmla="val 5688"/>
                <a:gd name="f59" fmla="val 420"/>
                <a:gd name="f60" fmla="val 1785"/>
                <a:gd name="f61" fmla="val 3659"/>
                <a:gd name="f62" fmla="val 5218"/>
                <a:gd name="f63" fmla="val 2380"/>
                <a:gd name="f64" fmla="val 4877"/>
                <a:gd name="f65" fmla="val 6094"/>
                <a:gd name="f66" fmla="*/ f0 1 8373"/>
                <a:gd name="f67" fmla="*/ f1 1 9484"/>
                <a:gd name="f68" fmla="val f2"/>
                <a:gd name="f69" fmla="val f3"/>
                <a:gd name="f70" fmla="val f4"/>
                <a:gd name="f71" fmla="+- f70 0 f68"/>
                <a:gd name="f72" fmla="+- f69 0 f68"/>
                <a:gd name="f73" fmla="*/ f72 1 8373"/>
                <a:gd name="f74" fmla="*/ f71 1 9484"/>
                <a:gd name="f75" fmla="*/ f68 1 f73"/>
                <a:gd name="f76" fmla="*/ f69 1 f73"/>
                <a:gd name="f77" fmla="*/ f68 1 f74"/>
                <a:gd name="f78" fmla="*/ f70 1 f74"/>
                <a:gd name="f79" fmla="*/ f75 f66 1"/>
                <a:gd name="f80" fmla="*/ f76 f66 1"/>
                <a:gd name="f81" fmla="*/ f78 f67 1"/>
                <a:gd name="f82" fmla="*/ f7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9" t="f82" r="f80" b="f81"/>
              <a:pathLst>
                <a:path w="8373" h="9484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1" y="f24"/>
                  </a:cubicBezTo>
                  <a:cubicBezTo>
                    <a:pt x="f47" y="f48"/>
                    <a:pt x="f49" y="f50"/>
                    <a:pt x="f51" y="f12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29" y="f60"/>
                    <a:pt x="f29" y="f61"/>
                  </a:cubicBezTo>
                  <a:cubicBezTo>
                    <a:pt x="f29" y="f62"/>
                    <a:pt x="f63" y="f64"/>
                    <a:pt x="f32" y="f65"/>
                  </a:cubicBezTo>
                </a:path>
              </a:pathLst>
            </a:custGeom>
            <a:noFill/>
            <a:ln w="19046" cap="flat">
              <a:solidFill>
                <a:srgbClr val="8BAB42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Google Shape;158;p25">
              <a:extLst>
                <a:ext uri="{FF2B5EF4-FFF2-40B4-BE49-F238E27FC236}">
                  <a16:creationId xmlns:a16="http://schemas.microsoft.com/office/drawing/2014/main" id="{A9CF4E8E-16DD-BB60-96CC-C0AE6D138EBF}"/>
                </a:ext>
              </a:extLst>
            </p:cNvPr>
            <p:cNvSpPr/>
            <p:nvPr/>
          </p:nvSpPr>
          <p:spPr>
            <a:xfrm>
              <a:off x="4857429" y="4021650"/>
              <a:ext cx="177997" cy="1923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311"/>
                <a:gd name="f4" fmla="val 10062"/>
                <a:gd name="f5" fmla="val 5908"/>
                <a:gd name="f6" fmla="val 2439"/>
                <a:gd name="f7" fmla="val 3717"/>
                <a:gd name="f8" fmla="val 5361"/>
                <a:gd name="f9" fmla="val 412"/>
                <a:gd name="f10" fmla="val 4804"/>
                <a:gd name="f11" fmla="val 1525"/>
                <a:gd name="f12" fmla="val 8283"/>
                <a:gd name="f13" fmla="val 2491"/>
                <a:gd name="f14" fmla="val 11300"/>
                <a:gd name="f15" fmla="val 4915"/>
                <a:gd name="f16" fmla="val 9703"/>
                <a:gd name="f17" fmla="val 7856"/>
                <a:gd name="f18" fmla="val 8526"/>
                <a:gd name="f19" fmla="val 10446"/>
                <a:gd name="f20" fmla="val 7490"/>
                <a:gd name="f21" fmla="val 9133"/>
                <a:gd name="f22" fmla="val 1495"/>
                <a:gd name="f23" fmla="val 6638"/>
                <a:gd name="f24" fmla="val 248"/>
                <a:gd name="f25" fmla="val 3866"/>
                <a:gd name="f26" fmla="val -1138"/>
                <a:gd name="f27" fmla="val -445"/>
                <a:gd name="f28" fmla="val 3765"/>
                <a:gd name="f29" fmla="val 64"/>
                <a:gd name="f30" fmla="val 6822"/>
                <a:gd name="f31" fmla="val 491"/>
                <a:gd name="f32" fmla="val 9385"/>
                <a:gd name="f33" fmla="val 6906"/>
                <a:gd name="f34" fmla="val 8998"/>
                <a:gd name="f35" fmla="val 6579"/>
                <a:gd name="f36" fmla="val 8770"/>
                <a:gd name="f37" fmla="val 4252"/>
                <a:gd name="f38" fmla="val 3865"/>
                <a:gd name="f39" fmla="val 833"/>
                <a:gd name="f40" fmla="val 1769"/>
                <a:gd name="f41" fmla="val 2196"/>
                <a:gd name="f42" fmla="val 88"/>
                <a:gd name="f43" fmla="val 3289"/>
                <a:gd name="f44" fmla="val 1967"/>
                <a:gd name="f45" fmla="val 8006"/>
                <a:gd name="f46" fmla="val 3960"/>
                <a:gd name="f47" fmla="val 7796"/>
                <a:gd name="f48" fmla="val 5413"/>
                <a:gd name="f49" fmla="val 7643"/>
                <a:gd name="f50" fmla="val 5118"/>
                <a:gd name="f51" fmla="val 2522"/>
                <a:gd name="f52" fmla="val 3413"/>
                <a:gd name="f53" fmla="val 2220"/>
                <a:gd name="f54" fmla="val 4752"/>
                <a:gd name="f55" fmla="val 1070"/>
                <a:gd name="f56" fmla="val 5886"/>
                <a:gd name="f57" fmla="val 2499"/>
                <a:gd name="f58" fmla="val 7553"/>
                <a:gd name="f59" fmla="val 3945"/>
                <a:gd name="f60" fmla="val 9240"/>
                <a:gd name="f61" fmla="val 5447"/>
                <a:gd name="f62" fmla="val 8518"/>
                <a:gd name="f63" fmla="val 6882"/>
                <a:gd name="f64" fmla="val 8718"/>
                <a:gd name="f65" fmla="val 4652"/>
                <a:gd name="f66" fmla="val 9508"/>
                <a:gd name="f67" fmla="val 3534"/>
                <a:gd name="f68" fmla="val 1222"/>
                <a:gd name="f69" fmla="val 6504"/>
                <a:gd name="f70" fmla="val -671"/>
                <a:gd name="f71" fmla="val 5543"/>
                <a:gd name="f72" fmla="val 1466"/>
                <a:gd name="f73" fmla="val 3229"/>
                <a:gd name="f74" fmla="val 1709"/>
                <a:gd name="f75" fmla="*/ f0 1 9311"/>
                <a:gd name="f76" fmla="*/ f1 1 10062"/>
                <a:gd name="f77" fmla="val f2"/>
                <a:gd name="f78" fmla="val f3"/>
                <a:gd name="f79" fmla="val f4"/>
                <a:gd name="f80" fmla="+- f79 0 f77"/>
                <a:gd name="f81" fmla="+- f78 0 f77"/>
                <a:gd name="f82" fmla="*/ f81 1 9311"/>
                <a:gd name="f83" fmla="*/ f80 1 10062"/>
                <a:gd name="f84" fmla="*/ f77 1 f82"/>
                <a:gd name="f85" fmla="*/ f78 1 f82"/>
                <a:gd name="f86" fmla="*/ f77 1 f83"/>
                <a:gd name="f87" fmla="*/ f79 1 f83"/>
                <a:gd name="f88" fmla="*/ f84 f75 1"/>
                <a:gd name="f89" fmla="*/ f85 f75 1"/>
                <a:gd name="f90" fmla="*/ f87 f76 1"/>
                <a:gd name="f91" fmla="*/ f86 f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8" t="f91" r="f89" b="f90"/>
              <a:pathLst>
                <a:path w="9311" h="1006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17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46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30"/>
                  </a:cubicBezTo>
                  <a:cubicBezTo>
                    <a:pt x="f64" y="f65"/>
                    <a:pt x="f66" y="f67"/>
                    <a:pt x="f17" y="f68"/>
                  </a:cubicBezTo>
                  <a:cubicBezTo>
                    <a:pt x="f69" y="f70"/>
                    <a:pt x="f71" y="f72"/>
                    <a:pt x="f73" y="f74"/>
                  </a:cubicBezTo>
                </a:path>
              </a:pathLst>
            </a:custGeom>
            <a:noFill/>
            <a:ln w="19046" cap="flat">
              <a:solidFill>
                <a:srgbClr val="8BAB42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159;p25">
              <a:extLst>
                <a:ext uri="{FF2B5EF4-FFF2-40B4-BE49-F238E27FC236}">
                  <a16:creationId xmlns:a16="http://schemas.microsoft.com/office/drawing/2014/main" id="{20BF33FB-E2D1-FFBD-0B75-4A2FDF8A0185}"/>
                </a:ext>
              </a:extLst>
            </p:cNvPr>
            <p:cNvSpPr/>
            <p:nvPr/>
          </p:nvSpPr>
          <p:spPr>
            <a:xfrm>
              <a:off x="4494714" y="2969806"/>
              <a:ext cx="143432" cy="1697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03"/>
                <a:gd name="f4" fmla="val 8879"/>
                <a:gd name="f5" fmla="val 4915"/>
                <a:gd name="f6" fmla="val 3576"/>
                <a:gd name="f7" fmla="val 3896"/>
                <a:gd name="f8" fmla="val 735"/>
                <a:gd name="f9" fmla="val 3956"/>
                <a:gd name="f10" fmla="val 2237"/>
                <a:gd name="f11" fmla="val 7792"/>
                <a:gd name="f12" fmla="val 3210"/>
                <a:gd name="f13" fmla="val 10279"/>
                <a:gd name="f14" fmla="val 5520"/>
                <a:gd name="f15" fmla="val 7747"/>
                <a:gd name="f16" fmla="val 7107"/>
                <a:gd name="f17" fmla="val 5600"/>
                <a:gd name="f18" fmla="val 8301"/>
                <a:gd name="f19" fmla="val 3984"/>
                <a:gd name="f20" fmla="val 4843"/>
                <a:gd name="f21" fmla="val 497"/>
                <a:gd name="f22" fmla="val 2968"/>
                <a:gd name="f23" fmla="val 1218"/>
                <a:gd name="f24" fmla="val 907"/>
                <a:gd name="f25" fmla="val 2010"/>
                <a:gd name="f26" fmla="val -1122"/>
                <a:gd name="f27" fmla="val 7012"/>
                <a:gd name="f28" fmla="val 1020"/>
                <a:gd name="f29" fmla="val 7548"/>
                <a:gd name="f30" fmla="val 3486"/>
                <a:gd name="f31" fmla="val 8165"/>
                <a:gd name="f32" fmla="val 4175"/>
                <a:gd name="f33" fmla="val 7964"/>
                <a:gd name="f34" fmla="val 5889"/>
                <a:gd name="f35" fmla="val 6087"/>
                <a:gd name="f36" fmla="val 7287"/>
                <a:gd name="f37" fmla="val 4556"/>
                <a:gd name="f38" fmla="val 7161"/>
                <a:gd name="f39" fmla="val 3748"/>
                <a:gd name="f40" fmla="val 6133"/>
                <a:gd name="f41" fmla="val 1948"/>
                <a:gd name="f42" fmla="val 4994"/>
                <a:gd name="f43" fmla="val -47"/>
                <a:gd name="f44" fmla="val 377"/>
                <a:gd name="f45" fmla="val 3305"/>
                <a:gd name="f46" fmla="val 289"/>
                <a:gd name="f47" fmla="val 231"/>
                <a:gd name="f48" fmla="val 7096"/>
                <a:gd name="f49" fmla="val 4672"/>
                <a:gd name="f50" fmla="val 6123"/>
                <a:gd name="f51" fmla="val 4626"/>
                <a:gd name="f52" fmla="val 3032"/>
                <a:gd name="f53" fmla="val 308"/>
                <a:gd name="f54" fmla="val 1836"/>
                <a:gd name="f55" fmla="val 46"/>
                <a:gd name="f56" fmla="val 3409"/>
                <a:gd name="f57" fmla="val -326"/>
                <a:gd name="f58" fmla="val 5639"/>
                <a:gd name="f59" fmla="val 5055"/>
                <a:gd name="f60" fmla="val 7679"/>
                <a:gd name="f61" fmla="val 6376"/>
                <a:gd name="f62" fmla="val 5844"/>
                <a:gd name="f63" fmla="val 7801"/>
                <a:gd name="f64" fmla="val 3866"/>
                <a:gd name="f65" fmla="val 8037"/>
                <a:gd name="f66" fmla="val 2497"/>
                <a:gd name="f67" fmla="val 974"/>
                <a:gd name="f68" fmla="val 4427"/>
                <a:gd name="f69" fmla="val -391"/>
                <a:gd name="f70" fmla="val 1591"/>
                <a:gd name="f71" fmla="val 1864"/>
                <a:gd name="f72" fmla="*/ f0 1 7503"/>
                <a:gd name="f73" fmla="*/ f1 1 8879"/>
                <a:gd name="f74" fmla="val f2"/>
                <a:gd name="f75" fmla="val f3"/>
                <a:gd name="f76" fmla="val f4"/>
                <a:gd name="f77" fmla="+- f76 0 f74"/>
                <a:gd name="f78" fmla="+- f75 0 f74"/>
                <a:gd name="f79" fmla="*/ f78 1 7503"/>
                <a:gd name="f80" fmla="*/ f77 1 8879"/>
                <a:gd name="f81" fmla="*/ f74 1 f79"/>
                <a:gd name="f82" fmla="*/ f75 1 f79"/>
                <a:gd name="f83" fmla="*/ f74 1 f80"/>
                <a:gd name="f84" fmla="*/ f76 1 f80"/>
                <a:gd name="f85" fmla="*/ f81 f72 1"/>
                <a:gd name="f86" fmla="*/ f82 f72 1"/>
                <a:gd name="f87" fmla="*/ f84 f73 1"/>
                <a:gd name="f88" fmla="*/ f83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5" t="f88" r="f86" b="f87"/>
              <a:pathLst>
                <a:path w="7503" h="8879">
                  <a:moveTo>
                    <a:pt x="f5" y="f2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17"/>
                  </a:cubicBezTo>
                  <a:cubicBezTo>
                    <a:pt x="f47" y="f48"/>
                    <a:pt x="f49" y="f50"/>
                    <a:pt x="f49" y="f51"/>
                  </a:cubicBezTo>
                  <a:cubicBezTo>
                    <a:pt x="f49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40" y="f67"/>
                  </a:cubicBezTo>
                  <a:cubicBezTo>
                    <a:pt x="f68" y="f69"/>
                    <a:pt x="f70" y="f71"/>
                    <a:pt x="f55" y="f56"/>
                  </a:cubicBezTo>
                </a:path>
              </a:pathLst>
            </a:custGeom>
            <a:noFill/>
            <a:ln w="19046" cap="flat">
              <a:solidFill>
                <a:srgbClr val="8BAB42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" name="Google Shape;160;p25">
            <a:extLst>
              <a:ext uri="{FF2B5EF4-FFF2-40B4-BE49-F238E27FC236}">
                <a16:creationId xmlns:a16="http://schemas.microsoft.com/office/drawing/2014/main" id="{C20D7248-5C96-BF82-6BE6-898FFBB50EDD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24F9A5F-F49F-4984-A30A-EDABB285D4CD}" type="slidenum">
              <a:t>20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sp>
        <p:nvSpPr>
          <p:cNvPr id="12" name="Google Shape;473;p53">
            <a:extLst>
              <a:ext uri="{FF2B5EF4-FFF2-40B4-BE49-F238E27FC236}">
                <a16:creationId xmlns:a16="http://schemas.microsoft.com/office/drawing/2014/main" id="{C6F34278-F306-4C02-8413-A7C8E7372368}"/>
              </a:ext>
            </a:extLst>
          </p:cNvPr>
          <p:cNvSpPr txBox="1"/>
          <p:nvPr/>
        </p:nvSpPr>
        <p:spPr>
          <a:xfrm>
            <a:off x="6070665" y="1833344"/>
            <a:ext cx="3161976" cy="13062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3000" b="1" i="0" u="none" strike="noStrike" kern="0" cap="none" spc="0" baseline="0">
                <a:solidFill>
                  <a:srgbClr val="FFC000"/>
                </a:solidFill>
                <a:uFillTx/>
                <a:latin typeface="Patrick Hand SC"/>
                <a:ea typeface="Patrick Hand SC"/>
                <a:cs typeface="Patrick Hand SC"/>
              </a:rPr>
              <a:t>OUR TEACHER</a:t>
            </a:r>
          </a:p>
        </p:txBody>
      </p:sp>
      <p:sp>
        <p:nvSpPr>
          <p:cNvPr id="13" name="Google Shape;477;p53">
            <a:extLst>
              <a:ext uri="{FF2B5EF4-FFF2-40B4-BE49-F238E27FC236}">
                <a16:creationId xmlns:a16="http://schemas.microsoft.com/office/drawing/2014/main" id="{52A52262-8FF4-81C9-31CE-7D8BC2D5F193}"/>
              </a:ext>
            </a:extLst>
          </p:cNvPr>
          <p:cNvSpPr txBox="1"/>
          <p:nvPr/>
        </p:nvSpPr>
        <p:spPr>
          <a:xfrm>
            <a:off x="6070665" y="2478225"/>
            <a:ext cx="2236503" cy="8097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/>
              </a:rPr>
              <a:t>It’s the closest planet to the Sun and the smallest one in the Solar System</a:t>
            </a:r>
          </a:p>
        </p:txBody>
      </p:sp>
      <p:sp>
        <p:nvSpPr>
          <p:cNvPr id="14" name="Google Shape;477;p53">
            <a:extLst>
              <a:ext uri="{FF2B5EF4-FFF2-40B4-BE49-F238E27FC236}">
                <a16:creationId xmlns:a16="http://schemas.microsoft.com/office/drawing/2014/main" id="{77D719C2-1052-410D-FBAB-EE2F376DC681}"/>
              </a:ext>
            </a:extLst>
          </p:cNvPr>
          <p:cNvSpPr txBox="1"/>
          <p:nvPr/>
        </p:nvSpPr>
        <p:spPr>
          <a:xfrm>
            <a:off x="6070665" y="3346676"/>
            <a:ext cx="2236503" cy="8097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7F7F7F"/>
                </a:solidFill>
                <a:uFillTx/>
                <a:latin typeface="Arial"/>
                <a:ea typeface="Arial"/>
                <a:cs typeface="Arial"/>
              </a:rPr>
              <a:t>It’s the closest planet to the Sun and the smallest one in the Solar System</a:t>
            </a:r>
          </a:p>
        </p:txBody>
      </p:sp>
      <p:grpSp>
        <p:nvGrpSpPr>
          <p:cNvPr id="15" name="Grupo 2">
            <a:extLst>
              <a:ext uri="{FF2B5EF4-FFF2-40B4-BE49-F238E27FC236}">
                <a16:creationId xmlns:a16="http://schemas.microsoft.com/office/drawing/2014/main" id="{F4F2F3A7-5E39-09BF-F2B6-9B52775D7A4E}"/>
              </a:ext>
            </a:extLst>
          </p:cNvPr>
          <p:cNvGrpSpPr/>
          <p:nvPr/>
        </p:nvGrpSpPr>
        <p:grpSpPr>
          <a:xfrm>
            <a:off x="6718618" y="437924"/>
            <a:ext cx="739776" cy="1395419"/>
            <a:chOff x="6718618" y="437924"/>
            <a:chExt cx="739776" cy="1395419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1E5286FB-02F6-25B3-F125-A1CD883F5DD1}"/>
                </a:ext>
              </a:extLst>
            </p:cNvPr>
            <p:cNvSpPr/>
            <p:nvPr/>
          </p:nvSpPr>
          <p:spPr>
            <a:xfrm>
              <a:off x="6718618" y="1160245"/>
              <a:ext cx="711202" cy="6730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62"/>
                <a:gd name="f7" fmla="val 438"/>
                <a:gd name="f8" fmla="val 259"/>
                <a:gd name="f9" fmla="val 274"/>
                <a:gd name="f10" fmla="val 48"/>
                <a:gd name="f11" fmla="val 290"/>
                <a:gd name="f12" fmla="val 96"/>
                <a:gd name="f13" fmla="val 305"/>
                <a:gd name="f14" fmla="val 144"/>
                <a:gd name="f15" fmla="val 298"/>
                <a:gd name="f16" fmla="val 148"/>
                <a:gd name="f17" fmla="val 292"/>
                <a:gd name="f18" fmla="val 151"/>
                <a:gd name="f19" fmla="val 286"/>
                <a:gd name="f20" fmla="val 155"/>
                <a:gd name="f21" fmla="val 281"/>
                <a:gd name="f22" fmla="val 158"/>
                <a:gd name="f23" fmla="val 277"/>
                <a:gd name="f24" fmla="val 162"/>
                <a:gd name="f25" fmla="val 273"/>
                <a:gd name="f26" fmla="val 166"/>
                <a:gd name="f27" fmla="val 267"/>
                <a:gd name="f28" fmla="val 173"/>
                <a:gd name="f29" fmla="val 266"/>
                <a:gd name="f30" fmla="val 181"/>
                <a:gd name="f31" fmla="val 269"/>
                <a:gd name="f32" fmla="val 190"/>
                <a:gd name="f33" fmla="val 199"/>
                <a:gd name="f34" fmla="val 280"/>
                <a:gd name="f35" fmla="val 202"/>
                <a:gd name="f36" fmla="val 289"/>
                <a:gd name="f37" fmla="val 203"/>
                <a:gd name="f38" fmla="val 204"/>
                <a:gd name="f39" fmla="val 319"/>
                <a:gd name="f40" fmla="val 334"/>
                <a:gd name="f41" fmla="val 194"/>
                <a:gd name="f42" fmla="val 358"/>
                <a:gd name="f43" fmla="val 186"/>
                <a:gd name="f44" fmla="val 382"/>
                <a:gd name="f45" fmla="val 176"/>
                <a:gd name="f46" fmla="val 407"/>
                <a:gd name="f47" fmla="val 171"/>
                <a:gd name="f48" fmla="val 416"/>
                <a:gd name="f49" fmla="val 170"/>
                <a:gd name="f50" fmla="val 425"/>
                <a:gd name="f51" fmla="val 434"/>
                <a:gd name="f52" fmla="val 172"/>
                <a:gd name="f53" fmla="val 449"/>
                <a:gd name="f54" fmla="val 458"/>
                <a:gd name="f55" fmla="val 188"/>
                <a:gd name="f56" fmla="val 459"/>
                <a:gd name="f57" fmla="val 206"/>
                <a:gd name="f58" fmla="val 240"/>
                <a:gd name="f59" fmla="val 455"/>
                <a:gd name="f60" fmla="val 272"/>
                <a:gd name="f61" fmla="val 441"/>
                <a:gd name="f62" fmla="val 302"/>
                <a:gd name="f63" fmla="val 426"/>
                <a:gd name="f64" fmla="val 338"/>
                <a:gd name="f65" fmla="val 402"/>
                <a:gd name="f66" fmla="val 366"/>
                <a:gd name="f67" fmla="val 371"/>
                <a:gd name="f68" fmla="val 389"/>
                <a:gd name="f69" fmla="val 335"/>
                <a:gd name="f70" fmla="val 295"/>
                <a:gd name="f71" fmla="val 431"/>
                <a:gd name="f72" fmla="val 251"/>
                <a:gd name="f73" fmla="val 196"/>
                <a:gd name="f74" fmla="val 429"/>
                <a:gd name="f75" fmla="val 399"/>
                <a:gd name="f76" fmla="val 80"/>
                <a:gd name="f77" fmla="val 67"/>
                <a:gd name="f78" fmla="val 376"/>
                <a:gd name="f79" fmla="val 54"/>
                <a:gd name="f80" fmla="val 362"/>
                <a:gd name="f81" fmla="val 27"/>
                <a:gd name="f82" fmla="val 333"/>
                <a:gd name="f83" fmla="val 12"/>
                <a:gd name="f84" fmla="val 297"/>
                <a:gd name="f85" fmla="val 6"/>
                <a:gd name="f86" fmla="val 257"/>
                <a:gd name="f87" fmla="val 224"/>
                <a:gd name="f88" fmla="val 191"/>
                <a:gd name="f89" fmla="val 11"/>
                <a:gd name="f90" fmla="val 20"/>
                <a:gd name="f91" fmla="val 135"/>
                <a:gd name="f92" fmla="val 33"/>
                <a:gd name="f93" fmla="val 114"/>
                <a:gd name="f94" fmla="val 50"/>
                <a:gd name="f95" fmla="val 77"/>
                <a:gd name="f96" fmla="val 68"/>
                <a:gd name="f97" fmla="val 109"/>
                <a:gd name="f98" fmla="val 47"/>
                <a:gd name="f99" fmla="val 145"/>
                <a:gd name="f100" fmla="val 31"/>
                <a:gd name="f101" fmla="val 16"/>
                <a:gd name="f102" fmla="val 216"/>
                <a:gd name="f103" fmla="val 5"/>
                <a:gd name="f104" fmla="val 254"/>
                <a:gd name="f105" fmla="val 256"/>
                <a:gd name="f106" fmla="val 182"/>
                <a:gd name="f107" fmla="val 340"/>
                <a:gd name="f108" fmla="val 201"/>
                <a:gd name="f109" fmla="val 337"/>
                <a:gd name="f110" fmla="val 211"/>
                <a:gd name="f111" fmla="val 330"/>
                <a:gd name="f112" fmla="val 231"/>
                <a:gd name="f113" fmla="val 316"/>
                <a:gd name="f114" fmla="val 232"/>
                <a:gd name="f115" fmla="val 291"/>
                <a:gd name="f116" fmla="val 214"/>
                <a:gd name="f117" fmla="val 275"/>
                <a:gd name="f118" fmla="val 258"/>
                <a:gd name="f119" fmla="val 142"/>
                <a:gd name="f120" fmla="val 276"/>
                <a:gd name="f121" fmla="val 127"/>
                <a:gd name="f122" fmla="val 314"/>
                <a:gd name="f123" fmla="val 143"/>
                <a:gd name="f124" fmla="val 327"/>
                <a:gd name="f125" fmla="val 153"/>
                <a:gd name="f126" fmla="val 336"/>
                <a:gd name="f127" fmla="val 165"/>
                <a:gd name="f128" fmla="val 141"/>
                <a:gd name="f129" fmla="val 213"/>
                <a:gd name="f130" fmla="val 160"/>
                <a:gd name="f131" fmla="val 177"/>
                <a:gd name="f132" fmla="val 197"/>
                <a:gd name="f133" fmla="val 157"/>
                <a:gd name="f134" fmla="val 161"/>
                <a:gd name="f135" fmla="val 140"/>
                <a:gd name="f136" fmla="val 120"/>
                <a:gd name="f137" fmla="val 104"/>
                <a:gd name="f138" fmla="val 178"/>
                <a:gd name="f139" fmla="val 121"/>
                <a:gd name="f140" fmla="val 300"/>
                <a:gd name="f141" fmla="val 263"/>
                <a:gd name="f142" fmla="val 265"/>
                <a:gd name="f143" fmla="val 278"/>
                <a:gd name="f144" fmla="val 299"/>
                <a:gd name="f145" fmla="val 264"/>
                <a:gd name="f146" fmla="val 320"/>
                <a:gd name="f147" fmla="val 282"/>
                <a:gd name="f148" fmla="val 322"/>
                <a:gd name="f149" fmla="val 318"/>
                <a:gd name="f150" fmla="+- 0 0 -90"/>
                <a:gd name="f151" fmla="*/ f3 1 462"/>
                <a:gd name="f152" fmla="*/ f4 1 438"/>
                <a:gd name="f153" fmla="val f5"/>
                <a:gd name="f154" fmla="val f6"/>
                <a:gd name="f155" fmla="val f7"/>
                <a:gd name="f156" fmla="*/ f150 f0 1"/>
                <a:gd name="f157" fmla="+- f155 0 f153"/>
                <a:gd name="f158" fmla="+- f154 0 f153"/>
                <a:gd name="f159" fmla="*/ f156 1 f2"/>
                <a:gd name="f160" fmla="*/ f158 1 462"/>
                <a:gd name="f161" fmla="*/ f157 1 438"/>
                <a:gd name="f162" fmla="*/ 259 f158 1"/>
                <a:gd name="f163" fmla="*/ 0 f157 1"/>
                <a:gd name="f164" fmla="*/ 305 f158 1"/>
                <a:gd name="f165" fmla="*/ 144 f157 1"/>
                <a:gd name="f166" fmla="*/ 286 f158 1"/>
                <a:gd name="f167" fmla="*/ 155 f157 1"/>
                <a:gd name="f168" fmla="*/ 273 f158 1"/>
                <a:gd name="f169" fmla="*/ 166 f157 1"/>
                <a:gd name="f170" fmla="*/ 269 f158 1"/>
                <a:gd name="f171" fmla="*/ 190 f157 1"/>
                <a:gd name="f172" fmla="*/ 289 f158 1"/>
                <a:gd name="f173" fmla="*/ 203 f157 1"/>
                <a:gd name="f174" fmla="*/ 334 f158 1"/>
                <a:gd name="f175" fmla="*/ 194 f157 1"/>
                <a:gd name="f176" fmla="*/ 407 f158 1"/>
                <a:gd name="f177" fmla="*/ 171 f157 1"/>
                <a:gd name="f178" fmla="*/ 434 f158 1"/>
                <a:gd name="f179" fmla="*/ 172 f157 1"/>
                <a:gd name="f180" fmla="*/ 459 f158 1"/>
                <a:gd name="f181" fmla="*/ 206 f157 1"/>
                <a:gd name="f182" fmla="*/ 441 f158 1"/>
                <a:gd name="f183" fmla="*/ 302 f157 1"/>
                <a:gd name="f184" fmla="*/ 371 f158 1"/>
                <a:gd name="f185" fmla="*/ 389 f157 1"/>
                <a:gd name="f186" fmla="*/ 251 f158 1"/>
                <a:gd name="f187" fmla="*/ 434 f157 1"/>
                <a:gd name="f188" fmla="*/ 96 f158 1"/>
                <a:gd name="f189" fmla="*/ 399 f157 1"/>
                <a:gd name="f190" fmla="*/ 54 f158 1"/>
                <a:gd name="f191" fmla="*/ 362 f157 1"/>
                <a:gd name="f192" fmla="*/ 6 f158 1"/>
                <a:gd name="f193" fmla="*/ 257 f157 1"/>
                <a:gd name="f194" fmla="*/ 11 f158 1"/>
                <a:gd name="f195" fmla="*/ 158 f157 1"/>
                <a:gd name="f196" fmla="*/ 50 f158 1"/>
                <a:gd name="f197" fmla="*/ 96 f157 1"/>
                <a:gd name="f198" fmla="*/ 145 f158 1"/>
                <a:gd name="f199" fmla="*/ 31 f157 1"/>
                <a:gd name="f200" fmla="*/ 254 f158 1"/>
                <a:gd name="f201" fmla="*/ 182 f158 1"/>
                <a:gd name="f202" fmla="*/ 340 f157 1"/>
                <a:gd name="f203" fmla="*/ 211 f158 1"/>
                <a:gd name="f204" fmla="*/ 330 f157 1"/>
                <a:gd name="f205" fmla="*/ 214 f158 1"/>
                <a:gd name="f206" fmla="*/ 275 f157 1"/>
                <a:gd name="f207" fmla="*/ 142 f158 1"/>
                <a:gd name="f208" fmla="*/ 276 f157 1"/>
                <a:gd name="f209" fmla="*/ 143 f158 1"/>
                <a:gd name="f210" fmla="*/ 327 f157 1"/>
                <a:gd name="f211" fmla="*/ 141 f158 1"/>
                <a:gd name="f212" fmla="*/ 213 f157 1"/>
                <a:gd name="f213" fmla="*/ 177 f158 1"/>
                <a:gd name="f214" fmla="*/ 177 f157 1"/>
                <a:gd name="f215" fmla="*/ 140 f158 1"/>
                <a:gd name="f216" fmla="*/ 141 f157 1"/>
                <a:gd name="f217" fmla="*/ 104 f158 1"/>
                <a:gd name="f218" fmla="*/ 178 f157 1"/>
                <a:gd name="f219" fmla="*/ 300 f158 1"/>
                <a:gd name="f220" fmla="*/ 263 f157 1"/>
                <a:gd name="f221" fmla="*/ 265 f158 1"/>
                <a:gd name="f222" fmla="*/ 299 f157 1"/>
                <a:gd name="f223" fmla="*/ 302 f158 1"/>
                <a:gd name="f224" fmla="*/ 335 f157 1"/>
                <a:gd name="f225" fmla="*/ 337 f158 1"/>
                <a:gd name="f226" fmla="*/ 298 f157 1"/>
                <a:gd name="f227" fmla="+- f159 0 f1"/>
                <a:gd name="f228" fmla="*/ f162 1 462"/>
                <a:gd name="f229" fmla="*/ f163 1 438"/>
                <a:gd name="f230" fmla="*/ f164 1 462"/>
                <a:gd name="f231" fmla="*/ f165 1 438"/>
                <a:gd name="f232" fmla="*/ f166 1 462"/>
                <a:gd name="f233" fmla="*/ f167 1 438"/>
                <a:gd name="f234" fmla="*/ f168 1 462"/>
                <a:gd name="f235" fmla="*/ f169 1 438"/>
                <a:gd name="f236" fmla="*/ f170 1 462"/>
                <a:gd name="f237" fmla="*/ f171 1 438"/>
                <a:gd name="f238" fmla="*/ f172 1 462"/>
                <a:gd name="f239" fmla="*/ f173 1 438"/>
                <a:gd name="f240" fmla="*/ f174 1 462"/>
                <a:gd name="f241" fmla="*/ f175 1 438"/>
                <a:gd name="f242" fmla="*/ f176 1 462"/>
                <a:gd name="f243" fmla="*/ f177 1 438"/>
                <a:gd name="f244" fmla="*/ f178 1 462"/>
                <a:gd name="f245" fmla="*/ f179 1 438"/>
                <a:gd name="f246" fmla="*/ f180 1 462"/>
                <a:gd name="f247" fmla="*/ f181 1 438"/>
                <a:gd name="f248" fmla="*/ f182 1 462"/>
                <a:gd name="f249" fmla="*/ f183 1 438"/>
                <a:gd name="f250" fmla="*/ f184 1 462"/>
                <a:gd name="f251" fmla="*/ f185 1 438"/>
                <a:gd name="f252" fmla="*/ f186 1 462"/>
                <a:gd name="f253" fmla="*/ f187 1 438"/>
                <a:gd name="f254" fmla="*/ f188 1 462"/>
                <a:gd name="f255" fmla="*/ f189 1 438"/>
                <a:gd name="f256" fmla="*/ f190 1 462"/>
                <a:gd name="f257" fmla="*/ f191 1 438"/>
                <a:gd name="f258" fmla="*/ f192 1 462"/>
                <a:gd name="f259" fmla="*/ f193 1 438"/>
                <a:gd name="f260" fmla="*/ f194 1 462"/>
                <a:gd name="f261" fmla="*/ f195 1 438"/>
                <a:gd name="f262" fmla="*/ f196 1 462"/>
                <a:gd name="f263" fmla="*/ f197 1 438"/>
                <a:gd name="f264" fmla="*/ f198 1 462"/>
                <a:gd name="f265" fmla="*/ f199 1 438"/>
                <a:gd name="f266" fmla="*/ f200 1 462"/>
                <a:gd name="f267" fmla="*/ f201 1 462"/>
                <a:gd name="f268" fmla="*/ f202 1 438"/>
                <a:gd name="f269" fmla="*/ f203 1 462"/>
                <a:gd name="f270" fmla="*/ f204 1 438"/>
                <a:gd name="f271" fmla="*/ f205 1 462"/>
                <a:gd name="f272" fmla="*/ f206 1 438"/>
                <a:gd name="f273" fmla="*/ f207 1 462"/>
                <a:gd name="f274" fmla="*/ f208 1 438"/>
                <a:gd name="f275" fmla="*/ f209 1 462"/>
                <a:gd name="f276" fmla="*/ f210 1 438"/>
                <a:gd name="f277" fmla="*/ f211 1 462"/>
                <a:gd name="f278" fmla="*/ f212 1 438"/>
                <a:gd name="f279" fmla="*/ f213 1 462"/>
                <a:gd name="f280" fmla="*/ f214 1 438"/>
                <a:gd name="f281" fmla="*/ f215 1 462"/>
                <a:gd name="f282" fmla="*/ f216 1 438"/>
                <a:gd name="f283" fmla="*/ f217 1 462"/>
                <a:gd name="f284" fmla="*/ f218 1 438"/>
                <a:gd name="f285" fmla="*/ f219 1 462"/>
                <a:gd name="f286" fmla="*/ f220 1 438"/>
                <a:gd name="f287" fmla="*/ f221 1 462"/>
                <a:gd name="f288" fmla="*/ f222 1 438"/>
                <a:gd name="f289" fmla="*/ f223 1 462"/>
                <a:gd name="f290" fmla="*/ f224 1 438"/>
                <a:gd name="f291" fmla="*/ f225 1 462"/>
                <a:gd name="f292" fmla="*/ f226 1 438"/>
                <a:gd name="f293" fmla="*/ 0 1 f160"/>
                <a:gd name="f294" fmla="*/ f154 1 f160"/>
                <a:gd name="f295" fmla="*/ 0 1 f161"/>
                <a:gd name="f296" fmla="*/ f155 1 f161"/>
                <a:gd name="f297" fmla="*/ f228 1 f160"/>
                <a:gd name="f298" fmla="*/ f229 1 f161"/>
                <a:gd name="f299" fmla="*/ f230 1 f160"/>
                <a:gd name="f300" fmla="*/ f231 1 f161"/>
                <a:gd name="f301" fmla="*/ f232 1 f160"/>
                <a:gd name="f302" fmla="*/ f233 1 f161"/>
                <a:gd name="f303" fmla="*/ f234 1 f160"/>
                <a:gd name="f304" fmla="*/ f235 1 f161"/>
                <a:gd name="f305" fmla="*/ f236 1 f160"/>
                <a:gd name="f306" fmla="*/ f237 1 f161"/>
                <a:gd name="f307" fmla="*/ f238 1 f160"/>
                <a:gd name="f308" fmla="*/ f239 1 f161"/>
                <a:gd name="f309" fmla="*/ f240 1 f160"/>
                <a:gd name="f310" fmla="*/ f241 1 f161"/>
                <a:gd name="f311" fmla="*/ f242 1 f160"/>
                <a:gd name="f312" fmla="*/ f243 1 f161"/>
                <a:gd name="f313" fmla="*/ f244 1 f160"/>
                <a:gd name="f314" fmla="*/ f245 1 f161"/>
                <a:gd name="f315" fmla="*/ f246 1 f160"/>
                <a:gd name="f316" fmla="*/ f247 1 f161"/>
                <a:gd name="f317" fmla="*/ f248 1 f160"/>
                <a:gd name="f318" fmla="*/ f249 1 f161"/>
                <a:gd name="f319" fmla="*/ f250 1 f160"/>
                <a:gd name="f320" fmla="*/ f251 1 f161"/>
                <a:gd name="f321" fmla="*/ f252 1 f160"/>
                <a:gd name="f322" fmla="*/ f253 1 f161"/>
                <a:gd name="f323" fmla="*/ f254 1 f160"/>
                <a:gd name="f324" fmla="*/ f255 1 f161"/>
                <a:gd name="f325" fmla="*/ f256 1 f160"/>
                <a:gd name="f326" fmla="*/ f257 1 f161"/>
                <a:gd name="f327" fmla="*/ f258 1 f160"/>
                <a:gd name="f328" fmla="*/ f259 1 f161"/>
                <a:gd name="f329" fmla="*/ f260 1 f160"/>
                <a:gd name="f330" fmla="*/ f261 1 f161"/>
                <a:gd name="f331" fmla="*/ f262 1 f160"/>
                <a:gd name="f332" fmla="*/ f263 1 f161"/>
                <a:gd name="f333" fmla="*/ f264 1 f160"/>
                <a:gd name="f334" fmla="*/ f265 1 f161"/>
                <a:gd name="f335" fmla="*/ f266 1 f160"/>
                <a:gd name="f336" fmla="*/ f267 1 f160"/>
                <a:gd name="f337" fmla="*/ f268 1 f161"/>
                <a:gd name="f338" fmla="*/ f269 1 f160"/>
                <a:gd name="f339" fmla="*/ f270 1 f161"/>
                <a:gd name="f340" fmla="*/ f271 1 f160"/>
                <a:gd name="f341" fmla="*/ f272 1 f161"/>
                <a:gd name="f342" fmla="*/ f273 1 f160"/>
                <a:gd name="f343" fmla="*/ f274 1 f161"/>
                <a:gd name="f344" fmla="*/ f275 1 f160"/>
                <a:gd name="f345" fmla="*/ f276 1 f161"/>
                <a:gd name="f346" fmla="*/ f277 1 f160"/>
                <a:gd name="f347" fmla="*/ f278 1 f161"/>
                <a:gd name="f348" fmla="*/ f279 1 f160"/>
                <a:gd name="f349" fmla="*/ f280 1 f161"/>
                <a:gd name="f350" fmla="*/ f281 1 f160"/>
                <a:gd name="f351" fmla="*/ f282 1 f161"/>
                <a:gd name="f352" fmla="*/ f283 1 f160"/>
                <a:gd name="f353" fmla="*/ f284 1 f161"/>
                <a:gd name="f354" fmla="*/ f285 1 f160"/>
                <a:gd name="f355" fmla="*/ f286 1 f161"/>
                <a:gd name="f356" fmla="*/ f287 1 f160"/>
                <a:gd name="f357" fmla="*/ f288 1 f161"/>
                <a:gd name="f358" fmla="*/ f289 1 f160"/>
                <a:gd name="f359" fmla="*/ f290 1 f161"/>
                <a:gd name="f360" fmla="*/ f291 1 f160"/>
                <a:gd name="f361" fmla="*/ f292 1 f161"/>
                <a:gd name="f362" fmla="*/ f293 f151 1"/>
                <a:gd name="f363" fmla="*/ f294 f151 1"/>
                <a:gd name="f364" fmla="*/ f296 f152 1"/>
                <a:gd name="f365" fmla="*/ f295 f152 1"/>
                <a:gd name="f366" fmla="*/ f297 f151 1"/>
                <a:gd name="f367" fmla="*/ f298 f152 1"/>
                <a:gd name="f368" fmla="*/ f299 f151 1"/>
                <a:gd name="f369" fmla="*/ f300 f152 1"/>
                <a:gd name="f370" fmla="*/ f301 f151 1"/>
                <a:gd name="f371" fmla="*/ f302 f152 1"/>
                <a:gd name="f372" fmla="*/ f303 f151 1"/>
                <a:gd name="f373" fmla="*/ f304 f152 1"/>
                <a:gd name="f374" fmla="*/ f305 f151 1"/>
                <a:gd name="f375" fmla="*/ f306 f152 1"/>
                <a:gd name="f376" fmla="*/ f307 f151 1"/>
                <a:gd name="f377" fmla="*/ f308 f152 1"/>
                <a:gd name="f378" fmla="*/ f309 f151 1"/>
                <a:gd name="f379" fmla="*/ f310 f152 1"/>
                <a:gd name="f380" fmla="*/ f311 f151 1"/>
                <a:gd name="f381" fmla="*/ f312 f152 1"/>
                <a:gd name="f382" fmla="*/ f313 f151 1"/>
                <a:gd name="f383" fmla="*/ f314 f152 1"/>
                <a:gd name="f384" fmla="*/ f315 f151 1"/>
                <a:gd name="f385" fmla="*/ f316 f152 1"/>
                <a:gd name="f386" fmla="*/ f317 f151 1"/>
                <a:gd name="f387" fmla="*/ f318 f152 1"/>
                <a:gd name="f388" fmla="*/ f319 f151 1"/>
                <a:gd name="f389" fmla="*/ f320 f152 1"/>
                <a:gd name="f390" fmla="*/ f321 f151 1"/>
                <a:gd name="f391" fmla="*/ f322 f152 1"/>
                <a:gd name="f392" fmla="*/ f323 f151 1"/>
                <a:gd name="f393" fmla="*/ f324 f152 1"/>
                <a:gd name="f394" fmla="*/ f325 f151 1"/>
                <a:gd name="f395" fmla="*/ f326 f152 1"/>
                <a:gd name="f396" fmla="*/ f327 f151 1"/>
                <a:gd name="f397" fmla="*/ f328 f152 1"/>
                <a:gd name="f398" fmla="*/ f329 f151 1"/>
                <a:gd name="f399" fmla="*/ f330 f152 1"/>
                <a:gd name="f400" fmla="*/ f331 f151 1"/>
                <a:gd name="f401" fmla="*/ f332 f152 1"/>
                <a:gd name="f402" fmla="*/ f333 f151 1"/>
                <a:gd name="f403" fmla="*/ f334 f152 1"/>
                <a:gd name="f404" fmla="*/ f335 f151 1"/>
                <a:gd name="f405" fmla="*/ f336 f151 1"/>
                <a:gd name="f406" fmla="*/ f337 f152 1"/>
                <a:gd name="f407" fmla="*/ f338 f151 1"/>
                <a:gd name="f408" fmla="*/ f339 f152 1"/>
                <a:gd name="f409" fmla="*/ f340 f151 1"/>
                <a:gd name="f410" fmla="*/ f341 f152 1"/>
                <a:gd name="f411" fmla="*/ f342 f151 1"/>
                <a:gd name="f412" fmla="*/ f343 f152 1"/>
                <a:gd name="f413" fmla="*/ f344 f151 1"/>
                <a:gd name="f414" fmla="*/ f345 f152 1"/>
                <a:gd name="f415" fmla="*/ f346 f151 1"/>
                <a:gd name="f416" fmla="*/ f347 f152 1"/>
                <a:gd name="f417" fmla="*/ f348 f151 1"/>
                <a:gd name="f418" fmla="*/ f349 f152 1"/>
                <a:gd name="f419" fmla="*/ f350 f151 1"/>
                <a:gd name="f420" fmla="*/ f351 f152 1"/>
                <a:gd name="f421" fmla="*/ f352 f151 1"/>
                <a:gd name="f422" fmla="*/ f353 f152 1"/>
                <a:gd name="f423" fmla="*/ f354 f151 1"/>
                <a:gd name="f424" fmla="*/ f355 f152 1"/>
                <a:gd name="f425" fmla="*/ f356 f151 1"/>
                <a:gd name="f426" fmla="*/ f357 f152 1"/>
                <a:gd name="f427" fmla="*/ f358 f151 1"/>
                <a:gd name="f428" fmla="*/ f359 f152 1"/>
                <a:gd name="f429" fmla="*/ f360 f151 1"/>
                <a:gd name="f430" fmla="*/ f361 f1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7">
                  <a:pos x="f366" y="f367"/>
                </a:cxn>
                <a:cxn ang="f227">
                  <a:pos x="f368" y="f369"/>
                </a:cxn>
                <a:cxn ang="f227">
                  <a:pos x="f370" y="f371"/>
                </a:cxn>
                <a:cxn ang="f227">
                  <a:pos x="f372" y="f373"/>
                </a:cxn>
                <a:cxn ang="f227">
                  <a:pos x="f374" y="f375"/>
                </a:cxn>
                <a:cxn ang="f227">
                  <a:pos x="f376" y="f377"/>
                </a:cxn>
                <a:cxn ang="f227">
                  <a:pos x="f378" y="f379"/>
                </a:cxn>
                <a:cxn ang="f227">
                  <a:pos x="f380" y="f381"/>
                </a:cxn>
                <a:cxn ang="f227">
                  <a:pos x="f382" y="f383"/>
                </a:cxn>
                <a:cxn ang="f227">
                  <a:pos x="f384" y="f385"/>
                </a:cxn>
                <a:cxn ang="f227">
                  <a:pos x="f386" y="f387"/>
                </a:cxn>
                <a:cxn ang="f227">
                  <a:pos x="f388" y="f389"/>
                </a:cxn>
                <a:cxn ang="f227">
                  <a:pos x="f390" y="f391"/>
                </a:cxn>
                <a:cxn ang="f227">
                  <a:pos x="f392" y="f393"/>
                </a:cxn>
                <a:cxn ang="f227">
                  <a:pos x="f394" y="f395"/>
                </a:cxn>
                <a:cxn ang="f227">
                  <a:pos x="f396" y="f397"/>
                </a:cxn>
                <a:cxn ang="f227">
                  <a:pos x="f398" y="f399"/>
                </a:cxn>
                <a:cxn ang="f227">
                  <a:pos x="f400" y="f401"/>
                </a:cxn>
                <a:cxn ang="f227">
                  <a:pos x="f402" y="f403"/>
                </a:cxn>
                <a:cxn ang="f227">
                  <a:pos x="f404" y="f367"/>
                </a:cxn>
                <a:cxn ang="f227">
                  <a:pos x="f366" y="f367"/>
                </a:cxn>
                <a:cxn ang="f227">
                  <a:pos x="f405" y="f406"/>
                </a:cxn>
                <a:cxn ang="f227">
                  <a:pos x="f407" y="f408"/>
                </a:cxn>
                <a:cxn ang="f227">
                  <a:pos x="f409" y="f410"/>
                </a:cxn>
                <a:cxn ang="f227">
                  <a:pos x="f411" y="f412"/>
                </a:cxn>
                <a:cxn ang="f227">
                  <a:pos x="f413" y="f414"/>
                </a:cxn>
                <a:cxn ang="f227">
                  <a:pos x="f405" y="f406"/>
                </a:cxn>
                <a:cxn ang="f227">
                  <a:pos x="f415" y="f416"/>
                </a:cxn>
                <a:cxn ang="f227">
                  <a:pos x="f417" y="f418"/>
                </a:cxn>
                <a:cxn ang="f227">
                  <a:pos x="f419" y="f420"/>
                </a:cxn>
                <a:cxn ang="f227">
                  <a:pos x="f421" y="f422"/>
                </a:cxn>
                <a:cxn ang="f227">
                  <a:pos x="f415" y="f416"/>
                </a:cxn>
                <a:cxn ang="f227">
                  <a:pos x="f423" y="f424"/>
                </a:cxn>
                <a:cxn ang="f227">
                  <a:pos x="f425" y="f426"/>
                </a:cxn>
                <a:cxn ang="f227">
                  <a:pos x="f427" y="f428"/>
                </a:cxn>
                <a:cxn ang="f227">
                  <a:pos x="f429" y="f430"/>
                </a:cxn>
                <a:cxn ang="f227">
                  <a:pos x="f423" y="f424"/>
                </a:cxn>
              </a:cxnLst>
              <a:rect l="f362" t="f365" r="f363" b="f364"/>
              <a:pathLst>
                <a:path w="462" h="438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5" y="f33"/>
                    <a:pt x="f34" y="f35"/>
                    <a:pt x="f36" y="f37"/>
                  </a:cubicBezTo>
                  <a:cubicBezTo>
                    <a:pt x="f13" y="f38"/>
                    <a:pt x="f39" y="f33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49"/>
                    <a:pt x="f51" y="f52"/>
                  </a:cubicBezTo>
                  <a:cubicBezTo>
                    <a:pt x="f53" y="f45"/>
                    <a:pt x="f54" y="f55"/>
                    <a:pt x="f56" y="f57"/>
                  </a:cubicBezTo>
                  <a:cubicBezTo>
                    <a:pt x="f6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48"/>
                    <a:pt x="f70" y="f71"/>
                    <a:pt x="f72" y="f51"/>
                  </a:cubicBezTo>
                  <a:cubicBezTo>
                    <a:pt x="f73" y="f7"/>
                    <a:pt x="f14" y="f74"/>
                    <a:pt x="f12" y="f75"/>
                  </a:cubicBezTo>
                  <a:cubicBezTo>
                    <a:pt x="f76" y="f68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5" y="f87"/>
                    <a:pt x="f5" y="f88"/>
                    <a:pt x="f89" y="f22"/>
                  </a:cubicBezTo>
                  <a:cubicBezTo>
                    <a:pt x="f90" y="f91"/>
                    <a:pt x="f92" y="f93"/>
                    <a:pt x="f94" y="f12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2" y="f101"/>
                    <a:pt x="f102" y="f103"/>
                    <a:pt x="f104" y="f5"/>
                  </a:cubicBezTo>
                  <a:cubicBezTo>
                    <a:pt x="f105" y="f5"/>
                    <a:pt x="f86" y="f5"/>
                    <a:pt x="f8" y="f5"/>
                  </a:cubicBezTo>
                  <a:close/>
                  <a:moveTo>
                    <a:pt x="f106" y="f107"/>
                  </a:moveTo>
                  <a:cubicBezTo>
                    <a:pt x="f88" y="f107"/>
                    <a:pt x="f108" y="f109"/>
                    <a:pt x="f110" y="f111"/>
                  </a:cubicBezTo>
                  <a:cubicBezTo>
                    <a:pt x="f112" y="f113"/>
                    <a:pt x="f114" y="f115"/>
                    <a:pt x="f116" y="f117"/>
                  </a:cubicBezTo>
                  <a:cubicBezTo>
                    <a:pt x="f73" y="f8"/>
                    <a:pt x="f24" y="f118"/>
                    <a:pt x="f119" y="f120"/>
                  </a:cubicBezTo>
                  <a:cubicBezTo>
                    <a:pt x="f121" y="f11"/>
                    <a:pt x="f121" y="f122"/>
                    <a:pt x="f123" y="f124"/>
                  </a:cubicBezTo>
                  <a:cubicBezTo>
                    <a:pt x="f125" y="f126"/>
                    <a:pt x="f127" y="f107"/>
                    <a:pt x="f106" y="f107"/>
                  </a:cubicBezTo>
                  <a:close/>
                  <a:moveTo>
                    <a:pt x="f128" y="f129"/>
                  </a:moveTo>
                  <a:cubicBezTo>
                    <a:pt x="f130" y="f129"/>
                    <a:pt x="f131" y="f132"/>
                    <a:pt x="f131" y="f131"/>
                  </a:cubicBezTo>
                  <a:cubicBezTo>
                    <a:pt x="f45" y="f133"/>
                    <a:pt x="f134" y="f128"/>
                    <a:pt x="f135" y="f128"/>
                  </a:cubicBezTo>
                  <a:cubicBezTo>
                    <a:pt x="f136" y="f128"/>
                    <a:pt x="f137" y="f133"/>
                    <a:pt x="f137" y="f138"/>
                  </a:cubicBezTo>
                  <a:cubicBezTo>
                    <a:pt x="f137" y="f132"/>
                    <a:pt x="f139" y="f129"/>
                    <a:pt x="f128" y="f129"/>
                  </a:cubicBezTo>
                  <a:close/>
                  <a:moveTo>
                    <a:pt x="f140" y="f141"/>
                  </a:moveTo>
                  <a:cubicBezTo>
                    <a:pt x="f21" y="f141"/>
                    <a:pt x="f142" y="f143"/>
                    <a:pt x="f142" y="f144"/>
                  </a:cubicBezTo>
                  <a:cubicBezTo>
                    <a:pt x="f145" y="f146"/>
                    <a:pt x="f147" y="f126"/>
                    <a:pt x="f62" y="f69"/>
                  </a:cubicBezTo>
                  <a:cubicBezTo>
                    <a:pt x="f148" y="f40"/>
                    <a:pt x="f64" y="f39"/>
                    <a:pt x="f109" y="f15"/>
                  </a:cubicBezTo>
                  <a:cubicBezTo>
                    <a:pt x="f126" y="f120"/>
                    <a:pt x="f149" y="f141"/>
                    <a:pt x="f140" y="f141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7D054E6D-B79E-F243-2C63-49D229DC27EA}"/>
                </a:ext>
              </a:extLst>
            </p:cNvPr>
            <p:cNvSpPr/>
            <p:nvPr/>
          </p:nvSpPr>
          <p:spPr>
            <a:xfrm>
              <a:off x="7036115" y="437924"/>
              <a:ext cx="252410" cy="9921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4"/>
                <a:gd name="f7" fmla="val 646"/>
                <a:gd name="f8" fmla="val 80"/>
                <a:gd name="f9" fmla="val 186"/>
                <a:gd name="f10" fmla="val 98"/>
                <a:gd name="f11" fmla="val 190"/>
                <a:gd name="f12" fmla="val 108"/>
                <a:gd name="f13" fmla="val 203"/>
                <a:gd name="f14" fmla="val 117"/>
                <a:gd name="f15" fmla="val 217"/>
                <a:gd name="f16" fmla="val 132"/>
                <a:gd name="f17" fmla="val 243"/>
                <a:gd name="f18" fmla="val 140"/>
                <a:gd name="f19" fmla="val 271"/>
                <a:gd name="f20" fmla="val 146"/>
                <a:gd name="f21" fmla="val 300"/>
                <a:gd name="f22" fmla="val 150"/>
                <a:gd name="f23" fmla="val 317"/>
                <a:gd name="f24" fmla="val 334"/>
                <a:gd name="f25" fmla="val 151"/>
                <a:gd name="f26" fmla="val 351"/>
                <a:gd name="f27" fmla="val 153"/>
                <a:gd name="f28" fmla="val 383"/>
                <a:gd name="f29" fmla="val 154"/>
                <a:gd name="f30" fmla="val 415"/>
                <a:gd name="f31" fmla="val 155"/>
                <a:gd name="f32" fmla="val 446"/>
                <a:gd name="f33" fmla="val 157"/>
                <a:gd name="f34" fmla="val 485"/>
                <a:gd name="f35" fmla="val 159"/>
                <a:gd name="f36" fmla="val 524"/>
                <a:gd name="f37" fmla="val 161"/>
                <a:gd name="f38" fmla="val 563"/>
                <a:gd name="f39" fmla="val 162"/>
                <a:gd name="f40" fmla="val 586"/>
                <a:gd name="f41" fmla="val 163"/>
                <a:gd name="f42" fmla="val 608"/>
                <a:gd name="f43" fmla="val 630"/>
                <a:gd name="f44" fmla="val 633"/>
                <a:gd name="f45" fmla="val 634"/>
                <a:gd name="f46" fmla="val 635"/>
                <a:gd name="f47" fmla="val 638"/>
                <a:gd name="f48" fmla="val 139"/>
                <a:gd name="f49" fmla="val 642"/>
                <a:gd name="f50" fmla="val 128"/>
                <a:gd name="f51" fmla="val 127"/>
                <a:gd name="f52" fmla="val 126"/>
                <a:gd name="f53" fmla="val 639"/>
                <a:gd name="f54" fmla="val 636"/>
                <a:gd name="f55" fmla="val 113"/>
                <a:gd name="f56" fmla="val 596"/>
                <a:gd name="f57" fmla="val 100"/>
                <a:gd name="f58" fmla="val 556"/>
                <a:gd name="f59" fmla="val 88"/>
                <a:gd name="f60" fmla="val 516"/>
                <a:gd name="f61" fmla="val 72"/>
                <a:gd name="f62" fmla="val 467"/>
                <a:gd name="f63" fmla="val 56"/>
                <a:gd name="f64" fmla="val 417"/>
                <a:gd name="f65" fmla="val 46"/>
                <a:gd name="f66" fmla="val 365"/>
                <a:gd name="f67" fmla="val 39"/>
                <a:gd name="f68" fmla="val 35"/>
                <a:gd name="f69" fmla="val 302"/>
                <a:gd name="f70" fmla="val 36"/>
                <a:gd name="f71" fmla="val 270"/>
                <a:gd name="f72" fmla="val 37"/>
                <a:gd name="f73" fmla="val 248"/>
                <a:gd name="f74" fmla="val 226"/>
                <a:gd name="f75" fmla="val 50"/>
                <a:gd name="f76" fmla="val 206"/>
                <a:gd name="f77" fmla="val 53"/>
                <a:gd name="f78" fmla="val 200"/>
                <a:gd name="f79" fmla="val 58"/>
                <a:gd name="f80" fmla="val 195"/>
                <a:gd name="f81" fmla="val 62"/>
                <a:gd name="f82" fmla="val 55"/>
                <a:gd name="f83" fmla="val 48"/>
                <a:gd name="f84" fmla="val 189"/>
                <a:gd name="f85" fmla="val 41"/>
                <a:gd name="f86" fmla="val 188"/>
                <a:gd name="f87" fmla="val 24"/>
                <a:gd name="f88" fmla="val 184"/>
                <a:gd name="f89" fmla="val 3"/>
                <a:gd name="f90" fmla="val 1"/>
                <a:gd name="f91" fmla="val 145"/>
                <a:gd name="f92" fmla="val 135"/>
                <a:gd name="f93" fmla="val 6"/>
                <a:gd name="f94" fmla="val 9"/>
                <a:gd name="f95" fmla="val 107"/>
                <a:gd name="f96" fmla="val 14"/>
                <a:gd name="f97" fmla="val 97"/>
                <a:gd name="f98" fmla="val 16"/>
                <a:gd name="f99" fmla="val 86"/>
                <a:gd name="f100" fmla="val 20"/>
                <a:gd name="f101" fmla="val 66"/>
                <a:gd name="f102" fmla="val 17"/>
                <a:gd name="f103" fmla="val 11"/>
                <a:gd name="f104" fmla="val 26"/>
                <a:gd name="f105" fmla="val 8"/>
                <a:gd name="f106" fmla="val 7"/>
                <a:gd name="f107" fmla="val 4"/>
                <a:gd name="f108" fmla="val 13"/>
                <a:gd name="f109" fmla="val 21"/>
                <a:gd name="f110" fmla="val 28"/>
                <a:gd name="f111" fmla="val 34"/>
                <a:gd name="f112" fmla="val 61"/>
                <a:gd name="f113" fmla="val 25"/>
                <a:gd name="f114" fmla="val 103"/>
                <a:gd name="f115" fmla="val 78"/>
                <a:gd name="f116" fmla="val 118"/>
                <a:gd name="f117" fmla="val 104"/>
                <a:gd name="f118" fmla="val 121"/>
                <a:gd name="f119" fmla="val 131"/>
                <a:gd name="f120" fmla="val 102"/>
                <a:gd name="f121" fmla="val 169"/>
                <a:gd name="f122" fmla="val 95"/>
                <a:gd name="f123" fmla="val 178"/>
                <a:gd name="f124" fmla="val 84"/>
                <a:gd name="f125" fmla="val 183"/>
                <a:gd name="f126" fmla="val 83"/>
                <a:gd name="f127" fmla="val 81"/>
                <a:gd name="f128" fmla="val 185"/>
                <a:gd name="f129" fmla="+- 0 0 -90"/>
                <a:gd name="f130" fmla="*/ f3 1 164"/>
                <a:gd name="f131" fmla="*/ f4 1 646"/>
                <a:gd name="f132" fmla="val f5"/>
                <a:gd name="f133" fmla="val f6"/>
                <a:gd name="f134" fmla="val f7"/>
                <a:gd name="f135" fmla="*/ f129 f0 1"/>
                <a:gd name="f136" fmla="+- f134 0 f132"/>
                <a:gd name="f137" fmla="+- f133 0 f132"/>
                <a:gd name="f138" fmla="*/ f135 1 f2"/>
                <a:gd name="f139" fmla="*/ f137 1 164"/>
                <a:gd name="f140" fmla="*/ f136 1 646"/>
                <a:gd name="f141" fmla="*/ 80 f137 1"/>
                <a:gd name="f142" fmla="*/ 186 f136 1"/>
                <a:gd name="f143" fmla="*/ 117 f137 1"/>
                <a:gd name="f144" fmla="*/ 217 f136 1"/>
                <a:gd name="f145" fmla="*/ 146 f137 1"/>
                <a:gd name="f146" fmla="*/ 300 f136 1"/>
                <a:gd name="f147" fmla="*/ 151 f137 1"/>
                <a:gd name="f148" fmla="*/ 351 f136 1"/>
                <a:gd name="f149" fmla="*/ 155 f137 1"/>
                <a:gd name="f150" fmla="*/ 446 f136 1"/>
                <a:gd name="f151" fmla="*/ 161 f137 1"/>
                <a:gd name="f152" fmla="*/ 563 f136 1"/>
                <a:gd name="f153" fmla="*/ 164 f137 1"/>
                <a:gd name="f154" fmla="*/ 630 f136 1"/>
                <a:gd name="f155" fmla="*/ 635 f136 1"/>
                <a:gd name="f156" fmla="*/ 128 f137 1"/>
                <a:gd name="f157" fmla="*/ 646 f136 1"/>
                <a:gd name="f158" fmla="*/ 126 f137 1"/>
                <a:gd name="f159" fmla="*/ 636 f136 1"/>
                <a:gd name="f160" fmla="*/ 88 f137 1"/>
                <a:gd name="f161" fmla="*/ 516 f136 1"/>
                <a:gd name="f162" fmla="*/ 46 f137 1"/>
                <a:gd name="f163" fmla="*/ 365 f136 1"/>
                <a:gd name="f164" fmla="*/ 36 f137 1"/>
                <a:gd name="f165" fmla="*/ 270 f136 1"/>
                <a:gd name="f166" fmla="*/ 50 f137 1"/>
                <a:gd name="f167" fmla="*/ 206 f136 1"/>
                <a:gd name="f168" fmla="*/ 62 f137 1"/>
                <a:gd name="f169" fmla="*/ 190 f136 1"/>
                <a:gd name="f170" fmla="*/ 41 f137 1"/>
                <a:gd name="f171" fmla="*/ 188 f136 1"/>
                <a:gd name="f172" fmla="*/ 1 f137 1"/>
                <a:gd name="f173" fmla="*/ 145 f136 1"/>
                <a:gd name="f174" fmla="*/ 6 f137 1"/>
                <a:gd name="f175" fmla="*/ 117 f136 1"/>
                <a:gd name="f176" fmla="*/ 16 f137 1"/>
                <a:gd name="f177" fmla="*/ 86 f136 1"/>
                <a:gd name="f178" fmla="*/ 11 f137 1"/>
                <a:gd name="f179" fmla="*/ 26 f136 1"/>
                <a:gd name="f180" fmla="*/ 7 f137 1"/>
                <a:gd name="f181" fmla="*/ 8 f136 1"/>
                <a:gd name="f182" fmla="*/ 13 f137 1"/>
                <a:gd name="f183" fmla="*/ 1 f136 1"/>
                <a:gd name="f184" fmla="*/ 34 f137 1"/>
                <a:gd name="f185" fmla="*/ 6 f136 1"/>
                <a:gd name="f186" fmla="*/ 103 f137 1"/>
                <a:gd name="f187" fmla="*/ 78 f136 1"/>
                <a:gd name="f188" fmla="*/ 107 f137 1"/>
                <a:gd name="f189" fmla="*/ 159 f136 1"/>
                <a:gd name="f190" fmla="*/ 84 f137 1"/>
                <a:gd name="f191" fmla="*/ 183 f136 1"/>
                <a:gd name="f192" fmla="+- f138 0 f1"/>
                <a:gd name="f193" fmla="*/ f141 1 164"/>
                <a:gd name="f194" fmla="*/ f142 1 646"/>
                <a:gd name="f195" fmla="*/ f143 1 164"/>
                <a:gd name="f196" fmla="*/ f144 1 646"/>
                <a:gd name="f197" fmla="*/ f145 1 164"/>
                <a:gd name="f198" fmla="*/ f146 1 646"/>
                <a:gd name="f199" fmla="*/ f147 1 164"/>
                <a:gd name="f200" fmla="*/ f148 1 646"/>
                <a:gd name="f201" fmla="*/ f149 1 164"/>
                <a:gd name="f202" fmla="*/ f150 1 646"/>
                <a:gd name="f203" fmla="*/ f151 1 164"/>
                <a:gd name="f204" fmla="*/ f152 1 646"/>
                <a:gd name="f205" fmla="*/ f153 1 164"/>
                <a:gd name="f206" fmla="*/ f154 1 646"/>
                <a:gd name="f207" fmla="*/ f155 1 646"/>
                <a:gd name="f208" fmla="*/ f156 1 164"/>
                <a:gd name="f209" fmla="*/ f157 1 646"/>
                <a:gd name="f210" fmla="*/ f158 1 164"/>
                <a:gd name="f211" fmla="*/ f159 1 646"/>
                <a:gd name="f212" fmla="*/ f160 1 164"/>
                <a:gd name="f213" fmla="*/ f161 1 646"/>
                <a:gd name="f214" fmla="*/ f162 1 164"/>
                <a:gd name="f215" fmla="*/ f163 1 646"/>
                <a:gd name="f216" fmla="*/ f164 1 164"/>
                <a:gd name="f217" fmla="*/ f165 1 646"/>
                <a:gd name="f218" fmla="*/ f166 1 164"/>
                <a:gd name="f219" fmla="*/ f167 1 646"/>
                <a:gd name="f220" fmla="*/ f168 1 164"/>
                <a:gd name="f221" fmla="*/ f169 1 646"/>
                <a:gd name="f222" fmla="*/ f170 1 164"/>
                <a:gd name="f223" fmla="*/ f171 1 646"/>
                <a:gd name="f224" fmla="*/ f172 1 164"/>
                <a:gd name="f225" fmla="*/ f173 1 646"/>
                <a:gd name="f226" fmla="*/ f174 1 164"/>
                <a:gd name="f227" fmla="*/ f175 1 646"/>
                <a:gd name="f228" fmla="*/ f176 1 164"/>
                <a:gd name="f229" fmla="*/ f177 1 646"/>
                <a:gd name="f230" fmla="*/ f178 1 164"/>
                <a:gd name="f231" fmla="*/ f179 1 646"/>
                <a:gd name="f232" fmla="*/ f180 1 164"/>
                <a:gd name="f233" fmla="*/ f181 1 646"/>
                <a:gd name="f234" fmla="*/ f182 1 164"/>
                <a:gd name="f235" fmla="*/ f183 1 646"/>
                <a:gd name="f236" fmla="*/ f184 1 164"/>
                <a:gd name="f237" fmla="*/ f185 1 646"/>
                <a:gd name="f238" fmla="*/ f186 1 164"/>
                <a:gd name="f239" fmla="*/ f187 1 646"/>
                <a:gd name="f240" fmla="*/ f188 1 164"/>
                <a:gd name="f241" fmla="*/ f189 1 646"/>
                <a:gd name="f242" fmla="*/ f190 1 164"/>
                <a:gd name="f243" fmla="*/ f191 1 646"/>
                <a:gd name="f244" fmla="*/ 0 1 f139"/>
                <a:gd name="f245" fmla="*/ f133 1 f139"/>
                <a:gd name="f246" fmla="*/ 0 1 f140"/>
                <a:gd name="f247" fmla="*/ f134 1 f140"/>
                <a:gd name="f248" fmla="*/ f193 1 f139"/>
                <a:gd name="f249" fmla="*/ f194 1 f140"/>
                <a:gd name="f250" fmla="*/ f195 1 f139"/>
                <a:gd name="f251" fmla="*/ f196 1 f140"/>
                <a:gd name="f252" fmla="*/ f197 1 f139"/>
                <a:gd name="f253" fmla="*/ f198 1 f140"/>
                <a:gd name="f254" fmla="*/ f199 1 f139"/>
                <a:gd name="f255" fmla="*/ f200 1 f140"/>
                <a:gd name="f256" fmla="*/ f201 1 f139"/>
                <a:gd name="f257" fmla="*/ f202 1 f140"/>
                <a:gd name="f258" fmla="*/ f203 1 f139"/>
                <a:gd name="f259" fmla="*/ f204 1 f140"/>
                <a:gd name="f260" fmla="*/ f205 1 f139"/>
                <a:gd name="f261" fmla="*/ f206 1 f140"/>
                <a:gd name="f262" fmla="*/ f207 1 f140"/>
                <a:gd name="f263" fmla="*/ f208 1 f139"/>
                <a:gd name="f264" fmla="*/ f209 1 f140"/>
                <a:gd name="f265" fmla="*/ f210 1 f139"/>
                <a:gd name="f266" fmla="*/ f211 1 f140"/>
                <a:gd name="f267" fmla="*/ f212 1 f139"/>
                <a:gd name="f268" fmla="*/ f213 1 f140"/>
                <a:gd name="f269" fmla="*/ f214 1 f139"/>
                <a:gd name="f270" fmla="*/ f215 1 f140"/>
                <a:gd name="f271" fmla="*/ f216 1 f139"/>
                <a:gd name="f272" fmla="*/ f217 1 f140"/>
                <a:gd name="f273" fmla="*/ f218 1 f139"/>
                <a:gd name="f274" fmla="*/ f219 1 f140"/>
                <a:gd name="f275" fmla="*/ f220 1 f139"/>
                <a:gd name="f276" fmla="*/ f221 1 f140"/>
                <a:gd name="f277" fmla="*/ f222 1 f139"/>
                <a:gd name="f278" fmla="*/ f223 1 f140"/>
                <a:gd name="f279" fmla="*/ f224 1 f139"/>
                <a:gd name="f280" fmla="*/ f225 1 f140"/>
                <a:gd name="f281" fmla="*/ f226 1 f139"/>
                <a:gd name="f282" fmla="*/ f227 1 f140"/>
                <a:gd name="f283" fmla="*/ f228 1 f139"/>
                <a:gd name="f284" fmla="*/ f229 1 f140"/>
                <a:gd name="f285" fmla="*/ f230 1 f139"/>
                <a:gd name="f286" fmla="*/ f231 1 f140"/>
                <a:gd name="f287" fmla="*/ f232 1 f139"/>
                <a:gd name="f288" fmla="*/ f233 1 f140"/>
                <a:gd name="f289" fmla="*/ f234 1 f139"/>
                <a:gd name="f290" fmla="*/ f235 1 f140"/>
                <a:gd name="f291" fmla="*/ f236 1 f139"/>
                <a:gd name="f292" fmla="*/ f237 1 f140"/>
                <a:gd name="f293" fmla="*/ f238 1 f139"/>
                <a:gd name="f294" fmla="*/ f239 1 f140"/>
                <a:gd name="f295" fmla="*/ f240 1 f139"/>
                <a:gd name="f296" fmla="*/ f241 1 f140"/>
                <a:gd name="f297" fmla="*/ f242 1 f139"/>
                <a:gd name="f298" fmla="*/ f243 1 f140"/>
                <a:gd name="f299" fmla="*/ f244 f130 1"/>
                <a:gd name="f300" fmla="*/ f245 f130 1"/>
                <a:gd name="f301" fmla="*/ f247 f131 1"/>
                <a:gd name="f302" fmla="*/ f246 f131 1"/>
                <a:gd name="f303" fmla="*/ f248 f130 1"/>
                <a:gd name="f304" fmla="*/ f249 f131 1"/>
                <a:gd name="f305" fmla="*/ f250 f130 1"/>
                <a:gd name="f306" fmla="*/ f251 f131 1"/>
                <a:gd name="f307" fmla="*/ f252 f130 1"/>
                <a:gd name="f308" fmla="*/ f253 f131 1"/>
                <a:gd name="f309" fmla="*/ f254 f130 1"/>
                <a:gd name="f310" fmla="*/ f255 f131 1"/>
                <a:gd name="f311" fmla="*/ f256 f130 1"/>
                <a:gd name="f312" fmla="*/ f257 f131 1"/>
                <a:gd name="f313" fmla="*/ f258 f130 1"/>
                <a:gd name="f314" fmla="*/ f259 f131 1"/>
                <a:gd name="f315" fmla="*/ f260 f130 1"/>
                <a:gd name="f316" fmla="*/ f261 f131 1"/>
                <a:gd name="f317" fmla="*/ f262 f131 1"/>
                <a:gd name="f318" fmla="*/ f263 f130 1"/>
                <a:gd name="f319" fmla="*/ f264 f131 1"/>
                <a:gd name="f320" fmla="*/ f265 f130 1"/>
                <a:gd name="f321" fmla="*/ f266 f131 1"/>
                <a:gd name="f322" fmla="*/ f267 f130 1"/>
                <a:gd name="f323" fmla="*/ f268 f131 1"/>
                <a:gd name="f324" fmla="*/ f269 f130 1"/>
                <a:gd name="f325" fmla="*/ f270 f131 1"/>
                <a:gd name="f326" fmla="*/ f271 f130 1"/>
                <a:gd name="f327" fmla="*/ f272 f131 1"/>
                <a:gd name="f328" fmla="*/ f273 f130 1"/>
                <a:gd name="f329" fmla="*/ f274 f131 1"/>
                <a:gd name="f330" fmla="*/ f275 f130 1"/>
                <a:gd name="f331" fmla="*/ f276 f131 1"/>
                <a:gd name="f332" fmla="*/ f277 f130 1"/>
                <a:gd name="f333" fmla="*/ f278 f131 1"/>
                <a:gd name="f334" fmla="*/ f279 f130 1"/>
                <a:gd name="f335" fmla="*/ f280 f131 1"/>
                <a:gd name="f336" fmla="*/ f281 f130 1"/>
                <a:gd name="f337" fmla="*/ f282 f131 1"/>
                <a:gd name="f338" fmla="*/ f283 f130 1"/>
                <a:gd name="f339" fmla="*/ f284 f131 1"/>
                <a:gd name="f340" fmla="*/ f285 f130 1"/>
                <a:gd name="f341" fmla="*/ f286 f131 1"/>
                <a:gd name="f342" fmla="*/ f287 f130 1"/>
                <a:gd name="f343" fmla="*/ f288 f131 1"/>
                <a:gd name="f344" fmla="*/ f289 f130 1"/>
                <a:gd name="f345" fmla="*/ f290 f131 1"/>
                <a:gd name="f346" fmla="*/ f291 f130 1"/>
                <a:gd name="f347" fmla="*/ f292 f131 1"/>
                <a:gd name="f348" fmla="*/ f293 f130 1"/>
                <a:gd name="f349" fmla="*/ f294 f131 1"/>
                <a:gd name="f350" fmla="*/ f295 f130 1"/>
                <a:gd name="f351" fmla="*/ f296 f131 1"/>
                <a:gd name="f352" fmla="*/ f297 f130 1"/>
                <a:gd name="f353" fmla="*/ f298 f1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2">
                  <a:pos x="f303" y="f304"/>
                </a:cxn>
                <a:cxn ang="f192">
                  <a:pos x="f305" y="f306"/>
                </a:cxn>
                <a:cxn ang="f192">
                  <a:pos x="f307" y="f308"/>
                </a:cxn>
                <a:cxn ang="f192">
                  <a:pos x="f309" y="f310"/>
                </a:cxn>
                <a:cxn ang="f192">
                  <a:pos x="f311" y="f312"/>
                </a:cxn>
                <a:cxn ang="f192">
                  <a:pos x="f313" y="f314"/>
                </a:cxn>
                <a:cxn ang="f192">
                  <a:pos x="f315" y="f316"/>
                </a:cxn>
                <a:cxn ang="f192">
                  <a:pos x="f313" y="f317"/>
                </a:cxn>
                <a:cxn ang="f192">
                  <a:pos x="f318" y="f319"/>
                </a:cxn>
                <a:cxn ang="f192">
                  <a:pos x="f320" y="f321"/>
                </a:cxn>
                <a:cxn ang="f192">
                  <a:pos x="f322" y="f323"/>
                </a:cxn>
                <a:cxn ang="f192">
                  <a:pos x="f324" y="f325"/>
                </a:cxn>
                <a:cxn ang="f192">
                  <a:pos x="f326" y="f327"/>
                </a:cxn>
                <a:cxn ang="f192">
                  <a:pos x="f328" y="f329"/>
                </a:cxn>
                <a:cxn ang="f192">
                  <a:pos x="f330" y="f331"/>
                </a:cxn>
                <a:cxn ang="f192">
                  <a:pos x="f332" y="f333"/>
                </a:cxn>
                <a:cxn ang="f192">
                  <a:pos x="f334" y="f335"/>
                </a:cxn>
                <a:cxn ang="f192">
                  <a:pos x="f336" y="f337"/>
                </a:cxn>
                <a:cxn ang="f192">
                  <a:pos x="f338" y="f339"/>
                </a:cxn>
                <a:cxn ang="f192">
                  <a:pos x="f340" y="f341"/>
                </a:cxn>
                <a:cxn ang="f192">
                  <a:pos x="f342" y="f343"/>
                </a:cxn>
                <a:cxn ang="f192">
                  <a:pos x="f344" y="f345"/>
                </a:cxn>
                <a:cxn ang="f192">
                  <a:pos x="f346" y="f347"/>
                </a:cxn>
                <a:cxn ang="f192">
                  <a:pos x="f348" y="f349"/>
                </a:cxn>
                <a:cxn ang="f192">
                  <a:pos x="f350" y="f351"/>
                </a:cxn>
                <a:cxn ang="f192">
                  <a:pos x="f352" y="f353"/>
                </a:cxn>
                <a:cxn ang="f192">
                  <a:pos x="f303" y="f304"/>
                </a:cxn>
              </a:cxnLst>
              <a:rect l="f299" t="f302" r="f300" b="f301"/>
              <a:pathLst>
                <a:path w="164" h="64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2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6" y="f43"/>
                  </a:cubicBezTo>
                  <a:cubicBezTo>
                    <a:pt x="f6" y="f44"/>
                    <a:pt x="f41" y="f45"/>
                    <a:pt x="f37" y="f46"/>
                  </a:cubicBezTo>
                  <a:cubicBezTo>
                    <a:pt x="f22" y="f47"/>
                    <a:pt x="f48" y="f49"/>
                    <a:pt x="f50" y="f7"/>
                  </a:cubicBezTo>
                  <a:cubicBezTo>
                    <a:pt x="f51" y="f49"/>
                    <a:pt x="f52" y="f53"/>
                    <a:pt x="f52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24"/>
                    <a:pt x="f68" y="f69"/>
                    <a:pt x="f70" y="f71"/>
                  </a:cubicBezTo>
                  <a:cubicBezTo>
                    <a:pt x="f72" y="f73"/>
                    <a:pt x="f67" y="f74"/>
                    <a:pt x="f75" y="f76"/>
                  </a:cubicBezTo>
                  <a:cubicBezTo>
                    <a:pt x="f77" y="f78"/>
                    <a:pt x="f79" y="f80"/>
                    <a:pt x="f81" y="f11"/>
                  </a:cubicBezTo>
                  <a:cubicBezTo>
                    <a:pt x="f82" y="f11"/>
                    <a:pt x="f83" y="f84"/>
                    <a:pt x="f85" y="f86"/>
                  </a:cubicBezTo>
                  <a:cubicBezTo>
                    <a:pt x="f87" y="f88"/>
                    <a:pt x="f89" y="f6"/>
                    <a:pt x="f90" y="f91"/>
                  </a:cubicBezTo>
                  <a:cubicBezTo>
                    <a:pt x="f5" y="f92"/>
                    <a:pt x="f89" y="f52"/>
                    <a:pt x="f93" y="f14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65"/>
                    <a:pt x="f103" y="f104"/>
                  </a:cubicBezTo>
                  <a:cubicBezTo>
                    <a:pt x="f94" y="f100"/>
                    <a:pt x="f105" y="f96"/>
                    <a:pt x="f106" y="f105"/>
                  </a:cubicBezTo>
                  <a:cubicBezTo>
                    <a:pt x="f93" y="f107"/>
                    <a:pt x="f105" y="f90"/>
                    <a:pt x="f108" y="f90"/>
                  </a:cubicBezTo>
                  <a:cubicBezTo>
                    <a:pt x="f109" y="f5"/>
                    <a:pt x="f110" y="f90"/>
                    <a:pt x="f111" y="f93"/>
                  </a:cubicBezTo>
                  <a:cubicBezTo>
                    <a:pt x="f112" y="f113"/>
                    <a:pt x="f99" y="f83"/>
                    <a:pt x="f114" y="f115"/>
                  </a:cubicBezTo>
                  <a:cubicBezTo>
                    <a:pt x="f116" y="f117"/>
                    <a:pt x="f118" y="f119"/>
                    <a:pt x="f95" y="f35"/>
                  </a:cubicBezTo>
                  <a:cubicBezTo>
                    <a:pt x="f120" y="f121"/>
                    <a:pt x="f122" y="f123"/>
                    <a:pt x="f124" y="f125"/>
                  </a:cubicBezTo>
                  <a:cubicBezTo>
                    <a:pt x="f126" y="f88"/>
                    <a:pt x="f127" y="f128"/>
                    <a:pt x="f8" y="f9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C02AE10-CD0F-FF5E-7F20-5A10CA077514}"/>
                </a:ext>
              </a:extLst>
            </p:cNvPr>
            <p:cNvSpPr/>
            <p:nvPr/>
          </p:nvSpPr>
          <p:spPr>
            <a:xfrm>
              <a:off x="7313928" y="1168182"/>
              <a:ext cx="144466" cy="187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4"/>
                <a:gd name="f7" fmla="val 122"/>
                <a:gd name="f8" fmla="val 2"/>
                <a:gd name="f9" fmla="val 1"/>
                <a:gd name="f10" fmla="val 81"/>
                <a:gd name="f11" fmla="val 41"/>
                <a:gd name="f12" fmla="val 22"/>
                <a:gd name="f13" fmla="val 6"/>
                <a:gd name="f14" fmla="val 43"/>
                <a:gd name="f15" fmla="val 15"/>
                <a:gd name="f16" fmla="val 60"/>
                <a:gd name="f17" fmla="val 31"/>
                <a:gd name="f18" fmla="val 73"/>
                <a:gd name="f19" fmla="val 42"/>
                <a:gd name="f20" fmla="val 82"/>
                <a:gd name="f21" fmla="val 56"/>
                <a:gd name="f22" fmla="val 87"/>
                <a:gd name="f23" fmla="val 72"/>
                <a:gd name="f24" fmla="val 92"/>
                <a:gd name="f25" fmla="val 86"/>
                <a:gd name="f26" fmla="val 108"/>
                <a:gd name="f27" fmla="val 67"/>
                <a:gd name="f28" fmla="val 116"/>
                <a:gd name="f29" fmla="val 57"/>
                <a:gd name="f30" fmla="val 120"/>
                <a:gd name="f31" fmla="val 47"/>
                <a:gd name="f32" fmla="val 37"/>
                <a:gd name="f33" fmla="val 26"/>
                <a:gd name="f34" fmla="val 5"/>
                <a:gd name="f35" fmla="val 4"/>
                <a:gd name="f36" fmla="val 3"/>
                <a:gd name="f37" fmla="+- 0 0 -90"/>
                <a:gd name="f38" fmla="*/ f3 1 94"/>
                <a:gd name="f39" fmla="*/ f4 1 122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94"/>
                <a:gd name="f48" fmla="*/ f44 1 122"/>
                <a:gd name="f49" fmla="*/ 2 f45 1"/>
                <a:gd name="f50" fmla="*/ 122 f44 1"/>
                <a:gd name="f51" fmla="*/ 0 f45 1"/>
                <a:gd name="f52" fmla="*/ 0 f44 1"/>
                <a:gd name="f53" fmla="*/ 60 f45 1"/>
                <a:gd name="f54" fmla="*/ 31 f44 1"/>
                <a:gd name="f55" fmla="*/ 87 f45 1"/>
                <a:gd name="f56" fmla="*/ 72 f44 1"/>
                <a:gd name="f57" fmla="*/ 67 f45 1"/>
                <a:gd name="f58" fmla="*/ 116 f44 1"/>
                <a:gd name="f59" fmla="*/ 37 f45 1"/>
                <a:gd name="f60" fmla="*/ 5 f45 1"/>
                <a:gd name="f61" fmla="+- f46 0 f1"/>
                <a:gd name="f62" fmla="*/ f49 1 94"/>
                <a:gd name="f63" fmla="*/ f50 1 122"/>
                <a:gd name="f64" fmla="*/ f51 1 94"/>
                <a:gd name="f65" fmla="*/ f52 1 122"/>
                <a:gd name="f66" fmla="*/ f53 1 94"/>
                <a:gd name="f67" fmla="*/ f54 1 122"/>
                <a:gd name="f68" fmla="*/ f55 1 94"/>
                <a:gd name="f69" fmla="*/ f56 1 122"/>
                <a:gd name="f70" fmla="*/ f57 1 94"/>
                <a:gd name="f71" fmla="*/ f58 1 122"/>
                <a:gd name="f72" fmla="*/ f59 1 94"/>
                <a:gd name="f73" fmla="*/ f60 1 94"/>
                <a:gd name="f74" fmla="*/ 0 1 f47"/>
                <a:gd name="f75" fmla="*/ f41 1 f47"/>
                <a:gd name="f76" fmla="*/ 0 1 f48"/>
                <a:gd name="f77" fmla="*/ f42 1 f48"/>
                <a:gd name="f78" fmla="*/ f62 1 f47"/>
                <a:gd name="f79" fmla="*/ f63 1 f48"/>
                <a:gd name="f80" fmla="*/ f64 1 f47"/>
                <a:gd name="f81" fmla="*/ f65 1 f48"/>
                <a:gd name="f82" fmla="*/ f66 1 f47"/>
                <a:gd name="f83" fmla="*/ f67 1 f48"/>
                <a:gd name="f84" fmla="*/ f68 1 f47"/>
                <a:gd name="f85" fmla="*/ f69 1 f48"/>
                <a:gd name="f86" fmla="*/ f70 1 f47"/>
                <a:gd name="f87" fmla="*/ f71 1 f48"/>
                <a:gd name="f88" fmla="*/ f72 1 f47"/>
                <a:gd name="f89" fmla="*/ f73 1 f47"/>
                <a:gd name="f90" fmla="*/ f74 f38 1"/>
                <a:gd name="f91" fmla="*/ f75 f38 1"/>
                <a:gd name="f92" fmla="*/ f77 f39 1"/>
                <a:gd name="f93" fmla="*/ f76 f39 1"/>
                <a:gd name="f94" fmla="*/ f78 f38 1"/>
                <a:gd name="f95" fmla="*/ f79 f39 1"/>
                <a:gd name="f96" fmla="*/ f80 f38 1"/>
                <a:gd name="f97" fmla="*/ f81 f39 1"/>
                <a:gd name="f98" fmla="*/ f82 f38 1"/>
                <a:gd name="f99" fmla="*/ f83 f39 1"/>
                <a:gd name="f100" fmla="*/ f84 f38 1"/>
                <a:gd name="f101" fmla="*/ f85 f39 1"/>
                <a:gd name="f102" fmla="*/ f86 f38 1"/>
                <a:gd name="f103" fmla="*/ f87 f39 1"/>
                <a:gd name="f104" fmla="*/ f88 f38 1"/>
                <a:gd name="f105" fmla="*/ f89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94" y="f95"/>
                </a:cxn>
                <a:cxn ang="f61">
                  <a:pos x="f96" y="f97"/>
                </a:cxn>
                <a:cxn ang="f61">
                  <a:pos x="f98" y="f99"/>
                </a:cxn>
                <a:cxn ang="f61">
                  <a:pos x="f100" y="f101"/>
                </a:cxn>
                <a:cxn ang="f61">
                  <a:pos x="f102" y="f103"/>
                </a:cxn>
                <a:cxn ang="f61">
                  <a:pos x="f104" y="f95"/>
                </a:cxn>
                <a:cxn ang="f61">
                  <a:pos x="f105" y="f95"/>
                </a:cxn>
                <a:cxn ang="f61">
                  <a:pos x="f94" y="f95"/>
                </a:cxn>
              </a:cxnLst>
              <a:rect l="f90" t="f93" r="f91" b="f92"/>
              <a:pathLst>
                <a:path w="94" h="122">
                  <a:moveTo>
                    <a:pt x="f8" y="f7"/>
                  </a:moveTo>
                  <a:cubicBezTo>
                    <a:pt x="f9" y="f10"/>
                    <a:pt x="f5" y="f11"/>
                    <a:pt x="f5" y="f5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6" y="f24"/>
                    <a:pt x="f25" y="f26"/>
                    <a:pt x="f27" y="f28"/>
                  </a:cubicBezTo>
                  <a:cubicBezTo>
                    <a:pt x="f29" y="f30"/>
                    <a:pt x="f31" y="f7"/>
                    <a:pt x="f32" y="f7"/>
                  </a:cubicBezTo>
                  <a:cubicBezTo>
                    <a:pt x="f33" y="f7"/>
                    <a:pt x="f15" y="f7"/>
                    <a:pt x="f34" y="f7"/>
                  </a:cubicBezTo>
                  <a:cubicBezTo>
                    <a:pt x="f35" y="f7"/>
                    <a:pt x="f36" y="f7"/>
                    <a:pt x="f8" y="f7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" name="Google Shape;183;p23">
            <a:extLst>
              <a:ext uri="{FF2B5EF4-FFF2-40B4-BE49-F238E27FC236}">
                <a16:creationId xmlns:a16="http://schemas.microsoft.com/office/drawing/2014/main" id="{AED10CA8-4E4C-0720-6348-1CC8B928E577}"/>
              </a:ext>
            </a:extLst>
          </p:cNvPr>
          <p:cNvSpPr/>
          <p:nvPr/>
        </p:nvSpPr>
        <p:spPr>
          <a:xfrm rot="5400013">
            <a:off x="-383243" y="379284"/>
            <a:ext cx="1947004" cy="1180499"/>
          </a:xfrm>
          <a:prstGeom prst="rect">
            <a:avLst/>
          </a:pr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20" name="Google Shape;152;p25">
            <a:extLst>
              <a:ext uri="{FF2B5EF4-FFF2-40B4-BE49-F238E27FC236}">
                <a16:creationId xmlns:a16="http://schemas.microsoft.com/office/drawing/2014/main" id="{77DA1068-033D-B393-7C0A-EBD5F64392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373" y="283335"/>
            <a:ext cx="7020900" cy="750301"/>
          </a:xfrm>
        </p:spPr>
        <p:txBody>
          <a:bodyPr/>
          <a:lstStyle/>
          <a:p>
            <a:pPr lvl="0"/>
            <a:r>
              <a:rPr lang="en-US" sz="8000">
                <a:solidFill>
                  <a:srgbClr val="FFC000"/>
                </a:solidFill>
              </a:rPr>
              <a:t>Maps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F38DDE-B90D-59DA-6030-BF63273126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15388"/>
            <a:ext cx="9144000" cy="576062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3600">
                <a:solidFill>
                  <a:srgbClr val="FFC000"/>
                </a:solidFill>
                <a:latin typeface="Arial"/>
                <a:cs typeface="Arial" pitchFamily="34"/>
              </a:rPr>
              <a:t>Infographic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32AE6-1DAD-FCDC-1253-EF1C8D7B5C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30678" y="799459"/>
            <a:ext cx="9144000" cy="288036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1400">
                <a:solidFill>
                  <a:srgbClr val="FFC000"/>
                </a:solidFill>
                <a:latin typeface="Arial"/>
                <a:cs typeface="Arial" pitchFamily="34"/>
              </a:rPr>
              <a:t>Insert the title of your subtitle Here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1D18B10-D68D-B159-15E1-90CEF06F8BC9}"/>
              </a:ext>
            </a:extLst>
          </p:cNvPr>
          <p:cNvGrpSpPr/>
          <p:nvPr/>
        </p:nvGrpSpPr>
        <p:grpSpPr>
          <a:xfrm>
            <a:off x="295899" y="1711080"/>
            <a:ext cx="3168350" cy="2406032"/>
            <a:chOff x="295899" y="1711080"/>
            <a:chExt cx="3168350" cy="2406032"/>
          </a:xfrm>
        </p:grpSpPr>
        <p:grpSp>
          <p:nvGrpSpPr>
            <p:cNvPr id="5" name="Group 10">
              <a:extLst>
                <a:ext uri="{FF2B5EF4-FFF2-40B4-BE49-F238E27FC236}">
                  <a16:creationId xmlns:a16="http://schemas.microsoft.com/office/drawing/2014/main" id="{2524FC53-D71A-0F93-3720-8C32E85539D8}"/>
                </a:ext>
              </a:extLst>
            </p:cNvPr>
            <p:cNvGrpSpPr/>
            <p:nvPr/>
          </p:nvGrpSpPr>
          <p:grpSpPr>
            <a:xfrm>
              <a:off x="295899" y="1711080"/>
              <a:ext cx="3168350" cy="2406032"/>
              <a:chOff x="295899" y="1711080"/>
              <a:chExt cx="3168350" cy="2406032"/>
            </a:xfrm>
          </p:grpSpPr>
          <p:sp>
            <p:nvSpPr>
              <p:cNvPr id="6" name="Donut 12">
                <a:extLst>
                  <a:ext uri="{FF2B5EF4-FFF2-40B4-BE49-F238E27FC236}">
                    <a16:creationId xmlns:a16="http://schemas.microsoft.com/office/drawing/2014/main" id="{773008A4-1FFD-A946-10FC-7F4376A7C05B}"/>
                  </a:ext>
                </a:extLst>
              </p:cNvPr>
              <p:cNvSpPr/>
              <p:nvPr/>
            </p:nvSpPr>
            <p:spPr>
              <a:xfrm>
                <a:off x="295899" y="1711080"/>
                <a:ext cx="2184519" cy="2184519"/>
              </a:xfrm>
              <a:custGeom>
                <a:avLst>
                  <a:gd name="f11" fmla="val 17523"/>
                </a:avLst>
                <a:gdLst>
                  <a:gd name="f1" fmla="val 21600000"/>
                  <a:gd name="f2" fmla="val 10800000"/>
                  <a:gd name="f3" fmla="val 5400000"/>
                  <a:gd name="f4" fmla="val 180"/>
                  <a:gd name="f5" fmla="val w"/>
                  <a:gd name="f6" fmla="val h"/>
                  <a:gd name="f7" fmla="val ss"/>
                  <a:gd name="f8" fmla="val 0"/>
                  <a:gd name="f9" fmla="*/ 5419351 1 1725033"/>
                  <a:gd name="f10" fmla="+- 0 0 21600000"/>
                  <a:gd name="f11" fmla="val 17523"/>
                  <a:gd name="f12" fmla="+- 0 0 -360"/>
                  <a:gd name="f13" fmla="+- 0 0 -180"/>
                  <a:gd name="f14" fmla="abs f5"/>
                  <a:gd name="f15" fmla="abs f6"/>
                  <a:gd name="f16" fmla="abs f7"/>
                  <a:gd name="f17" fmla="val f8"/>
                  <a:gd name="f18" fmla="val f11"/>
                  <a:gd name="f19" fmla="+- 2700000 f3 0"/>
                  <a:gd name="f20" fmla="*/ f12 f2 1"/>
                  <a:gd name="f21" fmla="*/ f13 f2 1"/>
                  <a:gd name="f22" fmla="?: f14 f5 1"/>
                  <a:gd name="f23" fmla="?: f15 f6 1"/>
                  <a:gd name="f24" fmla="?: f16 f7 1"/>
                  <a:gd name="f25" fmla="*/ f19 f9 1"/>
                  <a:gd name="f26" fmla="*/ f20 1 f4"/>
                  <a:gd name="f27" fmla="*/ f21 1 f4"/>
                  <a:gd name="f28" fmla="*/ f22 1 21600"/>
                  <a:gd name="f29" fmla="*/ f23 1 21600"/>
                  <a:gd name="f30" fmla="*/ 21600 f22 1"/>
                  <a:gd name="f31" fmla="*/ 21600 f23 1"/>
                  <a:gd name="f32" fmla="*/ f25 1 f2"/>
                  <a:gd name="f33" fmla="+- f26 0 f3"/>
                  <a:gd name="f34" fmla="+- f27 0 f3"/>
                  <a:gd name="f35" fmla="min f29 f28"/>
                  <a:gd name="f36" fmla="*/ f30 1 f24"/>
                  <a:gd name="f37" fmla="*/ f31 1 f24"/>
                  <a:gd name="f38" fmla="+- 0 0 f32"/>
                  <a:gd name="f39" fmla="val f36"/>
                  <a:gd name="f40" fmla="val f37"/>
                  <a:gd name="f41" fmla="+- 0 0 f38"/>
                  <a:gd name="f42" fmla="*/ f17 f35 1"/>
                  <a:gd name="f43" fmla="+- f40 0 f17"/>
                  <a:gd name="f44" fmla="+- f39 0 f17"/>
                  <a:gd name="f45" fmla="*/ f41 f2 1"/>
                  <a:gd name="f46" fmla="*/ f43 1 2"/>
                  <a:gd name="f47" fmla="*/ f44 1 2"/>
                  <a:gd name="f48" fmla="min f44 f43"/>
                  <a:gd name="f49" fmla="*/ f45 1 f9"/>
                  <a:gd name="f50" fmla="+- f17 f46 0"/>
                  <a:gd name="f51" fmla="+- f17 f47 0"/>
                  <a:gd name="f52" fmla="*/ f48 f18 1"/>
                  <a:gd name="f53" fmla="+- f49 0 f3"/>
                  <a:gd name="f54" fmla="*/ f47 f35 1"/>
                  <a:gd name="f55" fmla="*/ f46 f35 1"/>
                  <a:gd name="f56" fmla="*/ f52 1 100000"/>
                  <a:gd name="f57" fmla="cos 1 f53"/>
                  <a:gd name="f58" fmla="sin 1 f53"/>
                  <a:gd name="f59" fmla="*/ f50 f35 1"/>
                  <a:gd name="f60" fmla="+- f47 0 f56"/>
                  <a:gd name="f61" fmla="+- f46 0 f56"/>
                  <a:gd name="f62" fmla="+- 0 0 f57"/>
                  <a:gd name="f63" fmla="+- 0 0 f58"/>
                  <a:gd name="f64" fmla="*/ f56 f35 1"/>
                  <a:gd name="f65" fmla="+- 0 0 f62"/>
                  <a:gd name="f66" fmla="+- 0 0 f63"/>
                  <a:gd name="f67" fmla="*/ f60 f35 1"/>
                  <a:gd name="f68" fmla="*/ f61 f35 1"/>
                  <a:gd name="f69" fmla="*/ f65 f47 1"/>
                  <a:gd name="f70" fmla="*/ f66 f46 1"/>
                  <a:gd name="f71" fmla="+- f51 0 f69"/>
                  <a:gd name="f72" fmla="+- f51 f69 0"/>
                  <a:gd name="f73" fmla="+- f50 0 f70"/>
                  <a:gd name="f74" fmla="+- f50 f70 0"/>
                  <a:gd name="f75" fmla="*/ f71 f35 1"/>
                  <a:gd name="f76" fmla="*/ f73 f35 1"/>
                  <a:gd name="f77" fmla="*/ f72 f35 1"/>
                  <a:gd name="f78" fmla="*/ f74 f3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3">
                    <a:pos x="f75" y="f76"/>
                  </a:cxn>
                  <a:cxn ang="f34">
                    <a:pos x="f75" y="f78"/>
                  </a:cxn>
                  <a:cxn ang="f34">
                    <a:pos x="f77" y="f78"/>
                  </a:cxn>
                  <a:cxn ang="f33">
                    <a:pos x="f77" y="f76"/>
                  </a:cxn>
                </a:cxnLst>
                <a:rect l="f75" t="f76" r="f77" b="f78"/>
                <a:pathLst>
                  <a:path>
                    <a:moveTo>
                      <a:pt x="f42" y="f59"/>
                    </a:moveTo>
                    <a:arcTo wR="f54" hR="f55" stAng="f2" swAng="f1"/>
                    <a:close/>
                    <a:moveTo>
                      <a:pt x="f64" y="f59"/>
                    </a:moveTo>
                    <a:arcTo wR="f67" hR="f68" stAng="f2" swAng="f10"/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FFFFF"/>
                  </a:gs>
                </a:gsLst>
                <a:lin ang="8100000"/>
              </a:gra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맑은 고딕" pitchFamily="34"/>
                  <a:cs typeface="Arial"/>
                </a:endParaRPr>
              </a:p>
            </p:txBody>
          </p:sp>
          <p:sp>
            <p:nvSpPr>
              <p:cNvPr id="7" name="Right Arrow 13">
                <a:extLst>
                  <a:ext uri="{FF2B5EF4-FFF2-40B4-BE49-F238E27FC236}">
                    <a16:creationId xmlns:a16="http://schemas.microsoft.com/office/drawing/2014/main" id="{57DA78E5-4EA7-67D1-1D93-32FA4815FE23}"/>
                  </a:ext>
                </a:extLst>
              </p:cNvPr>
              <p:cNvSpPr/>
              <p:nvPr/>
            </p:nvSpPr>
            <p:spPr>
              <a:xfrm>
                <a:off x="1484537" y="3291236"/>
                <a:ext cx="1979712" cy="825876"/>
              </a:xfrm>
              <a:custGeom>
                <a:avLst>
                  <a:gd name="f0" fmla="val 17095"/>
                  <a:gd name="f1" fmla="val 5890"/>
                </a:avLst>
                <a:gdLst>
                  <a:gd name="f2" fmla="val 10800000"/>
                  <a:gd name="f3" fmla="val 5400000"/>
                  <a:gd name="f4" fmla="val 180"/>
                  <a:gd name="f5" fmla="val w"/>
                  <a:gd name="f6" fmla="val h"/>
                  <a:gd name="f7" fmla="val 0"/>
                  <a:gd name="f8" fmla="val 21600"/>
                  <a:gd name="f9" fmla="val 10800"/>
                  <a:gd name="f10" fmla="+- 0 0 0"/>
                  <a:gd name="f11" fmla="+- 0 0 180"/>
                  <a:gd name="f12" fmla="*/ f5 1 21600"/>
                  <a:gd name="f13" fmla="*/ f6 1 21600"/>
                  <a:gd name="f14" fmla="pin 0 f0 21600"/>
                  <a:gd name="f15" fmla="pin 0 f1 10800"/>
                  <a:gd name="f16" fmla="*/ f10 f2 1"/>
                  <a:gd name="f17" fmla="*/ f11 f2 1"/>
                  <a:gd name="f18" fmla="val f15"/>
                  <a:gd name="f19" fmla="val f14"/>
                  <a:gd name="f20" fmla="+- 21600 0 f15"/>
                  <a:gd name="f21" fmla="*/ f14 f12 1"/>
                  <a:gd name="f22" fmla="*/ f15 f13 1"/>
                  <a:gd name="f23" fmla="*/ 0 f12 1"/>
                  <a:gd name="f24" fmla="*/ 0 f13 1"/>
                  <a:gd name="f25" fmla="*/ f16 1 f4"/>
                  <a:gd name="f26" fmla="*/ 21600 f13 1"/>
                  <a:gd name="f27" fmla="*/ f17 1 f4"/>
                  <a:gd name="f28" fmla="+- 21600 0 f19"/>
                  <a:gd name="f29" fmla="*/ f20 f13 1"/>
                  <a:gd name="f30" fmla="*/ f18 f13 1"/>
                  <a:gd name="f31" fmla="*/ f19 f12 1"/>
                  <a:gd name="f32" fmla="+- f25 0 f3"/>
                  <a:gd name="f33" fmla="+- f27 0 f3"/>
                  <a:gd name="f34" fmla="*/ f28 f18 1"/>
                  <a:gd name="f35" fmla="*/ f34 1 10800"/>
                  <a:gd name="f36" fmla="+- f19 f35 0"/>
                  <a:gd name="f37" fmla="*/ f36 f12 1"/>
                </a:gdLst>
                <a:ahLst>
                  <a:ahXY gdRefX="f0" minX="f7" maxX="f8" gdRefY="f1" minY="f7" maxY="f9">
                    <a:pos x="f21" y="f22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1" y="f24"/>
                  </a:cxn>
                  <a:cxn ang="f33">
                    <a:pos x="f31" y="f26"/>
                  </a:cxn>
                </a:cxnLst>
                <a:rect l="f23" t="f30" r="f37" b="f29"/>
                <a:pathLst>
                  <a:path w="21600" h="21600">
                    <a:moveTo>
                      <a:pt x="f7" y="f18"/>
                    </a:moveTo>
                    <a:lnTo>
                      <a:pt x="f19" y="f18"/>
                    </a:lnTo>
                    <a:lnTo>
                      <a:pt x="f19" y="f7"/>
                    </a:lnTo>
                    <a:lnTo>
                      <a:pt x="f8" y="f9"/>
                    </a:lnTo>
                    <a:lnTo>
                      <a:pt x="f19" y="f8"/>
                    </a:lnTo>
                    <a:lnTo>
                      <a:pt x="f19" y="f20"/>
                    </a:lnTo>
                    <a:lnTo>
                      <a:pt x="f7" y="f20"/>
                    </a:ln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FFFFF"/>
                  </a:gs>
                </a:gsLst>
                <a:lin ang="8100000"/>
              </a:gra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맑은 고딕" pitchFamily="34"/>
                  <a:cs typeface="Arial"/>
                </a:endParaRPr>
              </a:p>
            </p:txBody>
          </p:sp>
        </p:grp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B2536945-281E-0434-0D0D-F0647F263229}"/>
                </a:ext>
              </a:extLst>
            </p:cNvPr>
            <p:cNvSpPr/>
            <p:nvPr/>
          </p:nvSpPr>
          <p:spPr>
            <a:xfrm>
              <a:off x="1037368" y="2452548"/>
              <a:ext cx="701582" cy="70158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FFFFF"/>
                </a:gs>
              </a:gsLst>
              <a:lin ang="81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</p:grpSp>
      <p:grpSp>
        <p:nvGrpSpPr>
          <p:cNvPr id="9" name="Group 5">
            <a:extLst>
              <a:ext uri="{FF2B5EF4-FFF2-40B4-BE49-F238E27FC236}">
                <a16:creationId xmlns:a16="http://schemas.microsoft.com/office/drawing/2014/main" id="{B557CA76-A680-92DB-1483-B87082CF861E}"/>
              </a:ext>
            </a:extLst>
          </p:cNvPr>
          <p:cNvGrpSpPr/>
          <p:nvPr/>
        </p:nvGrpSpPr>
        <p:grpSpPr>
          <a:xfrm>
            <a:off x="5563246" y="1492274"/>
            <a:ext cx="3168340" cy="2406031"/>
            <a:chOff x="5563246" y="1492274"/>
            <a:chExt cx="3168340" cy="2406031"/>
          </a:xfrm>
        </p:grpSpPr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D8713DB8-0CA5-6806-9CE9-855B577A3744}"/>
                </a:ext>
              </a:extLst>
            </p:cNvPr>
            <p:cNvGrpSpPr/>
            <p:nvPr/>
          </p:nvGrpSpPr>
          <p:grpSpPr>
            <a:xfrm>
              <a:off x="5563246" y="1492274"/>
              <a:ext cx="3168340" cy="2406031"/>
              <a:chOff x="5563246" y="1492274"/>
              <a:chExt cx="3168340" cy="2406031"/>
            </a:xfrm>
          </p:grpSpPr>
          <p:sp>
            <p:nvSpPr>
              <p:cNvPr id="11" name="Donut 8">
                <a:extLst>
                  <a:ext uri="{FF2B5EF4-FFF2-40B4-BE49-F238E27FC236}">
                    <a16:creationId xmlns:a16="http://schemas.microsoft.com/office/drawing/2014/main" id="{C133E567-0ADA-D359-5ABA-0A91C3386A8F}"/>
                  </a:ext>
                </a:extLst>
              </p:cNvPr>
              <p:cNvSpPr/>
              <p:nvPr/>
            </p:nvSpPr>
            <p:spPr>
              <a:xfrm rot="10799991">
                <a:off x="6547067" y="1713786"/>
                <a:ext cx="2184519" cy="2184519"/>
              </a:xfrm>
              <a:custGeom>
                <a:avLst>
                  <a:gd name="f11" fmla="val 17523"/>
                </a:avLst>
                <a:gdLst>
                  <a:gd name="f1" fmla="val 21600000"/>
                  <a:gd name="f2" fmla="val 10800000"/>
                  <a:gd name="f3" fmla="val 5400000"/>
                  <a:gd name="f4" fmla="val 180"/>
                  <a:gd name="f5" fmla="val w"/>
                  <a:gd name="f6" fmla="val h"/>
                  <a:gd name="f7" fmla="val ss"/>
                  <a:gd name="f8" fmla="val 0"/>
                  <a:gd name="f9" fmla="*/ 5419351 1 1725033"/>
                  <a:gd name="f10" fmla="+- 0 0 21600000"/>
                  <a:gd name="f11" fmla="val 17523"/>
                  <a:gd name="f12" fmla="+- 0 0 -360"/>
                  <a:gd name="f13" fmla="+- 0 0 -180"/>
                  <a:gd name="f14" fmla="abs f5"/>
                  <a:gd name="f15" fmla="abs f6"/>
                  <a:gd name="f16" fmla="abs f7"/>
                  <a:gd name="f17" fmla="val f8"/>
                  <a:gd name="f18" fmla="val f11"/>
                  <a:gd name="f19" fmla="+- 2700000 f3 0"/>
                  <a:gd name="f20" fmla="*/ f12 f2 1"/>
                  <a:gd name="f21" fmla="*/ f13 f2 1"/>
                  <a:gd name="f22" fmla="?: f14 f5 1"/>
                  <a:gd name="f23" fmla="?: f15 f6 1"/>
                  <a:gd name="f24" fmla="?: f16 f7 1"/>
                  <a:gd name="f25" fmla="*/ f19 f9 1"/>
                  <a:gd name="f26" fmla="*/ f20 1 f4"/>
                  <a:gd name="f27" fmla="*/ f21 1 f4"/>
                  <a:gd name="f28" fmla="*/ f22 1 21600"/>
                  <a:gd name="f29" fmla="*/ f23 1 21600"/>
                  <a:gd name="f30" fmla="*/ 21600 f22 1"/>
                  <a:gd name="f31" fmla="*/ 21600 f23 1"/>
                  <a:gd name="f32" fmla="*/ f25 1 f2"/>
                  <a:gd name="f33" fmla="+- f26 0 f3"/>
                  <a:gd name="f34" fmla="+- f27 0 f3"/>
                  <a:gd name="f35" fmla="min f29 f28"/>
                  <a:gd name="f36" fmla="*/ f30 1 f24"/>
                  <a:gd name="f37" fmla="*/ f31 1 f24"/>
                  <a:gd name="f38" fmla="+- 0 0 f32"/>
                  <a:gd name="f39" fmla="val f36"/>
                  <a:gd name="f40" fmla="val f37"/>
                  <a:gd name="f41" fmla="+- 0 0 f38"/>
                  <a:gd name="f42" fmla="*/ f17 f35 1"/>
                  <a:gd name="f43" fmla="+- f40 0 f17"/>
                  <a:gd name="f44" fmla="+- f39 0 f17"/>
                  <a:gd name="f45" fmla="*/ f41 f2 1"/>
                  <a:gd name="f46" fmla="*/ f43 1 2"/>
                  <a:gd name="f47" fmla="*/ f44 1 2"/>
                  <a:gd name="f48" fmla="min f44 f43"/>
                  <a:gd name="f49" fmla="*/ f45 1 f9"/>
                  <a:gd name="f50" fmla="+- f17 f46 0"/>
                  <a:gd name="f51" fmla="+- f17 f47 0"/>
                  <a:gd name="f52" fmla="*/ f48 f18 1"/>
                  <a:gd name="f53" fmla="+- f49 0 f3"/>
                  <a:gd name="f54" fmla="*/ f47 f35 1"/>
                  <a:gd name="f55" fmla="*/ f46 f35 1"/>
                  <a:gd name="f56" fmla="*/ f52 1 100000"/>
                  <a:gd name="f57" fmla="cos 1 f53"/>
                  <a:gd name="f58" fmla="sin 1 f53"/>
                  <a:gd name="f59" fmla="*/ f50 f35 1"/>
                  <a:gd name="f60" fmla="+- f47 0 f56"/>
                  <a:gd name="f61" fmla="+- f46 0 f56"/>
                  <a:gd name="f62" fmla="+- 0 0 f57"/>
                  <a:gd name="f63" fmla="+- 0 0 f58"/>
                  <a:gd name="f64" fmla="*/ f56 f35 1"/>
                  <a:gd name="f65" fmla="+- 0 0 f62"/>
                  <a:gd name="f66" fmla="+- 0 0 f63"/>
                  <a:gd name="f67" fmla="*/ f60 f35 1"/>
                  <a:gd name="f68" fmla="*/ f61 f35 1"/>
                  <a:gd name="f69" fmla="*/ f65 f47 1"/>
                  <a:gd name="f70" fmla="*/ f66 f46 1"/>
                  <a:gd name="f71" fmla="+- f51 0 f69"/>
                  <a:gd name="f72" fmla="+- f51 f69 0"/>
                  <a:gd name="f73" fmla="+- f50 0 f70"/>
                  <a:gd name="f74" fmla="+- f50 f70 0"/>
                  <a:gd name="f75" fmla="*/ f71 f35 1"/>
                  <a:gd name="f76" fmla="*/ f73 f35 1"/>
                  <a:gd name="f77" fmla="*/ f72 f35 1"/>
                  <a:gd name="f78" fmla="*/ f74 f3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3">
                    <a:pos x="f75" y="f76"/>
                  </a:cxn>
                  <a:cxn ang="f34">
                    <a:pos x="f75" y="f78"/>
                  </a:cxn>
                  <a:cxn ang="f34">
                    <a:pos x="f77" y="f78"/>
                  </a:cxn>
                  <a:cxn ang="f33">
                    <a:pos x="f77" y="f76"/>
                  </a:cxn>
                </a:cxnLst>
                <a:rect l="f75" t="f76" r="f77" b="f78"/>
                <a:pathLst>
                  <a:path>
                    <a:moveTo>
                      <a:pt x="f42" y="f59"/>
                    </a:moveTo>
                    <a:arcTo wR="f54" hR="f55" stAng="f2" swAng="f1"/>
                    <a:close/>
                    <a:moveTo>
                      <a:pt x="f64" y="f59"/>
                    </a:moveTo>
                    <a:arcTo wR="f67" hR="f68" stAng="f2" swAng="f10"/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FFFFF"/>
                  </a:gs>
                </a:gsLst>
                <a:lin ang="8100000"/>
              </a:gra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맑은 고딕" pitchFamily="34"/>
                  <a:cs typeface="Arial"/>
                </a:endParaRPr>
              </a:p>
            </p:txBody>
          </p:sp>
          <p:sp>
            <p:nvSpPr>
              <p:cNvPr id="12" name="Right Arrow 9">
                <a:extLst>
                  <a:ext uri="{FF2B5EF4-FFF2-40B4-BE49-F238E27FC236}">
                    <a16:creationId xmlns:a16="http://schemas.microsoft.com/office/drawing/2014/main" id="{12B5EA7A-ADEE-82C6-7837-94FB6CB3BFA5}"/>
                  </a:ext>
                </a:extLst>
              </p:cNvPr>
              <p:cNvSpPr/>
              <p:nvPr/>
            </p:nvSpPr>
            <p:spPr>
              <a:xfrm rot="10799991">
                <a:off x="5563246" y="1492274"/>
                <a:ext cx="1979712" cy="825876"/>
              </a:xfrm>
              <a:custGeom>
                <a:avLst>
                  <a:gd name="f0" fmla="val 17095"/>
                  <a:gd name="f1" fmla="val 5890"/>
                </a:avLst>
                <a:gdLst>
                  <a:gd name="f2" fmla="val 10800000"/>
                  <a:gd name="f3" fmla="val 5400000"/>
                  <a:gd name="f4" fmla="val 180"/>
                  <a:gd name="f5" fmla="val w"/>
                  <a:gd name="f6" fmla="val h"/>
                  <a:gd name="f7" fmla="val 0"/>
                  <a:gd name="f8" fmla="val 21600"/>
                  <a:gd name="f9" fmla="val 10800"/>
                  <a:gd name="f10" fmla="+- 0 0 0"/>
                  <a:gd name="f11" fmla="+- 0 0 180"/>
                  <a:gd name="f12" fmla="*/ f5 1 21600"/>
                  <a:gd name="f13" fmla="*/ f6 1 21600"/>
                  <a:gd name="f14" fmla="pin 0 f0 21600"/>
                  <a:gd name="f15" fmla="pin 0 f1 10800"/>
                  <a:gd name="f16" fmla="*/ f10 f2 1"/>
                  <a:gd name="f17" fmla="*/ f11 f2 1"/>
                  <a:gd name="f18" fmla="val f15"/>
                  <a:gd name="f19" fmla="val f14"/>
                  <a:gd name="f20" fmla="+- 21600 0 f15"/>
                  <a:gd name="f21" fmla="*/ f14 f12 1"/>
                  <a:gd name="f22" fmla="*/ f15 f13 1"/>
                  <a:gd name="f23" fmla="*/ 0 f12 1"/>
                  <a:gd name="f24" fmla="*/ 0 f13 1"/>
                  <a:gd name="f25" fmla="*/ f16 1 f4"/>
                  <a:gd name="f26" fmla="*/ 21600 f13 1"/>
                  <a:gd name="f27" fmla="*/ f17 1 f4"/>
                  <a:gd name="f28" fmla="+- 21600 0 f19"/>
                  <a:gd name="f29" fmla="*/ f20 f13 1"/>
                  <a:gd name="f30" fmla="*/ f18 f13 1"/>
                  <a:gd name="f31" fmla="*/ f19 f12 1"/>
                  <a:gd name="f32" fmla="+- f25 0 f3"/>
                  <a:gd name="f33" fmla="+- f27 0 f3"/>
                  <a:gd name="f34" fmla="*/ f28 f18 1"/>
                  <a:gd name="f35" fmla="*/ f34 1 10800"/>
                  <a:gd name="f36" fmla="+- f19 f35 0"/>
                  <a:gd name="f37" fmla="*/ f36 f12 1"/>
                </a:gdLst>
                <a:ahLst>
                  <a:ahXY gdRefX="f0" minX="f7" maxX="f8" gdRefY="f1" minY="f7" maxY="f9">
                    <a:pos x="f21" y="f22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2">
                    <a:pos x="f31" y="f24"/>
                  </a:cxn>
                  <a:cxn ang="f33">
                    <a:pos x="f31" y="f26"/>
                  </a:cxn>
                </a:cxnLst>
                <a:rect l="f23" t="f30" r="f37" b="f29"/>
                <a:pathLst>
                  <a:path w="21600" h="21600">
                    <a:moveTo>
                      <a:pt x="f7" y="f18"/>
                    </a:moveTo>
                    <a:lnTo>
                      <a:pt x="f19" y="f18"/>
                    </a:lnTo>
                    <a:lnTo>
                      <a:pt x="f19" y="f7"/>
                    </a:lnTo>
                    <a:lnTo>
                      <a:pt x="f8" y="f9"/>
                    </a:lnTo>
                    <a:lnTo>
                      <a:pt x="f19" y="f8"/>
                    </a:lnTo>
                    <a:lnTo>
                      <a:pt x="f19" y="f20"/>
                    </a:lnTo>
                    <a:lnTo>
                      <a:pt x="f7" y="f20"/>
                    </a:ln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FFFFF"/>
                  </a:gs>
                </a:gsLst>
                <a:lin ang="8100000"/>
              </a:gra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맑은 고딕" pitchFamily="34"/>
                  <a:cs typeface="Arial"/>
                </a:endParaRPr>
              </a:p>
            </p:txBody>
          </p:sp>
        </p:grpSp>
        <p:sp>
          <p:nvSpPr>
            <p:cNvPr id="13" name="Oval 7">
              <a:extLst>
                <a:ext uri="{FF2B5EF4-FFF2-40B4-BE49-F238E27FC236}">
                  <a16:creationId xmlns:a16="http://schemas.microsoft.com/office/drawing/2014/main" id="{ED781D8F-1F27-AB49-E7BE-591624D3A2B6}"/>
                </a:ext>
              </a:extLst>
            </p:cNvPr>
            <p:cNvSpPr/>
            <p:nvPr/>
          </p:nvSpPr>
          <p:spPr>
            <a:xfrm>
              <a:off x="7288536" y="2455255"/>
              <a:ext cx="701582" cy="70158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gradFill>
              <a:gsLst>
                <a:gs pos="0">
                  <a:srgbClr val="DEDEDE"/>
                </a:gs>
                <a:gs pos="100000">
                  <a:srgbClr val="FFFFFF"/>
                </a:gs>
              </a:gsLst>
              <a:lin ang="81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</p:grpSp>
      <p:sp>
        <p:nvSpPr>
          <p:cNvPr id="14" name="Isosceles Triangle 14">
            <a:extLst>
              <a:ext uri="{FF2B5EF4-FFF2-40B4-BE49-F238E27FC236}">
                <a16:creationId xmlns:a16="http://schemas.microsoft.com/office/drawing/2014/main" id="{78E1BEDD-1E92-4FB2-0320-32958A43EF8E}"/>
              </a:ext>
            </a:extLst>
          </p:cNvPr>
          <p:cNvSpPr/>
          <p:nvPr/>
        </p:nvSpPr>
        <p:spPr>
          <a:xfrm>
            <a:off x="3508662" y="1352781"/>
            <a:ext cx="2958678" cy="2550581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FFFFF"/>
              </a:gs>
            </a:gsLst>
            <a:lin ang="8100000"/>
          </a:gradFill>
          <a:ln cap="flat">
            <a:noFill/>
            <a:prstDash val="solid"/>
          </a:ln>
          <a:effectLst>
            <a:outerShdw dist="38096" dir="81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8576E22-5791-B614-19D1-9672F8DB956C}"/>
              </a:ext>
            </a:extLst>
          </p:cNvPr>
          <p:cNvGrpSpPr/>
          <p:nvPr/>
        </p:nvGrpSpPr>
        <p:grpSpPr>
          <a:xfrm>
            <a:off x="1213527" y="2605142"/>
            <a:ext cx="349259" cy="396503"/>
            <a:chOff x="1213527" y="2605142"/>
            <a:chExt cx="349259" cy="396503"/>
          </a:xfrm>
        </p:grpSpPr>
        <p:sp>
          <p:nvSpPr>
            <p:cNvPr id="16" name="Donut 17">
              <a:extLst>
                <a:ext uri="{FF2B5EF4-FFF2-40B4-BE49-F238E27FC236}">
                  <a16:creationId xmlns:a16="http://schemas.microsoft.com/office/drawing/2014/main" id="{AAEC9666-F770-3093-66DA-FD0A4409799D}"/>
                </a:ext>
              </a:extLst>
            </p:cNvPr>
            <p:cNvSpPr/>
            <p:nvPr/>
          </p:nvSpPr>
          <p:spPr>
            <a:xfrm>
              <a:off x="1213527" y="2711634"/>
              <a:ext cx="290011" cy="290011"/>
            </a:xfrm>
            <a:custGeom>
              <a:avLst>
                <a:gd name="f11" fmla="val 15758"/>
              </a:avLst>
              <a:gdLst>
                <a:gd name="f1" fmla="val 21600000"/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ss"/>
                <a:gd name="f8" fmla="val 0"/>
                <a:gd name="f9" fmla="*/ 5419351 1 1725033"/>
                <a:gd name="f10" fmla="+- 0 0 21600000"/>
                <a:gd name="f11" fmla="val 15758"/>
                <a:gd name="f12" fmla="+- 0 0 -360"/>
                <a:gd name="f13" fmla="+- 0 0 -180"/>
                <a:gd name="f14" fmla="abs f5"/>
                <a:gd name="f15" fmla="abs f6"/>
                <a:gd name="f16" fmla="abs f7"/>
                <a:gd name="f17" fmla="val f8"/>
                <a:gd name="f18" fmla="val f11"/>
                <a:gd name="f19" fmla="+- 2700000 f3 0"/>
                <a:gd name="f20" fmla="*/ f12 f2 1"/>
                <a:gd name="f21" fmla="*/ f13 f2 1"/>
                <a:gd name="f22" fmla="?: f14 f5 1"/>
                <a:gd name="f23" fmla="?: f15 f6 1"/>
                <a:gd name="f24" fmla="?: f16 f7 1"/>
                <a:gd name="f25" fmla="*/ f19 f9 1"/>
                <a:gd name="f26" fmla="*/ f20 1 f4"/>
                <a:gd name="f27" fmla="*/ f21 1 f4"/>
                <a:gd name="f28" fmla="*/ f22 1 21600"/>
                <a:gd name="f29" fmla="*/ f23 1 21600"/>
                <a:gd name="f30" fmla="*/ 21600 f22 1"/>
                <a:gd name="f31" fmla="*/ 21600 f23 1"/>
                <a:gd name="f32" fmla="*/ f25 1 f2"/>
                <a:gd name="f33" fmla="+- f26 0 f3"/>
                <a:gd name="f34" fmla="+- f27 0 f3"/>
                <a:gd name="f35" fmla="min f29 f28"/>
                <a:gd name="f36" fmla="*/ f30 1 f24"/>
                <a:gd name="f37" fmla="*/ f31 1 f24"/>
                <a:gd name="f38" fmla="+- 0 0 f32"/>
                <a:gd name="f39" fmla="val f36"/>
                <a:gd name="f40" fmla="val f37"/>
                <a:gd name="f41" fmla="+- 0 0 f38"/>
                <a:gd name="f42" fmla="*/ f17 f35 1"/>
                <a:gd name="f43" fmla="+- f40 0 f17"/>
                <a:gd name="f44" fmla="+- f39 0 f17"/>
                <a:gd name="f45" fmla="*/ f41 f2 1"/>
                <a:gd name="f46" fmla="*/ f43 1 2"/>
                <a:gd name="f47" fmla="*/ f44 1 2"/>
                <a:gd name="f48" fmla="min f44 f43"/>
                <a:gd name="f49" fmla="*/ f45 1 f9"/>
                <a:gd name="f50" fmla="+- f17 f46 0"/>
                <a:gd name="f51" fmla="+- f17 f47 0"/>
                <a:gd name="f52" fmla="*/ f48 f18 1"/>
                <a:gd name="f53" fmla="+- f49 0 f3"/>
                <a:gd name="f54" fmla="*/ f47 f35 1"/>
                <a:gd name="f55" fmla="*/ f46 f35 1"/>
                <a:gd name="f56" fmla="*/ f52 1 100000"/>
                <a:gd name="f57" fmla="cos 1 f53"/>
                <a:gd name="f58" fmla="sin 1 f53"/>
                <a:gd name="f59" fmla="*/ f50 f35 1"/>
                <a:gd name="f60" fmla="+- f47 0 f56"/>
                <a:gd name="f61" fmla="+- f46 0 f56"/>
                <a:gd name="f62" fmla="+- 0 0 f57"/>
                <a:gd name="f63" fmla="+- 0 0 f58"/>
                <a:gd name="f64" fmla="*/ f56 f35 1"/>
                <a:gd name="f65" fmla="+- 0 0 f62"/>
                <a:gd name="f66" fmla="+- 0 0 f63"/>
                <a:gd name="f67" fmla="*/ f60 f35 1"/>
                <a:gd name="f68" fmla="*/ f61 f35 1"/>
                <a:gd name="f69" fmla="*/ f65 f47 1"/>
                <a:gd name="f70" fmla="*/ f66 f46 1"/>
                <a:gd name="f71" fmla="+- f51 0 f69"/>
                <a:gd name="f72" fmla="+- f51 f69 0"/>
                <a:gd name="f73" fmla="+- f50 0 f70"/>
                <a:gd name="f74" fmla="+- f50 f70 0"/>
                <a:gd name="f75" fmla="*/ f71 f35 1"/>
                <a:gd name="f76" fmla="*/ f73 f35 1"/>
                <a:gd name="f77" fmla="*/ f72 f35 1"/>
                <a:gd name="f78" fmla="*/ f74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75" y="f76"/>
                </a:cxn>
                <a:cxn ang="f34">
                  <a:pos x="f75" y="f78"/>
                </a:cxn>
                <a:cxn ang="f34">
                  <a:pos x="f77" y="f78"/>
                </a:cxn>
                <a:cxn ang="f33">
                  <a:pos x="f77" y="f76"/>
                </a:cxn>
              </a:cxnLst>
              <a:rect l="f75" t="f76" r="f77" b="f78"/>
              <a:pathLst>
                <a:path>
                  <a:moveTo>
                    <a:pt x="f42" y="f59"/>
                  </a:moveTo>
                  <a:arcTo wR="f54" hR="f55" stAng="f2" swAng="f1"/>
                  <a:close/>
                  <a:moveTo>
                    <a:pt x="f64" y="f59"/>
                  </a:moveTo>
                  <a:arcTo wR="f67" hR="f68" stAng="f2" swAng="f10"/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  <a:effectLst>
              <a:outerShdw dist="38096" dir="81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  <p:sp>
          <p:nvSpPr>
            <p:cNvPr id="17" name="Up Arrow 18">
              <a:extLst>
                <a:ext uri="{FF2B5EF4-FFF2-40B4-BE49-F238E27FC236}">
                  <a16:creationId xmlns:a16="http://schemas.microsoft.com/office/drawing/2014/main" id="{D4CED3E6-E614-2B5E-8B98-1EB01A14E702}"/>
                </a:ext>
              </a:extLst>
            </p:cNvPr>
            <p:cNvSpPr/>
            <p:nvPr/>
          </p:nvSpPr>
          <p:spPr>
            <a:xfrm rot="2632970">
              <a:off x="1441327" y="2605142"/>
              <a:ext cx="121459" cy="198177"/>
            </a:xfrm>
            <a:custGeom>
              <a:avLst>
                <a:gd name="f0" fmla="val 6619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-270"/>
                <a:gd name="f11" fmla="+- 0 0 -90"/>
                <a:gd name="f12" fmla="*/ f5 1 21600"/>
                <a:gd name="f13" fmla="*/ f6 1 21600"/>
                <a:gd name="f14" fmla="pin 0 f1 10800"/>
                <a:gd name="f15" fmla="pin 0 f0 21600"/>
                <a:gd name="f16" fmla="*/ f10 f2 1"/>
                <a:gd name="f17" fmla="*/ f11 f2 1"/>
                <a:gd name="f18" fmla="val f14"/>
                <a:gd name="f19" fmla="val f15"/>
                <a:gd name="f20" fmla="+- 21600 0 f14"/>
                <a:gd name="f21" fmla="*/ f14 f12 1"/>
                <a:gd name="f22" fmla="*/ f15 f13 1"/>
                <a:gd name="f23" fmla="*/ 21600 f13 1"/>
                <a:gd name="f24" fmla="*/ 0 f12 1"/>
                <a:gd name="f25" fmla="*/ f16 1 f4"/>
                <a:gd name="f26" fmla="*/ 21600 f12 1"/>
                <a:gd name="f27" fmla="*/ f17 1 f4"/>
                <a:gd name="f28" fmla="*/ f19 f18 1"/>
                <a:gd name="f29" fmla="*/ f18 f12 1"/>
                <a:gd name="f30" fmla="*/ f20 f12 1"/>
                <a:gd name="f31" fmla="*/ f19 f13 1"/>
                <a:gd name="f32" fmla="+- f25 0 f3"/>
                <a:gd name="f33" fmla="+- f27 0 f3"/>
                <a:gd name="f34" fmla="*/ f28 1 10800"/>
                <a:gd name="f35" fmla="+- f19 0 f34"/>
                <a:gd name="f36" fmla="*/ f35 f13 1"/>
              </a:gdLst>
              <a:ahLst>
                <a:ahXY gdRefX="f1" minX="f7" maxX="f9" gdRefY="f0" minY="f7" maxY="f8">
                  <a:pos x="f21" y="f22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24" y="f31"/>
                </a:cxn>
                <a:cxn ang="f33">
                  <a:pos x="f26" y="f31"/>
                </a:cxn>
              </a:cxnLst>
              <a:rect l="f29" t="f36" r="f30" b="f23"/>
              <a:pathLst>
                <a:path w="21600" h="21600">
                  <a:moveTo>
                    <a:pt x="f18" y="f8"/>
                  </a:moveTo>
                  <a:lnTo>
                    <a:pt x="f18" y="f19"/>
                  </a:lnTo>
                  <a:lnTo>
                    <a:pt x="f7" y="f19"/>
                  </a:lnTo>
                  <a:lnTo>
                    <a:pt x="f9" y="f7"/>
                  </a:lnTo>
                  <a:lnTo>
                    <a:pt x="f8" y="f19"/>
                  </a:lnTo>
                  <a:lnTo>
                    <a:pt x="f20" y="f19"/>
                  </a:lnTo>
                  <a:lnTo>
                    <a:pt x="f20" y="f8"/>
                  </a:ln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  <a:effectLst>
              <a:outerShdw dist="38096" dir="81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</p:grpSp>
      <p:grpSp>
        <p:nvGrpSpPr>
          <p:cNvPr id="18" name="Group 19">
            <a:extLst>
              <a:ext uri="{FF2B5EF4-FFF2-40B4-BE49-F238E27FC236}">
                <a16:creationId xmlns:a16="http://schemas.microsoft.com/office/drawing/2014/main" id="{6BBE579F-2EBA-5BDA-BD72-B7D958BB2E9A}"/>
              </a:ext>
            </a:extLst>
          </p:cNvPr>
          <p:cNvGrpSpPr/>
          <p:nvPr/>
        </p:nvGrpSpPr>
        <p:grpSpPr>
          <a:xfrm>
            <a:off x="7434782" y="2600919"/>
            <a:ext cx="409096" cy="332771"/>
            <a:chOff x="7434782" y="2600919"/>
            <a:chExt cx="409096" cy="332771"/>
          </a:xfrm>
        </p:grpSpPr>
        <p:sp>
          <p:nvSpPr>
            <p:cNvPr id="19" name="Donut 20">
              <a:extLst>
                <a:ext uri="{FF2B5EF4-FFF2-40B4-BE49-F238E27FC236}">
                  <a16:creationId xmlns:a16="http://schemas.microsoft.com/office/drawing/2014/main" id="{27F4FD0F-26D5-8698-3C56-D7FBB572ECF4}"/>
                </a:ext>
              </a:extLst>
            </p:cNvPr>
            <p:cNvSpPr/>
            <p:nvPr/>
          </p:nvSpPr>
          <p:spPr>
            <a:xfrm>
              <a:off x="7553867" y="2600919"/>
              <a:ext cx="290011" cy="290011"/>
            </a:xfrm>
            <a:custGeom>
              <a:avLst>
                <a:gd name="f11" fmla="val 15758"/>
              </a:avLst>
              <a:gdLst>
                <a:gd name="f1" fmla="val 21600000"/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ss"/>
                <a:gd name="f8" fmla="val 0"/>
                <a:gd name="f9" fmla="*/ 5419351 1 1725033"/>
                <a:gd name="f10" fmla="+- 0 0 21600000"/>
                <a:gd name="f11" fmla="val 15758"/>
                <a:gd name="f12" fmla="+- 0 0 -360"/>
                <a:gd name="f13" fmla="+- 0 0 -180"/>
                <a:gd name="f14" fmla="abs f5"/>
                <a:gd name="f15" fmla="abs f6"/>
                <a:gd name="f16" fmla="abs f7"/>
                <a:gd name="f17" fmla="val f8"/>
                <a:gd name="f18" fmla="val f11"/>
                <a:gd name="f19" fmla="+- 2700000 f3 0"/>
                <a:gd name="f20" fmla="*/ f12 f2 1"/>
                <a:gd name="f21" fmla="*/ f13 f2 1"/>
                <a:gd name="f22" fmla="?: f14 f5 1"/>
                <a:gd name="f23" fmla="?: f15 f6 1"/>
                <a:gd name="f24" fmla="?: f16 f7 1"/>
                <a:gd name="f25" fmla="*/ f19 f9 1"/>
                <a:gd name="f26" fmla="*/ f20 1 f4"/>
                <a:gd name="f27" fmla="*/ f21 1 f4"/>
                <a:gd name="f28" fmla="*/ f22 1 21600"/>
                <a:gd name="f29" fmla="*/ f23 1 21600"/>
                <a:gd name="f30" fmla="*/ 21600 f22 1"/>
                <a:gd name="f31" fmla="*/ 21600 f23 1"/>
                <a:gd name="f32" fmla="*/ f25 1 f2"/>
                <a:gd name="f33" fmla="+- f26 0 f3"/>
                <a:gd name="f34" fmla="+- f27 0 f3"/>
                <a:gd name="f35" fmla="min f29 f28"/>
                <a:gd name="f36" fmla="*/ f30 1 f24"/>
                <a:gd name="f37" fmla="*/ f31 1 f24"/>
                <a:gd name="f38" fmla="+- 0 0 f32"/>
                <a:gd name="f39" fmla="val f36"/>
                <a:gd name="f40" fmla="val f37"/>
                <a:gd name="f41" fmla="+- 0 0 f38"/>
                <a:gd name="f42" fmla="*/ f17 f35 1"/>
                <a:gd name="f43" fmla="+- f40 0 f17"/>
                <a:gd name="f44" fmla="+- f39 0 f17"/>
                <a:gd name="f45" fmla="*/ f41 f2 1"/>
                <a:gd name="f46" fmla="*/ f43 1 2"/>
                <a:gd name="f47" fmla="*/ f44 1 2"/>
                <a:gd name="f48" fmla="min f44 f43"/>
                <a:gd name="f49" fmla="*/ f45 1 f9"/>
                <a:gd name="f50" fmla="+- f17 f46 0"/>
                <a:gd name="f51" fmla="+- f17 f47 0"/>
                <a:gd name="f52" fmla="*/ f48 f18 1"/>
                <a:gd name="f53" fmla="+- f49 0 f3"/>
                <a:gd name="f54" fmla="*/ f47 f35 1"/>
                <a:gd name="f55" fmla="*/ f46 f35 1"/>
                <a:gd name="f56" fmla="*/ f52 1 100000"/>
                <a:gd name="f57" fmla="cos 1 f53"/>
                <a:gd name="f58" fmla="sin 1 f53"/>
                <a:gd name="f59" fmla="*/ f50 f35 1"/>
                <a:gd name="f60" fmla="+- f47 0 f56"/>
                <a:gd name="f61" fmla="+- f46 0 f56"/>
                <a:gd name="f62" fmla="+- 0 0 f57"/>
                <a:gd name="f63" fmla="+- 0 0 f58"/>
                <a:gd name="f64" fmla="*/ f56 f35 1"/>
                <a:gd name="f65" fmla="+- 0 0 f62"/>
                <a:gd name="f66" fmla="+- 0 0 f63"/>
                <a:gd name="f67" fmla="*/ f60 f35 1"/>
                <a:gd name="f68" fmla="*/ f61 f35 1"/>
                <a:gd name="f69" fmla="*/ f65 f47 1"/>
                <a:gd name="f70" fmla="*/ f66 f46 1"/>
                <a:gd name="f71" fmla="+- f51 0 f69"/>
                <a:gd name="f72" fmla="+- f51 f69 0"/>
                <a:gd name="f73" fmla="+- f50 0 f70"/>
                <a:gd name="f74" fmla="+- f50 f70 0"/>
                <a:gd name="f75" fmla="*/ f71 f35 1"/>
                <a:gd name="f76" fmla="*/ f73 f35 1"/>
                <a:gd name="f77" fmla="*/ f72 f35 1"/>
                <a:gd name="f78" fmla="*/ f74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3">
                  <a:pos x="f75" y="f76"/>
                </a:cxn>
                <a:cxn ang="f34">
                  <a:pos x="f75" y="f78"/>
                </a:cxn>
                <a:cxn ang="f34">
                  <a:pos x="f77" y="f78"/>
                </a:cxn>
                <a:cxn ang="f33">
                  <a:pos x="f77" y="f76"/>
                </a:cxn>
              </a:cxnLst>
              <a:rect l="f75" t="f76" r="f77" b="f78"/>
              <a:pathLst>
                <a:path>
                  <a:moveTo>
                    <a:pt x="f42" y="f59"/>
                  </a:moveTo>
                  <a:arcTo wR="f54" hR="f55" stAng="f2" swAng="f1"/>
                  <a:close/>
                  <a:moveTo>
                    <a:pt x="f64" y="f59"/>
                  </a:moveTo>
                  <a:arcTo wR="f67" hR="f68" stAng="f2" swAng="f10"/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  <a:effectLst>
              <a:outerShdw dist="38096" dir="81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  <p:sp>
          <p:nvSpPr>
            <p:cNvPr id="20" name="Rounded Rectangle 21">
              <a:extLst>
                <a:ext uri="{FF2B5EF4-FFF2-40B4-BE49-F238E27FC236}">
                  <a16:creationId xmlns:a16="http://schemas.microsoft.com/office/drawing/2014/main" id="{72083708-5FCC-1CE5-66AD-9C695CA71465}"/>
                </a:ext>
              </a:extLst>
            </p:cNvPr>
            <p:cNvSpPr/>
            <p:nvPr/>
          </p:nvSpPr>
          <p:spPr>
            <a:xfrm rot="2700006">
              <a:off x="7519378" y="2793270"/>
              <a:ext cx="55824" cy="225015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  <a:effectLst>
              <a:outerShdw dist="38096" dir="81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  <p:sp>
          <p:nvSpPr>
            <p:cNvPr id="21" name="Rounded Rectangle 22">
              <a:extLst>
                <a:ext uri="{FF2B5EF4-FFF2-40B4-BE49-F238E27FC236}">
                  <a16:creationId xmlns:a16="http://schemas.microsoft.com/office/drawing/2014/main" id="{02E17E99-F376-CA9E-BCB7-1C08DAB8ABFA}"/>
                </a:ext>
              </a:extLst>
            </p:cNvPr>
            <p:cNvSpPr/>
            <p:nvPr/>
          </p:nvSpPr>
          <p:spPr>
            <a:xfrm rot="8099985">
              <a:off x="7528628" y="2790782"/>
              <a:ext cx="55824" cy="205118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  <a:effectLst>
              <a:outerShdw dist="38096" dir="81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</p:grpSp>
      <p:sp>
        <p:nvSpPr>
          <p:cNvPr id="22" name="TextBox 23">
            <a:extLst>
              <a:ext uri="{FF2B5EF4-FFF2-40B4-BE49-F238E27FC236}">
                <a16:creationId xmlns:a16="http://schemas.microsoft.com/office/drawing/2014/main" id="{1685FC07-BE85-E1B3-4A70-5D2F78C64632}"/>
              </a:ext>
            </a:extLst>
          </p:cNvPr>
          <p:cNvSpPr txBox="1"/>
          <p:nvPr/>
        </p:nvSpPr>
        <p:spPr>
          <a:xfrm>
            <a:off x="6000109" y="1064754"/>
            <a:ext cx="275741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 pitchFamily="34"/>
              </a:rPr>
              <a:t>You can simply impress your audience and add a unique zing and appeal to your Presentations. 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D53B27AA-DB91-B5D4-5625-90E3F5B14B0D}"/>
              </a:ext>
            </a:extLst>
          </p:cNvPr>
          <p:cNvSpPr txBox="1"/>
          <p:nvPr/>
        </p:nvSpPr>
        <p:spPr>
          <a:xfrm>
            <a:off x="295899" y="3973104"/>
            <a:ext cx="2655371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 pitchFamily="34"/>
              </a:rPr>
              <a:t>You can simply impress your audience and add a unique zing and appeal to your Presentations. 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EDE49905-E0DD-19FC-D3B7-EFC4A97AAD3C}"/>
              </a:ext>
            </a:extLst>
          </p:cNvPr>
          <p:cNvSpPr txBox="1"/>
          <p:nvPr/>
        </p:nvSpPr>
        <p:spPr>
          <a:xfrm>
            <a:off x="681886" y="3565675"/>
            <a:ext cx="2336968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 pitchFamily="34"/>
              </a:rPr>
              <a:t>Your Text Here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C437630B-5EB5-ED4F-8BFB-C7FBE276FFB0}"/>
              </a:ext>
            </a:extLst>
          </p:cNvPr>
          <p:cNvSpPr txBox="1"/>
          <p:nvPr/>
        </p:nvSpPr>
        <p:spPr>
          <a:xfrm>
            <a:off x="6000109" y="1766712"/>
            <a:ext cx="2336968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 pitchFamily="34"/>
              </a:rPr>
              <a:t>Your Text Here</a:t>
            </a:r>
          </a:p>
        </p:txBody>
      </p:sp>
      <p:grpSp>
        <p:nvGrpSpPr>
          <p:cNvPr id="26" name="Grupo 40">
            <a:extLst>
              <a:ext uri="{FF2B5EF4-FFF2-40B4-BE49-F238E27FC236}">
                <a16:creationId xmlns:a16="http://schemas.microsoft.com/office/drawing/2014/main" id="{C3C029B0-D12B-B18C-FEE7-6C1319D95993}"/>
              </a:ext>
            </a:extLst>
          </p:cNvPr>
          <p:cNvGrpSpPr/>
          <p:nvPr/>
        </p:nvGrpSpPr>
        <p:grpSpPr>
          <a:xfrm>
            <a:off x="4317997" y="2559048"/>
            <a:ext cx="1333507" cy="1187448"/>
            <a:chOff x="4317997" y="2559048"/>
            <a:chExt cx="1333507" cy="1187448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6F7E5B9C-88D9-752C-8B36-83BEEB10B47D}"/>
                </a:ext>
              </a:extLst>
            </p:cNvPr>
            <p:cNvSpPr/>
            <p:nvPr/>
          </p:nvSpPr>
          <p:spPr>
            <a:xfrm>
              <a:off x="4481510" y="3036886"/>
              <a:ext cx="1112833" cy="7096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3"/>
                <a:gd name="f7" fmla="val 187"/>
                <a:gd name="f8" fmla="val 16"/>
                <a:gd name="f9" fmla="val 10"/>
                <a:gd name="f10" fmla="val 181"/>
                <a:gd name="f11" fmla="val 5"/>
                <a:gd name="f12" fmla="val 176"/>
                <a:gd name="f13" fmla="val 169"/>
                <a:gd name="f14" fmla="val 42"/>
                <a:gd name="f15" fmla="val 107"/>
                <a:gd name="f16" fmla="val 93"/>
                <a:gd name="f17" fmla="val 51"/>
                <a:gd name="f18" fmla="val 151"/>
                <a:gd name="f19" fmla="val 206"/>
                <a:gd name="f20" fmla="val 52"/>
                <a:gd name="f21" fmla="val 258"/>
                <a:gd name="f22" fmla="val 105"/>
                <a:gd name="f23" fmla="val 175"/>
                <a:gd name="f24" fmla="val 239"/>
                <a:gd name="f25" fmla="val 147"/>
                <a:gd name="f26" fmla="val 192"/>
                <a:gd name="f27" fmla="val 112"/>
                <a:gd name="f28" fmla="val 150"/>
                <a:gd name="f29" fmla="val 69"/>
                <a:gd name="f30" fmla="val 109"/>
                <a:gd name="f31" fmla="val 113"/>
                <a:gd name="f32" fmla="val 65"/>
                <a:gd name="f33" fmla="val 152"/>
                <a:gd name="f34" fmla="+- 0 0 -90"/>
                <a:gd name="f35" fmla="*/ f3 1 293"/>
                <a:gd name="f36" fmla="*/ f4 1 187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293"/>
                <a:gd name="f45" fmla="*/ f41 1 187"/>
                <a:gd name="f46" fmla="*/ 16 f42 1"/>
                <a:gd name="f47" fmla="*/ 187 f41 1"/>
                <a:gd name="f48" fmla="*/ 0 f42 1"/>
                <a:gd name="f49" fmla="*/ 169 f41 1"/>
                <a:gd name="f50" fmla="*/ 151 f42 1"/>
                <a:gd name="f51" fmla="*/ 0 f41 1"/>
                <a:gd name="f52" fmla="*/ 293 f42 1"/>
                <a:gd name="f53" fmla="*/ 175 f41 1"/>
                <a:gd name="f54" fmla="*/ 150 f42 1"/>
                <a:gd name="f55" fmla="*/ 69 f41 1"/>
                <a:gd name="f56" fmla="+- f43 0 f1"/>
                <a:gd name="f57" fmla="*/ f46 1 293"/>
                <a:gd name="f58" fmla="*/ f47 1 187"/>
                <a:gd name="f59" fmla="*/ f48 1 293"/>
                <a:gd name="f60" fmla="*/ f49 1 187"/>
                <a:gd name="f61" fmla="*/ f50 1 293"/>
                <a:gd name="f62" fmla="*/ f51 1 187"/>
                <a:gd name="f63" fmla="*/ f52 1 293"/>
                <a:gd name="f64" fmla="*/ f53 1 187"/>
                <a:gd name="f65" fmla="*/ f54 1 293"/>
                <a:gd name="f66" fmla="*/ f55 1 187"/>
                <a:gd name="f67" fmla="*/ 0 1 f44"/>
                <a:gd name="f68" fmla="*/ f38 1 f44"/>
                <a:gd name="f69" fmla="*/ 0 1 f45"/>
                <a:gd name="f70" fmla="*/ f39 1 f45"/>
                <a:gd name="f71" fmla="*/ f57 1 f44"/>
                <a:gd name="f72" fmla="*/ f58 1 f45"/>
                <a:gd name="f73" fmla="*/ f59 1 f44"/>
                <a:gd name="f74" fmla="*/ f60 1 f45"/>
                <a:gd name="f75" fmla="*/ f61 1 f44"/>
                <a:gd name="f76" fmla="*/ f62 1 f45"/>
                <a:gd name="f77" fmla="*/ f63 1 f44"/>
                <a:gd name="f78" fmla="*/ f64 1 f45"/>
                <a:gd name="f79" fmla="*/ f65 1 f44"/>
                <a:gd name="f80" fmla="*/ f66 1 f45"/>
                <a:gd name="f81" fmla="*/ f67 f35 1"/>
                <a:gd name="f82" fmla="*/ f68 f35 1"/>
                <a:gd name="f83" fmla="*/ f70 f36 1"/>
                <a:gd name="f84" fmla="*/ f69 f36 1"/>
                <a:gd name="f85" fmla="*/ f71 f35 1"/>
                <a:gd name="f86" fmla="*/ f72 f36 1"/>
                <a:gd name="f87" fmla="*/ f73 f35 1"/>
                <a:gd name="f88" fmla="*/ f74 f36 1"/>
                <a:gd name="f89" fmla="*/ f75 f35 1"/>
                <a:gd name="f90" fmla="*/ f76 f36 1"/>
                <a:gd name="f91" fmla="*/ f77 f35 1"/>
                <a:gd name="f92" fmla="*/ f78 f36 1"/>
                <a:gd name="f93" fmla="*/ f79 f35 1"/>
                <a:gd name="f94" fmla="*/ f80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6">
                  <a:pos x="f85" y="f86"/>
                </a:cxn>
                <a:cxn ang="f56">
                  <a:pos x="f87" y="f88"/>
                </a:cxn>
                <a:cxn ang="f56">
                  <a:pos x="f89" y="f90"/>
                </a:cxn>
                <a:cxn ang="f56">
                  <a:pos x="f91" y="f92"/>
                </a:cxn>
                <a:cxn ang="f56">
                  <a:pos x="f93" y="f94"/>
                </a:cxn>
                <a:cxn ang="f56">
                  <a:pos x="f85" y="f86"/>
                </a:cxn>
              </a:cxnLst>
              <a:rect l="f81" t="f84" r="f82" b="f83"/>
              <a:pathLst>
                <a:path w="293" h="187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5"/>
                  </a:cubicBezTo>
                  <a:cubicBezTo>
                    <a:pt x="f19" y="f20"/>
                    <a:pt x="f21" y="f22"/>
                    <a:pt x="f6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FE0AEF29-5EB5-EAB8-2016-C64569A67172}"/>
                </a:ext>
              </a:extLst>
            </p:cNvPr>
            <p:cNvSpPr/>
            <p:nvPr/>
          </p:nvSpPr>
          <p:spPr>
            <a:xfrm>
              <a:off x="4465636" y="2600325"/>
              <a:ext cx="315916" cy="2968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3"/>
                <a:gd name="f7" fmla="val 78"/>
                <a:gd name="f8" fmla="val 1"/>
                <a:gd name="f9" fmla="val 11"/>
                <a:gd name="f10" fmla="val 3"/>
                <a:gd name="f11" fmla="val 20"/>
                <a:gd name="f12" fmla="val 5"/>
                <a:gd name="f13" fmla="val 30"/>
                <a:gd name="f14" fmla="val 7"/>
                <a:gd name="f15" fmla="val 39"/>
                <a:gd name="f16" fmla="val 10"/>
                <a:gd name="f17" fmla="val 49"/>
                <a:gd name="f18" fmla="val 57"/>
                <a:gd name="f19" fmla="val 15"/>
                <a:gd name="f20" fmla="val 74"/>
                <a:gd name="f21" fmla="val 22"/>
                <a:gd name="f22" fmla="val 80"/>
                <a:gd name="f23" fmla="val 79"/>
                <a:gd name="f24" fmla="val 64"/>
                <a:gd name="f25" fmla="val 66"/>
                <a:gd name="f26" fmla="val 75"/>
                <a:gd name="f27" fmla="val 59"/>
                <a:gd name="f28" fmla="val 27"/>
                <a:gd name="f29" fmla="val 55"/>
                <a:gd name="f30" fmla="val 23"/>
                <a:gd name="f31" fmla="val 69"/>
                <a:gd name="f32" fmla="val 67"/>
                <a:gd name="f33" fmla="val 35"/>
                <a:gd name="f34" fmla="val 61"/>
                <a:gd name="f35" fmla="val 16"/>
                <a:gd name="f36" fmla="val 43"/>
                <a:gd name="f37" fmla="val 6"/>
                <a:gd name="f38" fmla="val 13"/>
                <a:gd name="f39" fmla="val 9"/>
                <a:gd name="f40" fmla="val 51"/>
                <a:gd name="f41" fmla="+- 0 0 -90"/>
                <a:gd name="f42" fmla="*/ f3 1 83"/>
                <a:gd name="f43" fmla="*/ f4 1 78"/>
                <a:gd name="f44" fmla="val f5"/>
                <a:gd name="f45" fmla="val f6"/>
                <a:gd name="f46" fmla="val f7"/>
                <a:gd name="f47" fmla="*/ f41 f0 1"/>
                <a:gd name="f48" fmla="+- f46 0 f44"/>
                <a:gd name="f49" fmla="+- f45 0 f44"/>
                <a:gd name="f50" fmla="*/ f47 1 f2"/>
                <a:gd name="f51" fmla="*/ f49 1 83"/>
                <a:gd name="f52" fmla="*/ f48 1 78"/>
                <a:gd name="f53" fmla="*/ 1 f49 1"/>
                <a:gd name="f54" fmla="*/ 0 f48 1"/>
                <a:gd name="f55" fmla="*/ 30 f49 1"/>
                <a:gd name="f56" fmla="*/ 7 f48 1"/>
                <a:gd name="f57" fmla="*/ 57 f49 1"/>
                <a:gd name="f58" fmla="*/ 15 f48 1"/>
                <a:gd name="f59" fmla="*/ 80 f49 1"/>
                <a:gd name="f60" fmla="*/ 57 f48 1"/>
                <a:gd name="f61" fmla="*/ 59 f49 1"/>
                <a:gd name="f62" fmla="*/ 75 f48 1"/>
                <a:gd name="f63" fmla="*/ 23 f48 1"/>
                <a:gd name="f64" fmla="*/ 69 f49 1"/>
                <a:gd name="f65" fmla="*/ 67 f48 1"/>
                <a:gd name="f66" fmla="*/ 6 f49 1"/>
                <a:gd name="f67" fmla="*/ 13 f48 1"/>
                <a:gd name="f68" fmla="+- f50 0 f1"/>
                <a:gd name="f69" fmla="*/ f53 1 83"/>
                <a:gd name="f70" fmla="*/ f54 1 78"/>
                <a:gd name="f71" fmla="*/ f55 1 83"/>
                <a:gd name="f72" fmla="*/ f56 1 78"/>
                <a:gd name="f73" fmla="*/ f57 1 83"/>
                <a:gd name="f74" fmla="*/ f58 1 78"/>
                <a:gd name="f75" fmla="*/ f59 1 83"/>
                <a:gd name="f76" fmla="*/ f60 1 78"/>
                <a:gd name="f77" fmla="*/ f61 1 83"/>
                <a:gd name="f78" fmla="*/ f62 1 78"/>
                <a:gd name="f79" fmla="*/ f63 1 78"/>
                <a:gd name="f80" fmla="*/ f64 1 83"/>
                <a:gd name="f81" fmla="*/ f65 1 78"/>
                <a:gd name="f82" fmla="*/ f66 1 83"/>
                <a:gd name="f83" fmla="*/ f67 1 78"/>
                <a:gd name="f84" fmla="*/ 0 1 f51"/>
                <a:gd name="f85" fmla="*/ f45 1 f51"/>
                <a:gd name="f86" fmla="*/ 0 1 f52"/>
                <a:gd name="f87" fmla="*/ f46 1 f52"/>
                <a:gd name="f88" fmla="*/ f69 1 f51"/>
                <a:gd name="f89" fmla="*/ f70 1 f52"/>
                <a:gd name="f90" fmla="*/ f71 1 f51"/>
                <a:gd name="f91" fmla="*/ f72 1 f52"/>
                <a:gd name="f92" fmla="*/ f73 1 f51"/>
                <a:gd name="f93" fmla="*/ f74 1 f52"/>
                <a:gd name="f94" fmla="*/ f75 1 f51"/>
                <a:gd name="f95" fmla="*/ f76 1 f52"/>
                <a:gd name="f96" fmla="*/ f77 1 f51"/>
                <a:gd name="f97" fmla="*/ f78 1 f52"/>
                <a:gd name="f98" fmla="*/ f79 1 f52"/>
                <a:gd name="f99" fmla="*/ f80 1 f51"/>
                <a:gd name="f100" fmla="*/ f81 1 f52"/>
                <a:gd name="f101" fmla="*/ f82 1 f51"/>
                <a:gd name="f102" fmla="*/ f83 1 f52"/>
                <a:gd name="f103" fmla="*/ f84 f42 1"/>
                <a:gd name="f104" fmla="*/ f85 f42 1"/>
                <a:gd name="f105" fmla="*/ f87 f43 1"/>
                <a:gd name="f106" fmla="*/ f86 f43 1"/>
                <a:gd name="f107" fmla="*/ f88 f42 1"/>
                <a:gd name="f108" fmla="*/ f89 f43 1"/>
                <a:gd name="f109" fmla="*/ f90 f42 1"/>
                <a:gd name="f110" fmla="*/ f91 f43 1"/>
                <a:gd name="f111" fmla="*/ f92 f42 1"/>
                <a:gd name="f112" fmla="*/ f93 f43 1"/>
                <a:gd name="f113" fmla="*/ f94 f42 1"/>
                <a:gd name="f114" fmla="*/ f95 f43 1"/>
                <a:gd name="f115" fmla="*/ f96 f42 1"/>
                <a:gd name="f116" fmla="*/ f97 f43 1"/>
                <a:gd name="f117" fmla="*/ f98 f43 1"/>
                <a:gd name="f118" fmla="*/ f99 f42 1"/>
                <a:gd name="f119" fmla="*/ f100 f43 1"/>
                <a:gd name="f120" fmla="*/ f101 f42 1"/>
                <a:gd name="f121" fmla="*/ f102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">
                  <a:pos x="f107" y="f108"/>
                </a:cxn>
                <a:cxn ang="f68">
                  <a:pos x="f109" y="f110"/>
                </a:cxn>
                <a:cxn ang="f68">
                  <a:pos x="f111" y="f112"/>
                </a:cxn>
                <a:cxn ang="f68">
                  <a:pos x="f113" y="f114"/>
                </a:cxn>
                <a:cxn ang="f68">
                  <a:pos x="f115" y="f116"/>
                </a:cxn>
                <a:cxn ang="f68">
                  <a:pos x="f107" y="f117"/>
                </a:cxn>
                <a:cxn ang="f68">
                  <a:pos x="f107" y="f108"/>
                </a:cxn>
                <a:cxn ang="f68">
                  <a:pos x="f118" y="f119"/>
                </a:cxn>
                <a:cxn ang="f68">
                  <a:pos x="f120" y="f121"/>
                </a:cxn>
                <a:cxn ang="f68">
                  <a:pos x="f118" y="f119"/>
                </a:cxn>
              </a:cxnLst>
              <a:rect l="f103" t="f106" r="f104" b="f105"/>
              <a:pathLst>
                <a:path w="83" h="78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9"/>
                    <a:pt x="f18" y="f19"/>
                  </a:cubicBezTo>
                  <a:cubicBezTo>
                    <a:pt x="f20" y="f21"/>
                    <a:pt x="f6" y="f15"/>
                    <a:pt x="f22" y="f18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12" y="f29"/>
                    <a:pt x="f8" y="f30"/>
                  </a:cubicBezTo>
                  <a:cubicBezTo>
                    <a:pt x="f5" y="f19"/>
                    <a:pt x="f8" y="f14"/>
                    <a:pt x="f8" y="f5"/>
                  </a:cubicBezTo>
                  <a:close/>
                  <a:moveTo>
                    <a:pt x="f31" y="f32"/>
                  </a:move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15" y="f7"/>
                    <a:pt x="f31" y="f32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EA769D50-EA6E-0583-288E-ADFC98468590}"/>
                </a:ext>
              </a:extLst>
            </p:cNvPr>
            <p:cNvSpPr/>
            <p:nvPr/>
          </p:nvSpPr>
          <p:spPr>
            <a:xfrm>
              <a:off x="5324478" y="2559048"/>
              <a:ext cx="327026" cy="3333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"/>
                <a:gd name="f7" fmla="val 88"/>
                <a:gd name="f8" fmla="val 75"/>
                <a:gd name="f9" fmla="val 32"/>
                <a:gd name="f10" fmla="val 68"/>
                <a:gd name="f11" fmla="val 40"/>
                <a:gd name="f12" fmla="val 61"/>
                <a:gd name="f13" fmla="val 48"/>
                <a:gd name="f14" fmla="val 53"/>
                <a:gd name="f15" fmla="val 55"/>
                <a:gd name="f16" fmla="val 54"/>
                <a:gd name="f17" fmla="val 56"/>
                <a:gd name="f18" fmla="val 62"/>
                <a:gd name="f19" fmla="val 49"/>
                <a:gd name="f20" fmla="val 70"/>
                <a:gd name="f21" fmla="val 42"/>
                <a:gd name="f22" fmla="val 78"/>
                <a:gd name="f23" fmla="val 35"/>
                <a:gd name="f24" fmla="val 81"/>
                <a:gd name="f25" fmla="val 37"/>
                <a:gd name="f26" fmla="val 83"/>
                <a:gd name="f27" fmla="val 39"/>
                <a:gd name="f28" fmla="val 41"/>
                <a:gd name="f29" fmla="val 65"/>
                <a:gd name="f30" fmla="val 57"/>
                <a:gd name="f31" fmla="val 46"/>
                <a:gd name="f32" fmla="val 73"/>
                <a:gd name="f33" fmla="val 26"/>
                <a:gd name="f34" fmla="val 17"/>
                <a:gd name="f35" fmla="val 79"/>
                <a:gd name="f36" fmla="val 9"/>
                <a:gd name="f37" fmla="val 14"/>
                <a:gd name="f38" fmla="val 29"/>
                <a:gd name="f39" fmla="val 21"/>
                <a:gd name="f40" fmla="val 44"/>
                <a:gd name="f41" fmla="val 8"/>
                <a:gd name="f42" fmla="val 60"/>
                <a:gd name="f43" fmla="val 16"/>
                <a:gd name="f44" fmla="val 24"/>
                <a:gd name="f45" fmla="val 66"/>
                <a:gd name="f46" fmla="val 27"/>
                <a:gd name="f47" fmla="val 64"/>
                <a:gd name="f48" fmla="val 30"/>
                <a:gd name="f49" fmla="val 33"/>
                <a:gd name="f50" fmla="val 67"/>
                <a:gd name="f51" fmla="val 71"/>
                <a:gd name="f52" fmla="val 22"/>
                <a:gd name="f53" fmla="+- 0 0 -90"/>
                <a:gd name="f54" fmla="*/ f3 1 86"/>
                <a:gd name="f55" fmla="*/ f4 1 88"/>
                <a:gd name="f56" fmla="val f5"/>
                <a:gd name="f57" fmla="val f6"/>
                <a:gd name="f58" fmla="val f7"/>
                <a:gd name="f59" fmla="*/ f53 f0 1"/>
                <a:gd name="f60" fmla="+- f58 0 f56"/>
                <a:gd name="f61" fmla="+- f57 0 f56"/>
                <a:gd name="f62" fmla="*/ f59 1 f2"/>
                <a:gd name="f63" fmla="*/ f61 1 86"/>
                <a:gd name="f64" fmla="*/ f60 1 88"/>
                <a:gd name="f65" fmla="*/ 75 f61 1"/>
                <a:gd name="f66" fmla="*/ 32 f60 1"/>
                <a:gd name="f67" fmla="*/ 53 f61 1"/>
                <a:gd name="f68" fmla="*/ 55 f60 1"/>
                <a:gd name="f69" fmla="*/ 54 f61 1"/>
                <a:gd name="f70" fmla="*/ 56 f60 1"/>
                <a:gd name="f71" fmla="*/ 78 f61 1"/>
                <a:gd name="f72" fmla="*/ 35 f60 1"/>
                <a:gd name="f73" fmla="*/ 86 f61 1"/>
                <a:gd name="f74" fmla="*/ 41 f60 1"/>
                <a:gd name="f75" fmla="*/ 26 f61 1"/>
                <a:gd name="f76" fmla="*/ 88 f60 1"/>
                <a:gd name="f77" fmla="*/ 0 f61 1"/>
                <a:gd name="f78" fmla="*/ 61 f60 1"/>
                <a:gd name="f79" fmla="*/ 44 f61 1"/>
                <a:gd name="f80" fmla="*/ 0 f60 1"/>
                <a:gd name="f81" fmla="*/ 68 f61 1"/>
                <a:gd name="f82" fmla="*/ 24 f60 1"/>
                <a:gd name="f83" fmla="*/ 62 f61 1"/>
                <a:gd name="f84" fmla="*/ 33 f60 1"/>
                <a:gd name="f85" fmla="+- f62 0 f1"/>
                <a:gd name="f86" fmla="*/ f65 1 86"/>
                <a:gd name="f87" fmla="*/ f66 1 88"/>
                <a:gd name="f88" fmla="*/ f67 1 86"/>
                <a:gd name="f89" fmla="*/ f68 1 88"/>
                <a:gd name="f90" fmla="*/ f69 1 86"/>
                <a:gd name="f91" fmla="*/ f70 1 88"/>
                <a:gd name="f92" fmla="*/ f71 1 86"/>
                <a:gd name="f93" fmla="*/ f72 1 88"/>
                <a:gd name="f94" fmla="*/ f73 1 86"/>
                <a:gd name="f95" fmla="*/ f74 1 88"/>
                <a:gd name="f96" fmla="*/ f75 1 86"/>
                <a:gd name="f97" fmla="*/ f76 1 88"/>
                <a:gd name="f98" fmla="*/ f77 1 86"/>
                <a:gd name="f99" fmla="*/ f78 1 88"/>
                <a:gd name="f100" fmla="*/ f79 1 86"/>
                <a:gd name="f101" fmla="*/ f80 1 88"/>
                <a:gd name="f102" fmla="*/ f81 1 86"/>
                <a:gd name="f103" fmla="*/ f82 1 88"/>
                <a:gd name="f104" fmla="*/ f83 1 86"/>
                <a:gd name="f105" fmla="*/ f84 1 88"/>
                <a:gd name="f106" fmla="*/ 0 1 f63"/>
                <a:gd name="f107" fmla="*/ f57 1 f63"/>
                <a:gd name="f108" fmla="*/ 0 1 f64"/>
                <a:gd name="f109" fmla="*/ f58 1 f64"/>
                <a:gd name="f110" fmla="*/ f86 1 f63"/>
                <a:gd name="f111" fmla="*/ f87 1 f64"/>
                <a:gd name="f112" fmla="*/ f88 1 f63"/>
                <a:gd name="f113" fmla="*/ f89 1 f64"/>
                <a:gd name="f114" fmla="*/ f90 1 f63"/>
                <a:gd name="f115" fmla="*/ f91 1 f64"/>
                <a:gd name="f116" fmla="*/ f92 1 f63"/>
                <a:gd name="f117" fmla="*/ f93 1 f64"/>
                <a:gd name="f118" fmla="*/ f94 1 f63"/>
                <a:gd name="f119" fmla="*/ f95 1 f64"/>
                <a:gd name="f120" fmla="*/ f96 1 f63"/>
                <a:gd name="f121" fmla="*/ f97 1 f64"/>
                <a:gd name="f122" fmla="*/ f98 1 f63"/>
                <a:gd name="f123" fmla="*/ f99 1 f64"/>
                <a:gd name="f124" fmla="*/ f100 1 f63"/>
                <a:gd name="f125" fmla="*/ f101 1 f64"/>
                <a:gd name="f126" fmla="*/ f102 1 f63"/>
                <a:gd name="f127" fmla="*/ f103 1 f64"/>
                <a:gd name="f128" fmla="*/ f104 1 f63"/>
                <a:gd name="f129" fmla="*/ f105 1 f64"/>
                <a:gd name="f130" fmla="*/ f106 f54 1"/>
                <a:gd name="f131" fmla="*/ f107 f54 1"/>
                <a:gd name="f132" fmla="*/ f109 f55 1"/>
                <a:gd name="f133" fmla="*/ f108 f55 1"/>
                <a:gd name="f134" fmla="*/ f110 f54 1"/>
                <a:gd name="f135" fmla="*/ f111 f55 1"/>
                <a:gd name="f136" fmla="*/ f112 f54 1"/>
                <a:gd name="f137" fmla="*/ f113 f55 1"/>
                <a:gd name="f138" fmla="*/ f114 f54 1"/>
                <a:gd name="f139" fmla="*/ f115 f55 1"/>
                <a:gd name="f140" fmla="*/ f116 f54 1"/>
                <a:gd name="f141" fmla="*/ f117 f55 1"/>
                <a:gd name="f142" fmla="*/ f118 f54 1"/>
                <a:gd name="f143" fmla="*/ f119 f55 1"/>
                <a:gd name="f144" fmla="*/ f120 f54 1"/>
                <a:gd name="f145" fmla="*/ f121 f55 1"/>
                <a:gd name="f146" fmla="*/ f122 f54 1"/>
                <a:gd name="f147" fmla="*/ f123 f55 1"/>
                <a:gd name="f148" fmla="*/ f124 f54 1"/>
                <a:gd name="f149" fmla="*/ f125 f55 1"/>
                <a:gd name="f150" fmla="*/ f126 f54 1"/>
                <a:gd name="f151" fmla="*/ f127 f55 1"/>
                <a:gd name="f152" fmla="*/ f128 f54 1"/>
                <a:gd name="f153" fmla="*/ f129 f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4" y="f135"/>
                </a:cxn>
                <a:cxn ang="f85">
                  <a:pos x="f136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48" y="f149"/>
                </a:cxn>
                <a:cxn ang="f85">
                  <a:pos x="f150" y="f151"/>
                </a:cxn>
                <a:cxn ang="f85">
                  <a:pos x="f152" y="f153"/>
                </a:cxn>
                <a:cxn ang="f85">
                  <a:pos x="f134" y="f135"/>
                </a:cxn>
              </a:cxnLst>
              <a:rect l="f130" t="f133" r="f131" b="f132"/>
              <a:pathLst>
                <a:path w="86" h="8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4" y="f15"/>
                    <a:pt x="f16" y="f17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6" y="f28"/>
                  </a:cubicBezTo>
                  <a:cubicBezTo>
                    <a:pt x="f29" y="f30"/>
                    <a:pt x="f31" y="f32"/>
                    <a:pt x="f33" y="f7"/>
                  </a:cubicBezTo>
                  <a:cubicBezTo>
                    <a:pt x="f34" y="f35"/>
                    <a:pt x="f36" y="f20"/>
                    <a:pt x="f5" y="f12"/>
                  </a:cubicBezTo>
                  <a:cubicBezTo>
                    <a:pt x="f37" y="f28"/>
                    <a:pt x="f38" y="f39"/>
                    <a:pt x="f40" y="f5"/>
                  </a:cubicBezTo>
                  <a:cubicBezTo>
                    <a:pt x="f14" y="f41"/>
                    <a:pt x="f42" y="f43"/>
                    <a:pt x="f10" y="f44"/>
                  </a:cubicBezTo>
                  <a:cubicBezTo>
                    <a:pt x="f45" y="f46"/>
                    <a:pt x="f47" y="f48"/>
                    <a:pt x="f18" y="f49"/>
                  </a:cubicBezTo>
                  <a:cubicBezTo>
                    <a:pt x="f50" y="f9"/>
                    <a:pt x="f51" y="f52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5D2785A2-0ED7-50C5-ED24-21AC9B3CBAD3}"/>
                </a:ext>
              </a:extLst>
            </p:cNvPr>
            <p:cNvSpPr/>
            <p:nvPr/>
          </p:nvSpPr>
          <p:spPr>
            <a:xfrm>
              <a:off x="5076821" y="2813051"/>
              <a:ext cx="323853" cy="3270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5"/>
                <a:gd name="f7" fmla="val 86"/>
                <a:gd name="f8" fmla="val 30"/>
                <a:gd name="f9" fmla="val 20"/>
                <a:gd name="f10" fmla="val 76"/>
                <a:gd name="f11" fmla="val 10"/>
                <a:gd name="f12" fmla="val 66"/>
                <a:gd name="f13" fmla="val 56"/>
                <a:gd name="f14" fmla="val 37"/>
                <a:gd name="f15" fmla="val 39"/>
                <a:gd name="f16" fmla="val 19"/>
                <a:gd name="f17" fmla="val 59"/>
                <a:gd name="f18" fmla="val 68"/>
                <a:gd name="f19" fmla="val 9"/>
                <a:gd name="f20" fmla="val 17"/>
                <a:gd name="f21" fmla="val 27"/>
                <a:gd name="f22" fmla="val 67"/>
                <a:gd name="f23" fmla="val 46"/>
                <a:gd name="f24" fmla="val 48"/>
                <a:gd name="f25" fmla="val 14"/>
                <a:gd name="f26" fmla="val 12"/>
                <a:gd name="f27" fmla="val 63"/>
                <a:gd name="f28" fmla="val 58"/>
                <a:gd name="f29" fmla="val 6"/>
                <a:gd name="f30" fmla="val 42"/>
                <a:gd name="f31" fmla="val 24"/>
                <a:gd name="f32" fmla="val 26"/>
                <a:gd name="f33" fmla="val 41"/>
                <a:gd name="f34" fmla="val 11"/>
                <a:gd name="f35" fmla="val 60"/>
                <a:gd name="f36" fmla="val 15"/>
                <a:gd name="f37" fmla="val 34"/>
                <a:gd name="f38" fmla="val 49"/>
                <a:gd name="f39" fmla="val 50"/>
                <a:gd name="f40" fmla="val 32"/>
                <a:gd name="f41" fmla="+- 0 0 -90"/>
                <a:gd name="f42" fmla="*/ f3 1 85"/>
                <a:gd name="f43" fmla="*/ f4 1 86"/>
                <a:gd name="f44" fmla="val f5"/>
                <a:gd name="f45" fmla="val f6"/>
                <a:gd name="f46" fmla="val f7"/>
                <a:gd name="f47" fmla="*/ f41 f0 1"/>
                <a:gd name="f48" fmla="+- f46 0 f44"/>
                <a:gd name="f49" fmla="+- f45 0 f44"/>
                <a:gd name="f50" fmla="*/ f47 1 f2"/>
                <a:gd name="f51" fmla="*/ f49 1 85"/>
                <a:gd name="f52" fmla="*/ f48 1 86"/>
                <a:gd name="f53" fmla="*/ 30 f49 1"/>
                <a:gd name="f54" fmla="*/ 86 f48 1"/>
                <a:gd name="f55" fmla="*/ 0 f49 1"/>
                <a:gd name="f56" fmla="*/ 56 f48 1"/>
                <a:gd name="f57" fmla="*/ 59 f49 1"/>
                <a:gd name="f58" fmla="*/ 0 f48 1"/>
                <a:gd name="f59" fmla="*/ 85 f49 1"/>
                <a:gd name="f60" fmla="*/ 27 f48 1"/>
                <a:gd name="f61" fmla="*/ 68 f49 1"/>
                <a:gd name="f62" fmla="*/ 14 f48 1"/>
                <a:gd name="f63" fmla="*/ 58 f49 1"/>
                <a:gd name="f64" fmla="*/ 6 f48 1"/>
                <a:gd name="f65" fmla="*/ 11 f49 1"/>
                <a:gd name="f66" fmla="*/ 58 f48 1"/>
                <a:gd name="f67" fmla="*/ 17 f49 1"/>
                <a:gd name="f68" fmla="*/ 66 f48 1"/>
                <a:gd name="f69" fmla="+- f50 0 f1"/>
                <a:gd name="f70" fmla="*/ f53 1 85"/>
                <a:gd name="f71" fmla="*/ f54 1 86"/>
                <a:gd name="f72" fmla="*/ f55 1 85"/>
                <a:gd name="f73" fmla="*/ f56 1 86"/>
                <a:gd name="f74" fmla="*/ f57 1 85"/>
                <a:gd name="f75" fmla="*/ f58 1 86"/>
                <a:gd name="f76" fmla="*/ f59 1 85"/>
                <a:gd name="f77" fmla="*/ f60 1 86"/>
                <a:gd name="f78" fmla="*/ f61 1 85"/>
                <a:gd name="f79" fmla="*/ f62 1 86"/>
                <a:gd name="f80" fmla="*/ f63 1 85"/>
                <a:gd name="f81" fmla="*/ f64 1 86"/>
                <a:gd name="f82" fmla="*/ f65 1 85"/>
                <a:gd name="f83" fmla="*/ f66 1 86"/>
                <a:gd name="f84" fmla="*/ f67 1 85"/>
                <a:gd name="f85" fmla="*/ f68 1 86"/>
                <a:gd name="f86" fmla="*/ 0 1 f51"/>
                <a:gd name="f87" fmla="*/ f45 1 f51"/>
                <a:gd name="f88" fmla="*/ 0 1 f52"/>
                <a:gd name="f89" fmla="*/ f46 1 f52"/>
                <a:gd name="f90" fmla="*/ f70 1 f51"/>
                <a:gd name="f91" fmla="*/ f71 1 f52"/>
                <a:gd name="f92" fmla="*/ f72 1 f51"/>
                <a:gd name="f93" fmla="*/ f73 1 f52"/>
                <a:gd name="f94" fmla="*/ f74 1 f51"/>
                <a:gd name="f95" fmla="*/ f75 1 f52"/>
                <a:gd name="f96" fmla="*/ f76 1 f51"/>
                <a:gd name="f97" fmla="*/ f77 1 f52"/>
                <a:gd name="f98" fmla="*/ f78 1 f51"/>
                <a:gd name="f99" fmla="*/ f79 1 f52"/>
                <a:gd name="f100" fmla="*/ f80 1 f51"/>
                <a:gd name="f101" fmla="*/ f81 1 f52"/>
                <a:gd name="f102" fmla="*/ f82 1 f51"/>
                <a:gd name="f103" fmla="*/ f83 1 f52"/>
                <a:gd name="f104" fmla="*/ f84 1 f51"/>
                <a:gd name="f105" fmla="*/ f85 1 f52"/>
                <a:gd name="f106" fmla="*/ f86 f42 1"/>
                <a:gd name="f107" fmla="*/ f87 f42 1"/>
                <a:gd name="f108" fmla="*/ f89 f43 1"/>
                <a:gd name="f109" fmla="*/ f88 f43 1"/>
                <a:gd name="f110" fmla="*/ f90 f42 1"/>
                <a:gd name="f111" fmla="*/ f91 f43 1"/>
                <a:gd name="f112" fmla="*/ f92 f42 1"/>
                <a:gd name="f113" fmla="*/ f93 f43 1"/>
                <a:gd name="f114" fmla="*/ f94 f42 1"/>
                <a:gd name="f115" fmla="*/ f95 f43 1"/>
                <a:gd name="f116" fmla="*/ f96 f42 1"/>
                <a:gd name="f117" fmla="*/ f97 f43 1"/>
                <a:gd name="f118" fmla="*/ f98 f42 1"/>
                <a:gd name="f119" fmla="*/ f99 f43 1"/>
                <a:gd name="f120" fmla="*/ f100 f42 1"/>
                <a:gd name="f121" fmla="*/ f101 f43 1"/>
                <a:gd name="f122" fmla="*/ f102 f42 1"/>
                <a:gd name="f123" fmla="*/ f103 f43 1"/>
                <a:gd name="f124" fmla="*/ f104 f42 1"/>
                <a:gd name="f125" fmla="*/ f105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9">
                  <a:pos x="f110" y="f111"/>
                </a:cxn>
                <a:cxn ang="f69">
                  <a:pos x="f112" y="f113"/>
                </a:cxn>
                <a:cxn ang="f69">
                  <a:pos x="f114" y="f115"/>
                </a:cxn>
                <a:cxn ang="f69">
                  <a:pos x="f116" y="f117"/>
                </a:cxn>
                <a:cxn ang="f69">
                  <a:pos x="f110" y="f111"/>
                </a:cxn>
                <a:cxn ang="f69">
                  <a:pos x="f118" y="f119"/>
                </a:cxn>
                <a:cxn ang="f69">
                  <a:pos x="f120" y="f121"/>
                </a:cxn>
                <a:cxn ang="f69">
                  <a:pos x="f122" y="f123"/>
                </a:cxn>
                <a:cxn ang="f69">
                  <a:pos x="f124" y="f125"/>
                </a:cxn>
                <a:cxn ang="f69">
                  <a:pos x="f118" y="f119"/>
                </a:cxn>
              </a:cxnLst>
              <a:rect l="f106" t="f109" r="f107" b="f108"/>
              <a:pathLst>
                <a:path w="85" h="86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9" y="f14"/>
                    <a:pt x="f15" y="f16"/>
                    <a:pt x="f17" y="f5"/>
                  </a:cubicBezTo>
                  <a:cubicBezTo>
                    <a:pt x="f18" y="f19"/>
                    <a:pt x="f10" y="f20"/>
                    <a:pt x="f6" y="f21"/>
                  </a:cubicBezTo>
                  <a:cubicBezTo>
                    <a:pt x="f22" y="f23"/>
                    <a:pt x="f24" y="f12"/>
                    <a:pt x="f8" y="f7"/>
                  </a:cubicBezTo>
                  <a:close/>
                  <a:moveTo>
                    <a:pt x="f18" y="f25"/>
                  </a:moveTo>
                  <a:cubicBezTo>
                    <a:pt x="f12" y="f26"/>
                    <a:pt x="f27" y="f11"/>
                    <a:pt x="f28" y="f29"/>
                  </a:cubicBezTo>
                  <a:cubicBezTo>
                    <a:pt x="f30" y="f31"/>
                    <a:pt x="f32" y="f33"/>
                    <a:pt x="f34" y="f28"/>
                  </a:cubicBezTo>
                  <a:cubicBezTo>
                    <a:pt x="f26" y="f35"/>
                    <a:pt x="f36" y="f27"/>
                    <a:pt x="f20" y="f12"/>
                  </a:cubicBezTo>
                  <a:cubicBezTo>
                    <a:pt x="f37" y="f38"/>
                    <a:pt x="f39" y="f40"/>
                    <a:pt x="f18" y="f2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C1145C36-2FCB-6174-818C-16E00635ACD8}"/>
                </a:ext>
              </a:extLst>
            </p:cNvPr>
            <p:cNvSpPr/>
            <p:nvPr/>
          </p:nvSpPr>
          <p:spPr>
            <a:xfrm>
              <a:off x="4727576" y="2840034"/>
              <a:ext cx="300042" cy="3032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9"/>
                <a:gd name="f7" fmla="val 80"/>
                <a:gd name="f8" fmla="val 50"/>
                <a:gd name="f9" fmla="val 33"/>
                <a:gd name="f10" fmla="val 59"/>
                <a:gd name="f11" fmla="val 16"/>
                <a:gd name="f12" fmla="val 37"/>
                <a:gd name="f13" fmla="val 17"/>
                <a:gd name="f14" fmla="val 5"/>
                <a:gd name="f15" fmla="val 11"/>
                <a:gd name="f16" fmla="val 10"/>
                <a:gd name="f17" fmla="val 6"/>
                <a:gd name="f18" fmla="val 15"/>
                <a:gd name="f19" fmla="val 36"/>
                <a:gd name="f20" fmla="val 58"/>
                <a:gd name="f21" fmla="val 34"/>
                <a:gd name="f22" fmla="val 70"/>
                <a:gd name="f23" fmla="val 60"/>
                <a:gd name="f24" fmla="val 7"/>
                <a:gd name="f25" fmla="val 18"/>
                <a:gd name="f26" fmla="val 19"/>
                <a:gd name="f27" fmla="val 21"/>
                <a:gd name="f28" fmla="val 54"/>
                <a:gd name="f29" fmla="val 51"/>
                <a:gd name="f30" fmla="val 72"/>
                <a:gd name="f31" fmla="val 68"/>
                <a:gd name="f32" fmla="val 57"/>
                <a:gd name="f33" fmla="val 66"/>
                <a:gd name="f34" fmla="val 62"/>
                <a:gd name="f35" fmla="val 43"/>
                <a:gd name="f36" fmla="val 46"/>
                <a:gd name="f37" fmla="val 26"/>
                <a:gd name="f38" fmla="val 29"/>
                <a:gd name="f39" fmla="+- 0 0 -90"/>
                <a:gd name="f40" fmla="*/ f3 1 79"/>
                <a:gd name="f41" fmla="*/ f4 1 80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79"/>
                <a:gd name="f50" fmla="*/ f46 1 80"/>
                <a:gd name="f51" fmla="*/ 50 f47 1"/>
                <a:gd name="f52" fmla="*/ 80 f46 1"/>
                <a:gd name="f53" fmla="*/ 0 f47 1"/>
                <a:gd name="f54" fmla="*/ 17 f46 1"/>
                <a:gd name="f55" fmla="*/ 15 f47 1"/>
                <a:gd name="f56" fmla="*/ 0 f46 1"/>
                <a:gd name="f57" fmla="*/ 79 f47 1"/>
                <a:gd name="f58" fmla="*/ 50 f46 1"/>
                <a:gd name="f59" fmla="*/ 7 f47 1"/>
                <a:gd name="f60" fmla="*/ 11 f46 1"/>
                <a:gd name="f61" fmla="*/ 19 f46 1"/>
                <a:gd name="f62" fmla="*/ 51 f47 1"/>
                <a:gd name="f63" fmla="*/ 72 f46 1"/>
                <a:gd name="f64" fmla="*/ 60 f47 1"/>
                <a:gd name="f65" fmla="*/ 62 f46 1"/>
                <a:gd name="f66" fmla="+- f48 0 f1"/>
                <a:gd name="f67" fmla="*/ f51 1 79"/>
                <a:gd name="f68" fmla="*/ f52 1 80"/>
                <a:gd name="f69" fmla="*/ f53 1 79"/>
                <a:gd name="f70" fmla="*/ f54 1 80"/>
                <a:gd name="f71" fmla="*/ f55 1 79"/>
                <a:gd name="f72" fmla="*/ f56 1 80"/>
                <a:gd name="f73" fmla="*/ f57 1 79"/>
                <a:gd name="f74" fmla="*/ f58 1 80"/>
                <a:gd name="f75" fmla="*/ f59 1 79"/>
                <a:gd name="f76" fmla="*/ f60 1 80"/>
                <a:gd name="f77" fmla="*/ f61 1 80"/>
                <a:gd name="f78" fmla="*/ f62 1 79"/>
                <a:gd name="f79" fmla="*/ f63 1 80"/>
                <a:gd name="f80" fmla="*/ f64 1 79"/>
                <a:gd name="f81" fmla="*/ f65 1 80"/>
                <a:gd name="f82" fmla="*/ 0 1 f49"/>
                <a:gd name="f83" fmla="*/ f43 1 f49"/>
                <a:gd name="f84" fmla="*/ 0 1 f50"/>
                <a:gd name="f85" fmla="*/ f44 1 f50"/>
                <a:gd name="f86" fmla="*/ f67 1 f49"/>
                <a:gd name="f87" fmla="*/ f68 1 f50"/>
                <a:gd name="f88" fmla="*/ f69 1 f49"/>
                <a:gd name="f89" fmla="*/ f70 1 f50"/>
                <a:gd name="f90" fmla="*/ f71 1 f49"/>
                <a:gd name="f91" fmla="*/ f72 1 f50"/>
                <a:gd name="f92" fmla="*/ f73 1 f49"/>
                <a:gd name="f93" fmla="*/ f74 1 f50"/>
                <a:gd name="f94" fmla="*/ f75 1 f49"/>
                <a:gd name="f95" fmla="*/ f76 1 f50"/>
                <a:gd name="f96" fmla="*/ f77 1 f50"/>
                <a:gd name="f97" fmla="*/ f78 1 f49"/>
                <a:gd name="f98" fmla="*/ f79 1 f50"/>
                <a:gd name="f99" fmla="*/ f80 1 f49"/>
                <a:gd name="f100" fmla="*/ f81 1 f50"/>
                <a:gd name="f101" fmla="*/ f82 f40 1"/>
                <a:gd name="f102" fmla="*/ f83 f40 1"/>
                <a:gd name="f103" fmla="*/ f85 f41 1"/>
                <a:gd name="f104" fmla="*/ f84 f41 1"/>
                <a:gd name="f105" fmla="*/ f86 f40 1"/>
                <a:gd name="f106" fmla="*/ f87 f41 1"/>
                <a:gd name="f107" fmla="*/ f88 f40 1"/>
                <a:gd name="f108" fmla="*/ f89 f41 1"/>
                <a:gd name="f109" fmla="*/ f90 f40 1"/>
                <a:gd name="f110" fmla="*/ f91 f41 1"/>
                <a:gd name="f111" fmla="*/ f92 f40 1"/>
                <a:gd name="f112" fmla="*/ f93 f41 1"/>
                <a:gd name="f113" fmla="*/ f94 f40 1"/>
                <a:gd name="f114" fmla="*/ f95 f41 1"/>
                <a:gd name="f115" fmla="*/ f96 f41 1"/>
                <a:gd name="f116" fmla="*/ f97 f40 1"/>
                <a:gd name="f117" fmla="*/ f98 f41 1"/>
                <a:gd name="f118" fmla="*/ f99 f40 1"/>
                <a:gd name="f119" fmla="*/ f100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5" y="f106"/>
                </a:cxn>
                <a:cxn ang="f66">
                  <a:pos x="f107" y="f108"/>
                </a:cxn>
                <a:cxn ang="f66">
                  <a:pos x="f109" y="f110"/>
                </a:cxn>
                <a:cxn ang="f66">
                  <a:pos x="f111" y="f112"/>
                </a:cxn>
                <a:cxn ang="f66">
                  <a:pos x="f105" y="f106"/>
                </a:cxn>
                <a:cxn ang="f66">
                  <a:pos x="f113" y="f114"/>
                </a:cxn>
                <a:cxn ang="f66">
                  <a:pos x="f113" y="f115"/>
                </a:cxn>
                <a:cxn ang="f66">
                  <a:pos x="f116" y="f117"/>
                </a:cxn>
                <a:cxn ang="f66">
                  <a:pos x="f118" y="f119"/>
                </a:cxn>
                <a:cxn ang="f66">
                  <a:pos x="f113" y="f114"/>
                </a:cxn>
              </a:cxnLst>
              <a:rect l="f101" t="f104" r="f102" b="f103"/>
              <a:pathLst>
                <a:path w="79" h="80">
                  <a:moveTo>
                    <a:pt x="f8" y="f7"/>
                  </a:moveTo>
                  <a:cubicBezTo>
                    <a:pt x="f9" y="f10"/>
                    <a:pt x="f11" y="f12"/>
                    <a:pt x="f5" y="f13"/>
                  </a:cubicBezTo>
                  <a:cubicBezTo>
                    <a:pt x="f14" y="f15"/>
                    <a:pt x="f16" y="f17"/>
                    <a:pt x="f18" y="f5"/>
                  </a:cubicBezTo>
                  <a:cubicBezTo>
                    <a:pt x="f19" y="f13"/>
                    <a:pt x="f20" y="f21"/>
                    <a:pt x="f6" y="f8"/>
                  </a:cubicBezTo>
                  <a:cubicBezTo>
                    <a:pt x="f22" y="f23"/>
                    <a:pt x="f23" y="f22"/>
                    <a:pt x="f8" y="f7"/>
                  </a:cubicBezTo>
                  <a:close/>
                  <a:moveTo>
                    <a:pt x="f24" y="f15"/>
                  </a:moveTo>
                  <a:cubicBezTo>
                    <a:pt x="f24" y="f18"/>
                    <a:pt x="f17" y="f25"/>
                    <a:pt x="f24" y="f26"/>
                  </a:cubicBezTo>
                  <a:cubicBezTo>
                    <a:pt x="f27" y="f12"/>
                    <a:pt x="f19" y="f28"/>
                    <a:pt x="f29" y="f30"/>
                  </a:cubicBezTo>
                  <a:cubicBezTo>
                    <a:pt x="f28" y="f31"/>
                    <a:pt x="f32" y="f33"/>
                    <a:pt x="f23" y="f34"/>
                  </a:cubicBezTo>
                  <a:cubicBezTo>
                    <a:pt x="f35" y="f36"/>
                    <a:pt x="f37" y="f38"/>
                    <a:pt x="f24" y="f1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E0A679D4-26C1-A5B1-52AA-3972E913F4F5}"/>
                </a:ext>
              </a:extLst>
            </p:cNvPr>
            <p:cNvSpPr/>
            <p:nvPr/>
          </p:nvSpPr>
          <p:spPr>
            <a:xfrm>
              <a:off x="4317997" y="2687641"/>
              <a:ext cx="177795" cy="22700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"/>
                <a:gd name="f7" fmla="val 60"/>
                <a:gd name="f8" fmla="val 30"/>
                <a:gd name="f9" fmla="val 35"/>
                <a:gd name="f10" fmla="val 14"/>
                <a:gd name="f11" fmla="val 40"/>
                <a:gd name="f12" fmla="val 26"/>
                <a:gd name="f13" fmla="val 44"/>
                <a:gd name="f14" fmla="val 37"/>
                <a:gd name="f15" fmla="val 46"/>
                <a:gd name="f16" fmla="val 42"/>
                <a:gd name="f17" fmla="val 54"/>
                <a:gd name="f18" fmla="val 32"/>
                <a:gd name="f19" fmla="val 57"/>
                <a:gd name="f20" fmla="val 24"/>
                <a:gd name="f21" fmla="val 11"/>
                <a:gd name="f22" fmla="val 58"/>
                <a:gd name="f23" fmla="val 6"/>
                <a:gd name="f24" fmla="val 51"/>
                <a:gd name="f25" fmla="val 43"/>
                <a:gd name="f26" fmla="val 1"/>
                <a:gd name="f27" fmla="val 34"/>
                <a:gd name="f28" fmla="val 27"/>
                <a:gd name="f29" fmla="val 13"/>
                <a:gd name="f30" fmla="val 18"/>
                <a:gd name="f31" fmla="val 22"/>
                <a:gd name="f32" fmla="val 9"/>
                <a:gd name="f33" fmla="val 15"/>
                <a:gd name="f34" fmla="val 21"/>
                <a:gd name="f35" fmla="val 5"/>
                <a:gd name="f36" fmla="val 8"/>
                <a:gd name="f37" fmla="val 48"/>
                <a:gd name="f38" fmla="val 17"/>
                <a:gd name="f39" fmla="val 16"/>
                <a:gd name="f40" fmla="val 31"/>
                <a:gd name="f41" fmla="+- 0 0 -90"/>
                <a:gd name="f42" fmla="*/ f3 1 47"/>
                <a:gd name="f43" fmla="*/ f4 1 60"/>
                <a:gd name="f44" fmla="val f5"/>
                <a:gd name="f45" fmla="val f6"/>
                <a:gd name="f46" fmla="val f7"/>
                <a:gd name="f47" fmla="*/ f41 f0 1"/>
                <a:gd name="f48" fmla="+- f46 0 f44"/>
                <a:gd name="f49" fmla="+- f45 0 f44"/>
                <a:gd name="f50" fmla="*/ f47 1 f2"/>
                <a:gd name="f51" fmla="*/ f49 1 47"/>
                <a:gd name="f52" fmla="*/ f48 1 60"/>
                <a:gd name="f53" fmla="*/ 30 f49 1"/>
                <a:gd name="f54" fmla="*/ 0 f48 1"/>
                <a:gd name="f55" fmla="*/ 44 f49 1"/>
                <a:gd name="f56" fmla="*/ 37 f48 1"/>
                <a:gd name="f57" fmla="*/ 32 f49 1"/>
                <a:gd name="f58" fmla="*/ 57 f48 1"/>
                <a:gd name="f59" fmla="*/ 6 f49 1"/>
                <a:gd name="f60" fmla="*/ 51 f48 1"/>
                <a:gd name="f61" fmla="*/ 27 f48 1"/>
                <a:gd name="f62" fmla="*/ 15 f49 1"/>
                <a:gd name="f63" fmla="*/ 21 f48 1"/>
                <a:gd name="f64" fmla="*/ 8 f49 1"/>
                <a:gd name="f65" fmla="*/ 44 f48 1"/>
                <a:gd name="f66" fmla="*/ 17 f49 1"/>
                <a:gd name="f67" fmla="*/ 54 f48 1"/>
                <a:gd name="f68" fmla="+- f50 0 f1"/>
                <a:gd name="f69" fmla="*/ f53 1 47"/>
                <a:gd name="f70" fmla="*/ f54 1 60"/>
                <a:gd name="f71" fmla="*/ f55 1 47"/>
                <a:gd name="f72" fmla="*/ f56 1 60"/>
                <a:gd name="f73" fmla="*/ f57 1 47"/>
                <a:gd name="f74" fmla="*/ f58 1 60"/>
                <a:gd name="f75" fmla="*/ f59 1 47"/>
                <a:gd name="f76" fmla="*/ f60 1 60"/>
                <a:gd name="f77" fmla="*/ f61 1 60"/>
                <a:gd name="f78" fmla="*/ f62 1 47"/>
                <a:gd name="f79" fmla="*/ f63 1 60"/>
                <a:gd name="f80" fmla="*/ f64 1 47"/>
                <a:gd name="f81" fmla="*/ f65 1 60"/>
                <a:gd name="f82" fmla="*/ f66 1 47"/>
                <a:gd name="f83" fmla="*/ f67 1 60"/>
                <a:gd name="f84" fmla="*/ 0 1 f51"/>
                <a:gd name="f85" fmla="*/ f45 1 f51"/>
                <a:gd name="f86" fmla="*/ 0 1 f52"/>
                <a:gd name="f87" fmla="*/ f46 1 f52"/>
                <a:gd name="f88" fmla="*/ f69 1 f51"/>
                <a:gd name="f89" fmla="*/ f70 1 f52"/>
                <a:gd name="f90" fmla="*/ f71 1 f51"/>
                <a:gd name="f91" fmla="*/ f72 1 f52"/>
                <a:gd name="f92" fmla="*/ f73 1 f51"/>
                <a:gd name="f93" fmla="*/ f74 1 f52"/>
                <a:gd name="f94" fmla="*/ f75 1 f51"/>
                <a:gd name="f95" fmla="*/ f76 1 f52"/>
                <a:gd name="f96" fmla="*/ f77 1 f52"/>
                <a:gd name="f97" fmla="*/ f78 1 f51"/>
                <a:gd name="f98" fmla="*/ f79 1 f52"/>
                <a:gd name="f99" fmla="*/ f80 1 f51"/>
                <a:gd name="f100" fmla="*/ f81 1 f52"/>
                <a:gd name="f101" fmla="*/ f82 1 f51"/>
                <a:gd name="f102" fmla="*/ f83 1 f52"/>
                <a:gd name="f103" fmla="*/ f84 f42 1"/>
                <a:gd name="f104" fmla="*/ f85 f42 1"/>
                <a:gd name="f105" fmla="*/ f87 f43 1"/>
                <a:gd name="f106" fmla="*/ f86 f43 1"/>
                <a:gd name="f107" fmla="*/ f88 f42 1"/>
                <a:gd name="f108" fmla="*/ f89 f43 1"/>
                <a:gd name="f109" fmla="*/ f90 f42 1"/>
                <a:gd name="f110" fmla="*/ f91 f43 1"/>
                <a:gd name="f111" fmla="*/ f92 f42 1"/>
                <a:gd name="f112" fmla="*/ f93 f43 1"/>
                <a:gd name="f113" fmla="*/ f94 f42 1"/>
                <a:gd name="f114" fmla="*/ f95 f43 1"/>
                <a:gd name="f115" fmla="*/ f96 f43 1"/>
                <a:gd name="f116" fmla="*/ f97 f42 1"/>
                <a:gd name="f117" fmla="*/ f98 f43 1"/>
                <a:gd name="f118" fmla="*/ f99 f42 1"/>
                <a:gd name="f119" fmla="*/ f100 f43 1"/>
                <a:gd name="f120" fmla="*/ f101 f42 1"/>
                <a:gd name="f121" fmla="*/ f102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">
                  <a:pos x="f107" y="f108"/>
                </a:cxn>
                <a:cxn ang="f68">
                  <a:pos x="f109" y="f110"/>
                </a:cxn>
                <a:cxn ang="f68">
                  <a:pos x="f111" y="f112"/>
                </a:cxn>
                <a:cxn ang="f68">
                  <a:pos x="f113" y="f114"/>
                </a:cxn>
                <a:cxn ang="f68">
                  <a:pos x="f113" y="f115"/>
                </a:cxn>
                <a:cxn ang="f68">
                  <a:pos x="f107" y="f108"/>
                </a:cxn>
                <a:cxn ang="f68">
                  <a:pos x="f116" y="f117"/>
                </a:cxn>
                <a:cxn ang="f68">
                  <a:pos x="f118" y="f119"/>
                </a:cxn>
                <a:cxn ang="f68">
                  <a:pos x="f120" y="f121"/>
                </a:cxn>
                <a:cxn ang="f68">
                  <a:pos x="f116" y="f117"/>
                </a:cxn>
              </a:cxnLst>
              <a:rect l="f103" t="f106" r="f104" b="f105"/>
              <a:pathLst>
                <a:path w="47" h="60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7"/>
                    <a:pt x="f21" y="f22"/>
                    <a:pt x="f23" y="f24"/>
                  </a:cubicBezTo>
                  <a:cubicBezTo>
                    <a:pt x="f5" y="f25"/>
                    <a:pt x="f26" y="f27"/>
                    <a:pt x="f23" y="f28"/>
                  </a:cubicBezTo>
                  <a:cubicBezTo>
                    <a:pt x="f29" y="f30"/>
                    <a:pt x="f31" y="f32"/>
                    <a:pt x="f8" y="f5"/>
                  </a:cubicBezTo>
                  <a:close/>
                  <a:moveTo>
                    <a:pt x="f33" y="f34"/>
                  </a:moveTo>
                  <a:cubicBezTo>
                    <a:pt x="f32" y="f12"/>
                    <a:pt x="f35" y="f27"/>
                    <a:pt x="f36" y="f13"/>
                  </a:cubicBezTo>
                  <a:cubicBezTo>
                    <a:pt x="f32" y="f37"/>
                    <a:pt x="f10" y="f24"/>
                    <a:pt x="f38" y="f17"/>
                  </a:cubicBezTo>
                  <a:cubicBezTo>
                    <a:pt x="f39" y="f16"/>
                    <a:pt x="f39" y="f40"/>
                    <a:pt x="f33" y="f34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7;p36">
            <a:extLst>
              <a:ext uri="{FF2B5EF4-FFF2-40B4-BE49-F238E27FC236}">
                <a16:creationId xmlns:a16="http://schemas.microsoft.com/office/drawing/2014/main" id="{F8759367-F53E-553C-432F-39817CC1FCF4}"/>
              </a:ext>
            </a:extLst>
          </p:cNvPr>
          <p:cNvSpPr/>
          <p:nvPr/>
        </p:nvSpPr>
        <p:spPr>
          <a:xfrm>
            <a:off x="1908745" y="2191066"/>
            <a:ext cx="5326498" cy="841796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538;p36">
            <a:extLst>
              <a:ext uri="{FF2B5EF4-FFF2-40B4-BE49-F238E27FC236}">
                <a16:creationId xmlns:a16="http://schemas.microsoft.com/office/drawing/2014/main" id="{E3CA4071-E7EE-A1EB-544A-BAA6A1F824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97247" y="2191066"/>
            <a:ext cx="4549496" cy="841796"/>
          </a:xfrm>
        </p:spPr>
        <p:txBody>
          <a:bodyPr/>
          <a:lstStyle/>
          <a:p>
            <a:pPr lvl="0"/>
            <a:r>
              <a:rPr lang="en-US">
                <a:solidFill>
                  <a:srgbClr val="FFFFFF"/>
                </a:solidFill>
              </a:rPr>
              <a:t>About me</a:t>
            </a:r>
          </a:p>
        </p:txBody>
      </p:sp>
      <p:sp>
        <p:nvSpPr>
          <p:cNvPr id="4" name="Google Shape;539;p36">
            <a:extLst>
              <a:ext uri="{FF2B5EF4-FFF2-40B4-BE49-F238E27FC236}">
                <a16:creationId xmlns:a16="http://schemas.microsoft.com/office/drawing/2014/main" id="{5546820C-B59D-DCB8-D3DA-B9C9037FA7B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007601" y="3169667"/>
            <a:ext cx="5128796" cy="1574395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/>
              <a:t>Mercury is the closest planet to the Sun and the smallest one in the Solar System—it’s only a bit larger than our Moon. The planet’s name has nothing to do with the liquid metal since it was named after the Roman messenger god, Mercury</a:t>
            </a:r>
          </a:p>
        </p:txBody>
      </p:sp>
      <p:grpSp>
        <p:nvGrpSpPr>
          <p:cNvPr id="5" name="Grupo 13">
            <a:extLst>
              <a:ext uri="{FF2B5EF4-FFF2-40B4-BE49-F238E27FC236}">
                <a16:creationId xmlns:a16="http://schemas.microsoft.com/office/drawing/2014/main" id="{7FAD9008-9AE1-1426-0D94-A344791D117D}"/>
              </a:ext>
            </a:extLst>
          </p:cNvPr>
          <p:cNvGrpSpPr/>
          <p:nvPr/>
        </p:nvGrpSpPr>
        <p:grpSpPr>
          <a:xfrm>
            <a:off x="3951286" y="447671"/>
            <a:ext cx="1390646" cy="1622430"/>
            <a:chOff x="3951286" y="447671"/>
            <a:chExt cx="1390646" cy="162243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370DF69-6626-BED1-3308-71EAE5642C80}"/>
                </a:ext>
              </a:extLst>
            </p:cNvPr>
            <p:cNvSpPr/>
            <p:nvPr/>
          </p:nvSpPr>
          <p:spPr>
            <a:xfrm>
              <a:off x="4459291" y="885825"/>
              <a:ext cx="820738" cy="11842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9"/>
                <a:gd name="f7" fmla="val 691"/>
                <a:gd name="f8" fmla="val 135"/>
                <a:gd name="f9" fmla="val 147"/>
                <a:gd name="f10" fmla="val 136"/>
                <a:gd name="f11" fmla="val 145"/>
                <a:gd name="f12" fmla="val 137"/>
                <a:gd name="f13" fmla="val 144"/>
                <a:gd name="f14" fmla="val 138"/>
                <a:gd name="f15" fmla="val 142"/>
                <a:gd name="f16" fmla="val 101"/>
                <a:gd name="f17" fmla="val 221"/>
                <a:gd name="f18" fmla="val 59"/>
                <a:gd name="f19" fmla="val 263"/>
                <a:gd name="f20" fmla="val 17"/>
                <a:gd name="f21" fmla="val 274"/>
                <a:gd name="f22" fmla="val 6"/>
                <a:gd name="f23" fmla="val 288"/>
                <a:gd name="f24" fmla="val 304"/>
                <a:gd name="f25" fmla="val 344"/>
                <a:gd name="f26" fmla="val 385"/>
                <a:gd name="f27" fmla="val 1"/>
                <a:gd name="f28" fmla="val 426"/>
                <a:gd name="f29" fmla="val 454"/>
                <a:gd name="f30" fmla="val 20"/>
                <a:gd name="f31" fmla="val 53"/>
                <a:gd name="f32" fmla="val 150"/>
                <a:gd name="f33" fmla="val 248"/>
                <a:gd name="f34" fmla="val 346"/>
                <a:gd name="f35" fmla="val 399"/>
                <a:gd name="f36" fmla="val 452"/>
                <a:gd name="f37" fmla="val 504"/>
                <a:gd name="f38" fmla="val 548"/>
                <a:gd name="f39" fmla="val 591"/>
                <a:gd name="f40" fmla="val 634"/>
                <a:gd name="f41" fmla="val 656"/>
                <a:gd name="f42" fmla="val 468"/>
                <a:gd name="f43" fmla="val 674"/>
                <a:gd name="f44" fmla="val 450"/>
                <a:gd name="f45" fmla="val 680"/>
                <a:gd name="f46" fmla="val 421"/>
                <a:gd name="f47" fmla="val 392"/>
                <a:gd name="f48" fmla="val 670"/>
                <a:gd name="f49" fmla="val 391"/>
                <a:gd name="f50" fmla="val 638"/>
                <a:gd name="f51" fmla="val 607"/>
                <a:gd name="f52" fmla="val 577"/>
                <a:gd name="f53" fmla="val 546"/>
                <a:gd name="f54" fmla="val 492"/>
                <a:gd name="f55" fmla="val 439"/>
                <a:gd name="f56" fmla="val 373"/>
                <a:gd name="f57" fmla="val 383"/>
                <a:gd name="f58" fmla="val 365"/>
                <a:gd name="f59" fmla="val 371"/>
                <a:gd name="f60" fmla="val 356"/>
                <a:gd name="f61" fmla="val 341"/>
                <a:gd name="f62" fmla="val 325"/>
                <a:gd name="f63" fmla="val 317"/>
                <a:gd name="f64" fmla="val 309"/>
                <a:gd name="f65" fmla="val 369"/>
                <a:gd name="f66" fmla="val 306"/>
                <a:gd name="f67" fmla="val 378"/>
                <a:gd name="f68" fmla="val 299"/>
                <a:gd name="f69" fmla="val 291"/>
                <a:gd name="f70" fmla="val 284"/>
                <a:gd name="f71" fmla="val 443"/>
                <a:gd name="f72" fmla="val 282"/>
                <a:gd name="f73" fmla="val 446"/>
                <a:gd name="f74" fmla="val 515"/>
                <a:gd name="f75" fmla="val 273"/>
                <a:gd name="f76" fmla="val 258"/>
                <a:gd name="f77" fmla="val 678"/>
                <a:gd name="f78" fmla="val 242"/>
                <a:gd name="f79" fmla="val 687"/>
                <a:gd name="f80" fmla="val 226"/>
                <a:gd name="f81" fmla="val 685"/>
                <a:gd name="f82" fmla="val 211"/>
                <a:gd name="f83" fmla="val 201"/>
                <a:gd name="f84" fmla="val 666"/>
                <a:gd name="f85" fmla="val 195"/>
                <a:gd name="f86" fmla="val 655"/>
                <a:gd name="f87" fmla="val 641"/>
                <a:gd name="f88" fmla="val 194"/>
                <a:gd name="f89" fmla="val 573"/>
                <a:gd name="f90" fmla="val 505"/>
                <a:gd name="f91" fmla="val 438"/>
                <a:gd name="f92" fmla="val 430"/>
                <a:gd name="f93" fmla="val 198"/>
                <a:gd name="f94" fmla="val 422"/>
                <a:gd name="f95" fmla="val 414"/>
                <a:gd name="f96" fmla="val 213"/>
                <a:gd name="f97" fmla="val 227"/>
                <a:gd name="f98" fmla="val 342"/>
                <a:gd name="f99" fmla="val 238"/>
                <a:gd name="f100" fmla="val 305"/>
                <a:gd name="f101" fmla="val 276"/>
                <a:gd name="f102" fmla="val 251"/>
                <a:gd name="f103" fmla="val 246"/>
                <a:gd name="f104" fmla="val 215"/>
                <a:gd name="f105" fmla="val 252"/>
                <a:gd name="f106" fmla="val 193"/>
                <a:gd name="f107" fmla="val 171"/>
                <a:gd name="f108" fmla="val 149"/>
                <a:gd name="f109" fmla="val 253"/>
                <a:gd name="f110" fmla="val 140"/>
                <a:gd name="f111" fmla="val 139"/>
                <a:gd name="f112" fmla="val 245"/>
                <a:gd name="f113" fmla="val 141"/>
                <a:gd name="f114" fmla="val 239"/>
                <a:gd name="f115" fmla="val 143"/>
                <a:gd name="f116" fmla="val 167"/>
                <a:gd name="f117" fmla="val 191"/>
                <a:gd name="f118" fmla="val 192"/>
                <a:gd name="f119" fmla="val 216"/>
                <a:gd name="f120" fmla="val 233"/>
                <a:gd name="f121" fmla="val 127"/>
                <a:gd name="f122" fmla="val 234"/>
                <a:gd name="f123" fmla="val 108"/>
                <a:gd name="f124" fmla="val 219"/>
                <a:gd name="f125" fmla="val 78"/>
                <a:gd name="f126" fmla="val 48"/>
                <a:gd name="f127" fmla="val 170"/>
                <a:gd name="f128" fmla="val 18"/>
                <a:gd name="f129" fmla="val 2"/>
                <a:gd name="f130" fmla="val 132"/>
                <a:gd name="f131" fmla="val 109"/>
                <a:gd name="f132" fmla="val 13"/>
                <a:gd name="f133" fmla="val 94"/>
                <a:gd name="f134" fmla="val 26"/>
                <a:gd name="f135" fmla="val 77"/>
                <a:gd name="f136" fmla="val 64"/>
                <a:gd name="f137" fmla="val 89"/>
                <a:gd name="f138" fmla="val 87"/>
                <a:gd name="f139" fmla="val 126"/>
                <a:gd name="f140" fmla="val 133"/>
                <a:gd name="f141" fmla="val 146"/>
                <a:gd name="f142" fmla="+- 0 0 -90"/>
                <a:gd name="f143" fmla="*/ f3 1 479"/>
                <a:gd name="f144" fmla="*/ f4 1 691"/>
                <a:gd name="f145" fmla="val f5"/>
                <a:gd name="f146" fmla="val f6"/>
                <a:gd name="f147" fmla="val f7"/>
                <a:gd name="f148" fmla="*/ f142 f0 1"/>
                <a:gd name="f149" fmla="+- f147 0 f145"/>
                <a:gd name="f150" fmla="+- f146 0 f145"/>
                <a:gd name="f151" fmla="*/ f148 1 f2"/>
                <a:gd name="f152" fmla="*/ f150 1 479"/>
                <a:gd name="f153" fmla="*/ f149 1 691"/>
                <a:gd name="f154" fmla="*/ 135 f150 1"/>
                <a:gd name="f155" fmla="*/ 147 f149 1"/>
                <a:gd name="f156" fmla="*/ 138 f150 1"/>
                <a:gd name="f157" fmla="*/ 142 f149 1"/>
                <a:gd name="f158" fmla="*/ 263 f150 1"/>
                <a:gd name="f159" fmla="*/ 17 f149 1"/>
                <a:gd name="f160" fmla="*/ 304 f150 1"/>
                <a:gd name="f161" fmla="*/ 0 f149 1"/>
                <a:gd name="f162" fmla="*/ 426 f150 1"/>
                <a:gd name="f163" fmla="*/ 479 f150 1"/>
                <a:gd name="f164" fmla="*/ 53 f149 1"/>
                <a:gd name="f165" fmla="*/ 346 f149 1"/>
                <a:gd name="f166" fmla="*/ 504 f149 1"/>
                <a:gd name="f167" fmla="*/ 634 f149 1"/>
                <a:gd name="f168" fmla="*/ 450 f150 1"/>
                <a:gd name="f169" fmla="*/ 680 f149 1"/>
                <a:gd name="f170" fmla="*/ 391 f150 1"/>
                <a:gd name="f171" fmla="*/ 638 f149 1"/>
                <a:gd name="f172" fmla="*/ 546 f149 1"/>
                <a:gd name="f173" fmla="*/ 385 f149 1"/>
                <a:gd name="f174" fmla="*/ 371 f150 1"/>
                <a:gd name="f175" fmla="*/ 365 f149 1"/>
                <a:gd name="f176" fmla="*/ 325 f150 1"/>
                <a:gd name="f177" fmla="*/ 306 f150 1"/>
                <a:gd name="f178" fmla="*/ 378 f149 1"/>
                <a:gd name="f179" fmla="*/ 284 f150 1"/>
                <a:gd name="f180" fmla="*/ 443 f149 1"/>
                <a:gd name="f181" fmla="*/ 282 f150 1"/>
                <a:gd name="f182" fmla="*/ 454 f149 1"/>
                <a:gd name="f183" fmla="*/ 258 f150 1"/>
                <a:gd name="f184" fmla="*/ 678 f149 1"/>
                <a:gd name="f185" fmla="*/ 211 f150 1"/>
                <a:gd name="f186" fmla="*/ 674 f149 1"/>
                <a:gd name="f187" fmla="*/ 195 f150 1"/>
                <a:gd name="f188" fmla="*/ 641 f149 1"/>
                <a:gd name="f189" fmla="*/ 438 f149 1"/>
                <a:gd name="f190" fmla="*/ 201 f150 1"/>
                <a:gd name="f191" fmla="*/ 414 f149 1"/>
                <a:gd name="f192" fmla="*/ 238 f150 1"/>
                <a:gd name="f193" fmla="*/ 305 f149 1"/>
                <a:gd name="f194" fmla="*/ 251 f150 1"/>
                <a:gd name="f195" fmla="*/ 215 f149 1"/>
                <a:gd name="f196" fmla="*/ 149 f149 1"/>
                <a:gd name="f197" fmla="*/ 248 f150 1"/>
                <a:gd name="f198" fmla="*/ 139 f149 1"/>
                <a:gd name="f199" fmla="*/ 239 f150 1"/>
                <a:gd name="f200" fmla="*/ 143 f149 1"/>
                <a:gd name="f201" fmla="*/ 167 f150 1"/>
                <a:gd name="f202" fmla="*/ 216 f149 1"/>
                <a:gd name="f203" fmla="*/ 108 f150 1"/>
                <a:gd name="f204" fmla="*/ 219 f149 1"/>
                <a:gd name="f205" fmla="*/ 18 f150 1"/>
                <a:gd name="f206" fmla="*/ 145 f149 1"/>
                <a:gd name="f207" fmla="*/ 13 f150 1"/>
                <a:gd name="f208" fmla="*/ 94 f149 1"/>
                <a:gd name="f209" fmla="*/ 64 f150 1"/>
                <a:gd name="f210" fmla="*/ 89 f149 1"/>
                <a:gd name="f211" fmla="*/ 132 f150 1"/>
                <a:gd name="f212" fmla="+- f151 0 f1"/>
                <a:gd name="f213" fmla="*/ f154 1 479"/>
                <a:gd name="f214" fmla="*/ f155 1 691"/>
                <a:gd name="f215" fmla="*/ f156 1 479"/>
                <a:gd name="f216" fmla="*/ f157 1 691"/>
                <a:gd name="f217" fmla="*/ f158 1 479"/>
                <a:gd name="f218" fmla="*/ f159 1 691"/>
                <a:gd name="f219" fmla="*/ f160 1 479"/>
                <a:gd name="f220" fmla="*/ f161 1 691"/>
                <a:gd name="f221" fmla="*/ f162 1 479"/>
                <a:gd name="f222" fmla="*/ f163 1 479"/>
                <a:gd name="f223" fmla="*/ f164 1 691"/>
                <a:gd name="f224" fmla="*/ f165 1 691"/>
                <a:gd name="f225" fmla="*/ f166 1 691"/>
                <a:gd name="f226" fmla="*/ f167 1 691"/>
                <a:gd name="f227" fmla="*/ f168 1 479"/>
                <a:gd name="f228" fmla="*/ f169 1 691"/>
                <a:gd name="f229" fmla="*/ f170 1 479"/>
                <a:gd name="f230" fmla="*/ f171 1 691"/>
                <a:gd name="f231" fmla="*/ f172 1 691"/>
                <a:gd name="f232" fmla="*/ f173 1 691"/>
                <a:gd name="f233" fmla="*/ f174 1 479"/>
                <a:gd name="f234" fmla="*/ f175 1 691"/>
                <a:gd name="f235" fmla="*/ f176 1 479"/>
                <a:gd name="f236" fmla="*/ f177 1 479"/>
                <a:gd name="f237" fmla="*/ f178 1 691"/>
                <a:gd name="f238" fmla="*/ f179 1 479"/>
                <a:gd name="f239" fmla="*/ f180 1 691"/>
                <a:gd name="f240" fmla="*/ f181 1 479"/>
                <a:gd name="f241" fmla="*/ f182 1 691"/>
                <a:gd name="f242" fmla="*/ f183 1 479"/>
                <a:gd name="f243" fmla="*/ f184 1 691"/>
                <a:gd name="f244" fmla="*/ f185 1 479"/>
                <a:gd name="f245" fmla="*/ f186 1 691"/>
                <a:gd name="f246" fmla="*/ f187 1 479"/>
                <a:gd name="f247" fmla="*/ f188 1 691"/>
                <a:gd name="f248" fmla="*/ f189 1 691"/>
                <a:gd name="f249" fmla="*/ f190 1 479"/>
                <a:gd name="f250" fmla="*/ f191 1 691"/>
                <a:gd name="f251" fmla="*/ f192 1 479"/>
                <a:gd name="f252" fmla="*/ f193 1 691"/>
                <a:gd name="f253" fmla="*/ f194 1 479"/>
                <a:gd name="f254" fmla="*/ f195 1 691"/>
                <a:gd name="f255" fmla="*/ f196 1 691"/>
                <a:gd name="f256" fmla="*/ f197 1 479"/>
                <a:gd name="f257" fmla="*/ f198 1 691"/>
                <a:gd name="f258" fmla="*/ f199 1 479"/>
                <a:gd name="f259" fmla="*/ f200 1 691"/>
                <a:gd name="f260" fmla="*/ f201 1 479"/>
                <a:gd name="f261" fmla="*/ f202 1 691"/>
                <a:gd name="f262" fmla="*/ f203 1 479"/>
                <a:gd name="f263" fmla="*/ f204 1 691"/>
                <a:gd name="f264" fmla="*/ f205 1 479"/>
                <a:gd name="f265" fmla="*/ f206 1 691"/>
                <a:gd name="f266" fmla="*/ f207 1 479"/>
                <a:gd name="f267" fmla="*/ f208 1 691"/>
                <a:gd name="f268" fmla="*/ f209 1 479"/>
                <a:gd name="f269" fmla="*/ f210 1 691"/>
                <a:gd name="f270" fmla="*/ f211 1 479"/>
                <a:gd name="f271" fmla="*/ 0 1 f152"/>
                <a:gd name="f272" fmla="*/ f146 1 f152"/>
                <a:gd name="f273" fmla="*/ 0 1 f153"/>
                <a:gd name="f274" fmla="*/ f147 1 f153"/>
                <a:gd name="f275" fmla="*/ f213 1 f152"/>
                <a:gd name="f276" fmla="*/ f214 1 f153"/>
                <a:gd name="f277" fmla="*/ f215 1 f152"/>
                <a:gd name="f278" fmla="*/ f216 1 f153"/>
                <a:gd name="f279" fmla="*/ f217 1 f152"/>
                <a:gd name="f280" fmla="*/ f218 1 f153"/>
                <a:gd name="f281" fmla="*/ f219 1 f152"/>
                <a:gd name="f282" fmla="*/ f220 1 f153"/>
                <a:gd name="f283" fmla="*/ f221 1 f152"/>
                <a:gd name="f284" fmla="*/ f222 1 f152"/>
                <a:gd name="f285" fmla="*/ f223 1 f153"/>
                <a:gd name="f286" fmla="*/ f224 1 f153"/>
                <a:gd name="f287" fmla="*/ f225 1 f153"/>
                <a:gd name="f288" fmla="*/ f226 1 f153"/>
                <a:gd name="f289" fmla="*/ f227 1 f152"/>
                <a:gd name="f290" fmla="*/ f228 1 f153"/>
                <a:gd name="f291" fmla="*/ f229 1 f152"/>
                <a:gd name="f292" fmla="*/ f230 1 f153"/>
                <a:gd name="f293" fmla="*/ f231 1 f153"/>
                <a:gd name="f294" fmla="*/ f232 1 f153"/>
                <a:gd name="f295" fmla="*/ f233 1 f152"/>
                <a:gd name="f296" fmla="*/ f234 1 f153"/>
                <a:gd name="f297" fmla="*/ f235 1 f152"/>
                <a:gd name="f298" fmla="*/ f236 1 f152"/>
                <a:gd name="f299" fmla="*/ f237 1 f153"/>
                <a:gd name="f300" fmla="*/ f238 1 f152"/>
                <a:gd name="f301" fmla="*/ f239 1 f153"/>
                <a:gd name="f302" fmla="*/ f240 1 f152"/>
                <a:gd name="f303" fmla="*/ f241 1 f153"/>
                <a:gd name="f304" fmla="*/ f242 1 f152"/>
                <a:gd name="f305" fmla="*/ f243 1 f153"/>
                <a:gd name="f306" fmla="*/ f244 1 f152"/>
                <a:gd name="f307" fmla="*/ f245 1 f153"/>
                <a:gd name="f308" fmla="*/ f246 1 f152"/>
                <a:gd name="f309" fmla="*/ f247 1 f153"/>
                <a:gd name="f310" fmla="*/ f248 1 f153"/>
                <a:gd name="f311" fmla="*/ f249 1 f152"/>
                <a:gd name="f312" fmla="*/ f250 1 f153"/>
                <a:gd name="f313" fmla="*/ f251 1 f152"/>
                <a:gd name="f314" fmla="*/ f252 1 f153"/>
                <a:gd name="f315" fmla="*/ f253 1 f152"/>
                <a:gd name="f316" fmla="*/ f254 1 f153"/>
                <a:gd name="f317" fmla="*/ f255 1 f153"/>
                <a:gd name="f318" fmla="*/ f256 1 f152"/>
                <a:gd name="f319" fmla="*/ f257 1 f153"/>
                <a:gd name="f320" fmla="*/ f258 1 f152"/>
                <a:gd name="f321" fmla="*/ f259 1 f153"/>
                <a:gd name="f322" fmla="*/ f260 1 f152"/>
                <a:gd name="f323" fmla="*/ f261 1 f153"/>
                <a:gd name="f324" fmla="*/ f262 1 f152"/>
                <a:gd name="f325" fmla="*/ f263 1 f153"/>
                <a:gd name="f326" fmla="*/ f264 1 f152"/>
                <a:gd name="f327" fmla="*/ f265 1 f153"/>
                <a:gd name="f328" fmla="*/ f266 1 f152"/>
                <a:gd name="f329" fmla="*/ f267 1 f153"/>
                <a:gd name="f330" fmla="*/ f268 1 f152"/>
                <a:gd name="f331" fmla="*/ f269 1 f153"/>
                <a:gd name="f332" fmla="*/ f270 1 f152"/>
                <a:gd name="f333" fmla="*/ f271 f143 1"/>
                <a:gd name="f334" fmla="*/ f272 f143 1"/>
                <a:gd name="f335" fmla="*/ f274 f144 1"/>
                <a:gd name="f336" fmla="*/ f273 f144 1"/>
                <a:gd name="f337" fmla="*/ f275 f143 1"/>
                <a:gd name="f338" fmla="*/ f276 f144 1"/>
                <a:gd name="f339" fmla="*/ f277 f143 1"/>
                <a:gd name="f340" fmla="*/ f278 f144 1"/>
                <a:gd name="f341" fmla="*/ f279 f143 1"/>
                <a:gd name="f342" fmla="*/ f280 f144 1"/>
                <a:gd name="f343" fmla="*/ f281 f143 1"/>
                <a:gd name="f344" fmla="*/ f282 f144 1"/>
                <a:gd name="f345" fmla="*/ f283 f143 1"/>
                <a:gd name="f346" fmla="*/ f284 f143 1"/>
                <a:gd name="f347" fmla="*/ f285 f144 1"/>
                <a:gd name="f348" fmla="*/ f286 f144 1"/>
                <a:gd name="f349" fmla="*/ f287 f144 1"/>
                <a:gd name="f350" fmla="*/ f288 f144 1"/>
                <a:gd name="f351" fmla="*/ f289 f143 1"/>
                <a:gd name="f352" fmla="*/ f290 f144 1"/>
                <a:gd name="f353" fmla="*/ f291 f143 1"/>
                <a:gd name="f354" fmla="*/ f292 f144 1"/>
                <a:gd name="f355" fmla="*/ f293 f144 1"/>
                <a:gd name="f356" fmla="*/ f294 f144 1"/>
                <a:gd name="f357" fmla="*/ f295 f143 1"/>
                <a:gd name="f358" fmla="*/ f296 f144 1"/>
                <a:gd name="f359" fmla="*/ f297 f143 1"/>
                <a:gd name="f360" fmla="*/ f298 f143 1"/>
                <a:gd name="f361" fmla="*/ f299 f144 1"/>
                <a:gd name="f362" fmla="*/ f300 f143 1"/>
                <a:gd name="f363" fmla="*/ f301 f144 1"/>
                <a:gd name="f364" fmla="*/ f302 f143 1"/>
                <a:gd name="f365" fmla="*/ f303 f144 1"/>
                <a:gd name="f366" fmla="*/ f304 f143 1"/>
                <a:gd name="f367" fmla="*/ f305 f144 1"/>
                <a:gd name="f368" fmla="*/ f306 f143 1"/>
                <a:gd name="f369" fmla="*/ f307 f144 1"/>
                <a:gd name="f370" fmla="*/ f308 f143 1"/>
                <a:gd name="f371" fmla="*/ f309 f144 1"/>
                <a:gd name="f372" fmla="*/ f310 f144 1"/>
                <a:gd name="f373" fmla="*/ f311 f143 1"/>
                <a:gd name="f374" fmla="*/ f312 f144 1"/>
                <a:gd name="f375" fmla="*/ f313 f143 1"/>
                <a:gd name="f376" fmla="*/ f314 f144 1"/>
                <a:gd name="f377" fmla="*/ f315 f143 1"/>
                <a:gd name="f378" fmla="*/ f316 f144 1"/>
                <a:gd name="f379" fmla="*/ f317 f144 1"/>
                <a:gd name="f380" fmla="*/ f318 f143 1"/>
                <a:gd name="f381" fmla="*/ f319 f144 1"/>
                <a:gd name="f382" fmla="*/ f320 f143 1"/>
                <a:gd name="f383" fmla="*/ f321 f144 1"/>
                <a:gd name="f384" fmla="*/ f322 f143 1"/>
                <a:gd name="f385" fmla="*/ f323 f144 1"/>
                <a:gd name="f386" fmla="*/ f324 f143 1"/>
                <a:gd name="f387" fmla="*/ f325 f144 1"/>
                <a:gd name="f388" fmla="*/ f326 f143 1"/>
                <a:gd name="f389" fmla="*/ f327 f144 1"/>
                <a:gd name="f390" fmla="*/ f328 f143 1"/>
                <a:gd name="f391" fmla="*/ f329 f144 1"/>
                <a:gd name="f392" fmla="*/ f330 f143 1"/>
                <a:gd name="f393" fmla="*/ f331 f144 1"/>
                <a:gd name="f394" fmla="*/ f332 f1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12">
                  <a:pos x="f337" y="f338"/>
                </a:cxn>
                <a:cxn ang="f212">
                  <a:pos x="f339" y="f340"/>
                </a:cxn>
                <a:cxn ang="f212">
                  <a:pos x="f341" y="f342"/>
                </a:cxn>
                <a:cxn ang="f212">
                  <a:pos x="f343" y="f344"/>
                </a:cxn>
                <a:cxn ang="f212">
                  <a:pos x="f345" y="f344"/>
                </a:cxn>
                <a:cxn ang="f212">
                  <a:pos x="f346" y="f347"/>
                </a:cxn>
                <a:cxn ang="f212">
                  <a:pos x="f346" y="f348"/>
                </a:cxn>
                <a:cxn ang="f212">
                  <a:pos x="f346" y="f349"/>
                </a:cxn>
                <a:cxn ang="f212">
                  <a:pos x="f346" y="f350"/>
                </a:cxn>
                <a:cxn ang="f212">
                  <a:pos x="f351" y="f352"/>
                </a:cxn>
                <a:cxn ang="f212">
                  <a:pos x="f353" y="f354"/>
                </a:cxn>
                <a:cxn ang="f212">
                  <a:pos x="f353" y="f355"/>
                </a:cxn>
                <a:cxn ang="f212">
                  <a:pos x="f353" y="f356"/>
                </a:cxn>
                <a:cxn ang="f212">
                  <a:pos x="f357" y="f358"/>
                </a:cxn>
                <a:cxn ang="f212">
                  <a:pos x="f359" y="f358"/>
                </a:cxn>
                <a:cxn ang="f212">
                  <a:pos x="f360" y="f361"/>
                </a:cxn>
                <a:cxn ang="f212">
                  <a:pos x="f362" y="f363"/>
                </a:cxn>
                <a:cxn ang="f212">
                  <a:pos x="f364" y="f365"/>
                </a:cxn>
                <a:cxn ang="f212">
                  <a:pos x="f364" y="f354"/>
                </a:cxn>
                <a:cxn ang="f212">
                  <a:pos x="f366" y="f367"/>
                </a:cxn>
                <a:cxn ang="f212">
                  <a:pos x="f368" y="f369"/>
                </a:cxn>
                <a:cxn ang="f212">
                  <a:pos x="f370" y="f371"/>
                </a:cxn>
                <a:cxn ang="f212">
                  <a:pos x="f370" y="f372"/>
                </a:cxn>
                <a:cxn ang="f212">
                  <a:pos x="f373" y="f374"/>
                </a:cxn>
                <a:cxn ang="f212">
                  <a:pos x="f375" y="f376"/>
                </a:cxn>
                <a:cxn ang="f212">
                  <a:pos x="f377" y="f378"/>
                </a:cxn>
                <a:cxn ang="f212">
                  <a:pos x="f377" y="f379"/>
                </a:cxn>
                <a:cxn ang="f212">
                  <a:pos x="f380" y="f381"/>
                </a:cxn>
                <a:cxn ang="f212">
                  <a:pos x="f382" y="f383"/>
                </a:cxn>
                <a:cxn ang="f212">
                  <a:pos x="f384" y="f385"/>
                </a:cxn>
                <a:cxn ang="f212">
                  <a:pos x="f386" y="f387"/>
                </a:cxn>
                <a:cxn ang="f212">
                  <a:pos x="f388" y="f389"/>
                </a:cxn>
                <a:cxn ang="f212">
                  <a:pos x="f390" y="f391"/>
                </a:cxn>
                <a:cxn ang="f212">
                  <a:pos x="f392" y="f393"/>
                </a:cxn>
                <a:cxn ang="f212">
                  <a:pos x="f394" y="f389"/>
                </a:cxn>
                <a:cxn ang="f212">
                  <a:pos x="f337" y="f338"/>
                </a:cxn>
              </a:cxnLst>
              <a:rect l="f333" t="f336" r="f334" b="f335"/>
              <a:pathLst>
                <a:path w="479" h="69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2" y="f16"/>
                    <a:pt x="f17" y="f18"/>
                    <a:pt x="f19" y="f20"/>
                  </a:cubicBezTo>
                  <a:cubicBezTo>
                    <a:pt x="f21" y="f22"/>
                    <a:pt x="f23" y="f5"/>
                    <a:pt x="f24" y="f5"/>
                  </a:cubicBezTo>
                  <a:cubicBezTo>
                    <a:pt x="f25" y="f5"/>
                    <a:pt x="f26" y="f27"/>
                    <a:pt x="f28" y="f5"/>
                  </a:cubicBezTo>
                  <a:cubicBezTo>
                    <a:pt x="f29" y="f5"/>
                    <a:pt x="f6" y="f30"/>
                    <a:pt x="f6" y="f31"/>
                  </a:cubicBezTo>
                  <a:cubicBezTo>
                    <a:pt x="f6" y="f32"/>
                    <a:pt x="f6" y="f33"/>
                    <a:pt x="f6" y="f34"/>
                  </a:cubicBezTo>
                  <a:cubicBezTo>
                    <a:pt x="f6" y="f35"/>
                    <a:pt x="f6" y="f36"/>
                    <a:pt x="f6" y="f37"/>
                  </a:cubicBezTo>
                  <a:cubicBezTo>
                    <a:pt x="f6" y="f38"/>
                    <a:pt x="f6" y="f39"/>
                    <a:pt x="f6" y="f40"/>
                  </a:cubicBezTo>
                  <a:cubicBezTo>
                    <a:pt x="f6" y="f41"/>
                    <a:pt x="f42" y="f43"/>
                    <a:pt x="f44" y="f45"/>
                  </a:cubicBezTo>
                  <a:cubicBezTo>
                    <a:pt x="f46" y="f7"/>
                    <a:pt x="f47" y="f48"/>
                    <a:pt x="f49" y="f50"/>
                  </a:cubicBezTo>
                  <a:cubicBezTo>
                    <a:pt x="f49" y="f51"/>
                    <a:pt x="f49" y="f52"/>
                    <a:pt x="f49" y="f53"/>
                  </a:cubicBezTo>
                  <a:cubicBezTo>
                    <a:pt x="f49" y="f54"/>
                    <a:pt x="f49" y="f55"/>
                    <a:pt x="f49" y="f26"/>
                  </a:cubicBezTo>
                  <a:cubicBezTo>
                    <a:pt x="f49" y="f56"/>
                    <a:pt x="f57" y="f58"/>
                    <a:pt x="f59" y="f58"/>
                  </a:cubicBezTo>
                  <a:cubicBezTo>
                    <a:pt x="f60" y="f58"/>
                    <a:pt x="f61" y="f58"/>
                    <a:pt x="f62" y="f58"/>
                  </a:cubicBezTo>
                  <a:cubicBezTo>
                    <a:pt x="f63" y="f58"/>
                    <a:pt x="f64" y="f65"/>
                    <a:pt x="f66" y="f67"/>
                  </a:cubicBezTo>
                  <a:cubicBezTo>
                    <a:pt x="f68" y="f35"/>
                    <a:pt x="f69" y="f46"/>
                    <a:pt x="f70" y="f71"/>
                  </a:cubicBezTo>
                  <a:cubicBezTo>
                    <a:pt x="f72" y="f73"/>
                    <a:pt x="f72" y="f44"/>
                    <a:pt x="f72" y="f29"/>
                  </a:cubicBezTo>
                  <a:cubicBezTo>
                    <a:pt x="f72" y="f74"/>
                    <a:pt x="f72" y="f52"/>
                    <a:pt x="f72" y="f50"/>
                  </a:cubicBezTo>
                  <a:cubicBezTo>
                    <a:pt x="f72" y="f41"/>
                    <a:pt x="f75" y="f48"/>
                    <a:pt x="f76" y="f77"/>
                  </a:cubicBezTo>
                  <a:cubicBezTo>
                    <a:pt x="f78" y="f79"/>
                    <a:pt x="f80" y="f81"/>
                    <a:pt x="f82" y="f43"/>
                  </a:cubicBezTo>
                  <a:cubicBezTo>
                    <a:pt x="f83" y="f84"/>
                    <a:pt x="f85" y="f86"/>
                    <a:pt x="f85" y="f87"/>
                  </a:cubicBezTo>
                  <a:cubicBezTo>
                    <a:pt x="f88" y="f89"/>
                    <a:pt x="f88" y="f90"/>
                    <a:pt x="f85" y="f91"/>
                  </a:cubicBezTo>
                  <a:cubicBezTo>
                    <a:pt x="f85" y="f92"/>
                    <a:pt x="f93" y="f94"/>
                    <a:pt x="f83" y="f95"/>
                  </a:cubicBezTo>
                  <a:cubicBezTo>
                    <a:pt x="f96" y="f67"/>
                    <a:pt x="f97" y="f98"/>
                    <a:pt x="f99" y="f100"/>
                  </a:cubicBezTo>
                  <a:cubicBezTo>
                    <a:pt x="f33" y="f101"/>
                    <a:pt x="f102" y="f103"/>
                    <a:pt x="f102" y="f104"/>
                  </a:cubicBezTo>
                  <a:cubicBezTo>
                    <a:pt x="f105" y="f106"/>
                    <a:pt x="f102" y="f107"/>
                    <a:pt x="f102" y="f108"/>
                  </a:cubicBezTo>
                  <a:cubicBezTo>
                    <a:pt x="f102" y="f11"/>
                    <a:pt x="f109" y="f110"/>
                    <a:pt x="f33" y="f111"/>
                  </a:cubicBezTo>
                  <a:cubicBezTo>
                    <a:pt x="f112" y="f111"/>
                    <a:pt x="f78" y="f113"/>
                    <a:pt x="f114" y="f115"/>
                  </a:cubicBezTo>
                  <a:cubicBezTo>
                    <a:pt x="f104" y="f116"/>
                    <a:pt x="f117" y="f118"/>
                    <a:pt x="f116" y="f119"/>
                  </a:cubicBezTo>
                  <a:cubicBezTo>
                    <a:pt x="f108" y="f120"/>
                    <a:pt x="f121" y="f122"/>
                    <a:pt x="f123" y="f124"/>
                  </a:cubicBezTo>
                  <a:cubicBezTo>
                    <a:pt x="f125" y="f88"/>
                    <a:pt x="f126" y="f127"/>
                    <a:pt x="f128" y="f11"/>
                  </a:cubicBezTo>
                  <a:cubicBezTo>
                    <a:pt x="f129" y="f130"/>
                    <a:pt x="f5" y="f131"/>
                    <a:pt x="f132" y="f133"/>
                  </a:cubicBezTo>
                  <a:cubicBezTo>
                    <a:pt x="f134" y="f125"/>
                    <a:pt x="f126" y="f135"/>
                    <a:pt x="f136" y="f137"/>
                  </a:cubicBezTo>
                  <a:cubicBezTo>
                    <a:pt x="f138" y="f123"/>
                    <a:pt x="f131" y="f139"/>
                    <a:pt x="f130" y="f11"/>
                  </a:cubicBezTo>
                  <a:cubicBezTo>
                    <a:pt x="f140" y="f11"/>
                    <a:pt x="f140" y="f141"/>
                    <a:pt x="f8" y="f9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BF81FB7-61C9-B523-1E98-77B4F2A329F7}"/>
                </a:ext>
              </a:extLst>
            </p:cNvPr>
            <p:cNvSpPr/>
            <p:nvPr/>
          </p:nvSpPr>
          <p:spPr>
            <a:xfrm>
              <a:off x="4013201" y="506413"/>
              <a:ext cx="588965" cy="9763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4"/>
                <a:gd name="f7" fmla="val 570"/>
                <a:gd name="f8" fmla="val 266"/>
                <a:gd name="f9" fmla="val 1"/>
                <a:gd name="f10" fmla="val 285"/>
                <a:gd name="f11" fmla="val 303"/>
                <a:gd name="f12" fmla="val 322"/>
                <a:gd name="f13" fmla="val 335"/>
                <a:gd name="f14" fmla="val 2"/>
                <a:gd name="f15" fmla="val 13"/>
                <a:gd name="f16" fmla="val 27"/>
                <a:gd name="f17" fmla="val 65"/>
                <a:gd name="f18" fmla="val 104"/>
                <a:gd name="f19" fmla="val 142"/>
                <a:gd name="f20" fmla="val 183"/>
                <a:gd name="f21" fmla="val 225"/>
                <a:gd name="f22" fmla="val 267"/>
                <a:gd name="f23" fmla="val 268"/>
                <a:gd name="f24" fmla="val 269"/>
                <a:gd name="f25" fmla="val 336"/>
                <a:gd name="f26" fmla="val 328"/>
                <a:gd name="f27" fmla="val 263"/>
                <a:gd name="f28" fmla="val 320"/>
                <a:gd name="f29" fmla="val 261"/>
                <a:gd name="f30" fmla="val 277"/>
                <a:gd name="f31" fmla="val 250"/>
                <a:gd name="f32" fmla="val 230"/>
                <a:gd name="f33" fmla="val 280"/>
                <a:gd name="f34" fmla="val 223"/>
                <a:gd name="f35" fmla="val 324"/>
                <a:gd name="f36" fmla="val 217"/>
                <a:gd name="f37" fmla="val 358"/>
                <a:gd name="f38" fmla="val 385"/>
                <a:gd name="f39" fmla="val 257"/>
                <a:gd name="f40" fmla="val 407"/>
                <a:gd name="f41" fmla="val 282"/>
                <a:gd name="f42" fmla="val 426"/>
                <a:gd name="f43" fmla="val 305"/>
                <a:gd name="f44" fmla="val 446"/>
                <a:gd name="f45" fmla="val 329"/>
                <a:gd name="f46" fmla="val 466"/>
                <a:gd name="f47" fmla="val 334"/>
                <a:gd name="f48" fmla="val 469"/>
                <a:gd name="f49" fmla="val 338"/>
                <a:gd name="f50" fmla="val 473"/>
                <a:gd name="f51" fmla="val 342"/>
                <a:gd name="f52" fmla="val 476"/>
                <a:gd name="f53" fmla="val 487"/>
                <a:gd name="f54" fmla="val 494"/>
                <a:gd name="f55" fmla="val 317"/>
                <a:gd name="f56" fmla="val 295"/>
                <a:gd name="f57" fmla="val 493"/>
                <a:gd name="f58" fmla="val 273"/>
                <a:gd name="f59" fmla="val 251"/>
                <a:gd name="f60" fmla="val 253"/>
                <a:gd name="f61" fmla="val 507"/>
                <a:gd name="f62" fmla="val 255"/>
                <a:gd name="f63" fmla="val 519"/>
                <a:gd name="f64" fmla="val 532"/>
                <a:gd name="f65" fmla="val 259"/>
                <a:gd name="f66" fmla="val 544"/>
                <a:gd name="f67" fmla="val 557"/>
                <a:gd name="f68" fmla="val 260"/>
                <a:gd name="f69" fmla="val 254"/>
                <a:gd name="f70" fmla="val 244"/>
                <a:gd name="f71" fmla="val 233"/>
                <a:gd name="f72" fmla="val 220"/>
                <a:gd name="f73" fmla="val 218"/>
                <a:gd name="f74" fmla="val 569"/>
                <a:gd name="f75" fmla="val 565"/>
                <a:gd name="f76" fmla="val 214"/>
                <a:gd name="f77" fmla="val 542"/>
                <a:gd name="f78" fmla="val 210"/>
                <a:gd name="f79" fmla="val 518"/>
                <a:gd name="f80" fmla="val 206"/>
                <a:gd name="f81" fmla="val 160"/>
                <a:gd name="f82" fmla="val 137"/>
                <a:gd name="f83" fmla="val 133"/>
                <a:gd name="f84" fmla="val 129"/>
                <a:gd name="f85" fmla="val 124"/>
                <a:gd name="f86" fmla="val 110"/>
                <a:gd name="f87" fmla="val 95"/>
                <a:gd name="f88" fmla="val 80"/>
                <a:gd name="f89" fmla="val 84"/>
                <a:gd name="f90" fmla="val 88"/>
                <a:gd name="f91" fmla="val 92"/>
                <a:gd name="f92" fmla="val 89"/>
                <a:gd name="f93" fmla="val 87"/>
                <a:gd name="f94" fmla="val 47"/>
                <a:gd name="f95" fmla="val 29"/>
                <a:gd name="f96" fmla="val 12"/>
                <a:gd name="f97" fmla="val 483"/>
                <a:gd name="f98" fmla="val 467"/>
                <a:gd name="f99" fmla="val 412"/>
                <a:gd name="f100" fmla="val 357"/>
                <a:gd name="f101" fmla="val 302"/>
                <a:gd name="f102" fmla="val 200"/>
                <a:gd name="f103" fmla="val 149"/>
                <a:gd name="f104" fmla="val 109"/>
                <a:gd name="f105" fmla="val 69"/>
                <a:gd name="f106" fmla="val 15"/>
                <a:gd name="f107" fmla="val 6"/>
                <a:gd name="f108" fmla="val 18"/>
                <a:gd name="f109" fmla="val 20"/>
                <a:gd name="f110" fmla="val 23"/>
                <a:gd name="f111" fmla="val 26"/>
                <a:gd name="f112" fmla="val 43"/>
                <a:gd name="f113" fmla="val 60"/>
                <a:gd name="f114" fmla="val 78"/>
                <a:gd name="f115" fmla="val 7"/>
                <a:gd name="f116" fmla="val 14"/>
                <a:gd name="f117" fmla="val 21"/>
                <a:gd name="f118" fmla="val 79"/>
                <a:gd name="f119" fmla="val 30"/>
                <a:gd name="f120" fmla="val 34"/>
                <a:gd name="f121" fmla="val 83"/>
                <a:gd name="f122" fmla="val 44"/>
                <a:gd name="f123" fmla="val 50"/>
                <a:gd name="f124" fmla="val 103"/>
                <a:gd name="f125" fmla="val 111"/>
                <a:gd name="f126" fmla="val 51"/>
                <a:gd name="f127" fmla="val 120"/>
                <a:gd name="f128" fmla="val 128"/>
                <a:gd name="f129" fmla="val 165"/>
                <a:gd name="f130" fmla="val 202"/>
                <a:gd name="f131" fmla="val 238"/>
                <a:gd name="f132" fmla="val 256"/>
                <a:gd name="f133" fmla="val 41"/>
                <a:gd name="f134" fmla="val 16"/>
                <a:gd name="f135" fmla="val 8"/>
                <a:gd name="f136" fmla="val 209"/>
                <a:gd name="f137" fmla="val 169"/>
                <a:gd name="f138" fmla="val 187"/>
                <a:gd name="f139" fmla="val 122"/>
                <a:gd name="f140" fmla="val 186"/>
                <a:gd name="f141" fmla="val 168"/>
                <a:gd name="f142" fmla="val 85"/>
                <a:gd name="f143" fmla="val 184"/>
                <a:gd name="f144" fmla="val 199"/>
                <a:gd name="f145" fmla="val 215"/>
                <a:gd name="f146" fmla="val 86"/>
                <a:gd name="f147" fmla="val 90"/>
                <a:gd name="f148" fmla="val 272"/>
                <a:gd name="f149" fmla="val 299"/>
                <a:gd name="f150" fmla="val 301"/>
                <a:gd name="f151" fmla="val 105"/>
                <a:gd name="f152" fmla="val 306"/>
                <a:gd name="f153" fmla="val 314"/>
                <a:gd name="f154" fmla="val 101"/>
                <a:gd name="f155" fmla="val 325"/>
                <a:gd name="f156" fmla="val 333"/>
                <a:gd name="f157" fmla="val 337"/>
                <a:gd name="f158" fmla="val 100"/>
                <a:gd name="f159" fmla="val 340"/>
                <a:gd name="f160" fmla="val 343"/>
                <a:gd name="f161" fmla="val 349"/>
                <a:gd name="f162" fmla="val 146"/>
                <a:gd name="f163" fmla="val 164"/>
                <a:gd name="f164" fmla="val 346"/>
                <a:gd name="f165" fmla="val 172"/>
                <a:gd name="f166" fmla="val 345"/>
                <a:gd name="f167" fmla="val 181"/>
                <a:gd name="f168" fmla="val 341"/>
                <a:gd name="f169" fmla="val 188"/>
                <a:gd name="f170" fmla="val 193"/>
                <a:gd name="f171" fmla="val 330"/>
                <a:gd name="f172" fmla="val 189"/>
                <a:gd name="f173" fmla="val 316"/>
                <a:gd name="f174" fmla="val 310"/>
                <a:gd name="f175" fmla="val 185"/>
                <a:gd name="f176" fmla="val 298"/>
                <a:gd name="f177" fmla="val 194"/>
                <a:gd name="f178" fmla="val 198"/>
                <a:gd name="f179" fmla="val 201"/>
                <a:gd name="f180" fmla="val 239"/>
                <a:gd name="f181" fmla="val 203"/>
                <a:gd name="f182" fmla="val 216"/>
                <a:gd name="f183" fmla="val 192"/>
                <a:gd name="f184" fmla="val 97"/>
                <a:gd name="f185" fmla="val 76"/>
                <a:gd name="f186" fmla="val 66"/>
                <a:gd name="f187" fmla="val 57"/>
                <a:gd name="f188" fmla="val 49"/>
                <a:gd name="f189" fmla="val 106"/>
                <a:gd name="f190" fmla="val 116"/>
                <a:gd name="f191" fmla="val 48"/>
                <a:gd name="f192" fmla="val 126"/>
                <a:gd name="f193" fmla="val 55"/>
                <a:gd name="f194" fmla="val 130"/>
                <a:gd name="f195" fmla="val 59"/>
                <a:gd name="f196" fmla="val 134"/>
                <a:gd name="f197" fmla="val 63"/>
                <a:gd name="f198" fmla="val 138"/>
                <a:gd name="f199" fmla="val 67"/>
                <a:gd name="f200" fmla="val 72"/>
                <a:gd name="f201" fmla="val 145"/>
                <a:gd name="f202" fmla="val 91"/>
                <a:gd name="f203" fmla="val 156"/>
                <a:gd name="f204" fmla="val 163"/>
                <a:gd name="f205" fmla="val 167"/>
                <a:gd name="f206" fmla="val 191"/>
                <a:gd name="f207" fmla="val 219"/>
                <a:gd name="f208" fmla="val 144"/>
                <a:gd name="f209" fmla="val 221"/>
                <a:gd name="f210" fmla="val 143"/>
                <a:gd name="f211" fmla="val 222"/>
                <a:gd name="f212" fmla="val 227"/>
                <a:gd name="f213" fmla="val 135"/>
                <a:gd name="f214" fmla="val 232"/>
                <a:gd name="f215" fmla="val 237"/>
                <a:gd name="f216" fmla="val 121"/>
                <a:gd name="f217" fmla="val 241"/>
                <a:gd name="f218" fmla="val 115"/>
                <a:gd name="f219" fmla="val 236"/>
                <a:gd name="f220" fmla="val 107"/>
                <a:gd name="f221" fmla="val 98"/>
                <a:gd name="f222" fmla="+- 0 0 -90"/>
                <a:gd name="f223" fmla="*/ f3 1 344"/>
                <a:gd name="f224" fmla="*/ f4 1 570"/>
                <a:gd name="f225" fmla="val f5"/>
                <a:gd name="f226" fmla="val f6"/>
                <a:gd name="f227" fmla="val f7"/>
                <a:gd name="f228" fmla="*/ f222 f0 1"/>
                <a:gd name="f229" fmla="+- f227 0 f225"/>
                <a:gd name="f230" fmla="+- f226 0 f225"/>
                <a:gd name="f231" fmla="*/ f228 1 f2"/>
                <a:gd name="f232" fmla="*/ f230 1 344"/>
                <a:gd name="f233" fmla="*/ f229 1 570"/>
                <a:gd name="f234" fmla="*/ 322 f230 1"/>
                <a:gd name="f235" fmla="*/ 1 f229 1"/>
                <a:gd name="f236" fmla="*/ 344 f230 1"/>
                <a:gd name="f237" fmla="*/ 142 f229 1"/>
                <a:gd name="f238" fmla="*/ 269 f229 1"/>
                <a:gd name="f239" fmla="*/ 223 f230 1"/>
                <a:gd name="f240" fmla="*/ 324 f229 1"/>
                <a:gd name="f241" fmla="*/ 329 f230 1"/>
                <a:gd name="f242" fmla="*/ 466 f229 1"/>
                <a:gd name="f243" fmla="*/ 317 f230 1"/>
                <a:gd name="f244" fmla="*/ 494 f229 1"/>
                <a:gd name="f245" fmla="*/ 257 f230 1"/>
                <a:gd name="f246" fmla="*/ 532 f229 1"/>
                <a:gd name="f247" fmla="*/ 254 f230 1"/>
                <a:gd name="f248" fmla="*/ 570 f229 1"/>
                <a:gd name="f249" fmla="*/ 217 f230 1"/>
                <a:gd name="f250" fmla="*/ 565 f229 1"/>
                <a:gd name="f251" fmla="*/ 137 f230 1"/>
                <a:gd name="f252" fmla="*/ 80 f230 1"/>
                <a:gd name="f253" fmla="*/ 84 f230 1"/>
                <a:gd name="f254" fmla="*/ 1 f230 1"/>
                <a:gd name="f255" fmla="*/ 467 f229 1"/>
                <a:gd name="f256" fmla="*/ 0 f230 1"/>
                <a:gd name="f257" fmla="*/ 149 f229 1"/>
                <a:gd name="f258" fmla="*/ 18 f230 1"/>
                <a:gd name="f259" fmla="*/ 2 f229 1"/>
                <a:gd name="f260" fmla="*/ 78 f230 1"/>
                <a:gd name="f261" fmla="*/ 0 f229 1"/>
                <a:gd name="f262" fmla="*/ 34 f229 1"/>
                <a:gd name="f263" fmla="*/ 128 f230 1"/>
                <a:gd name="f264" fmla="*/ 51 f229 1"/>
                <a:gd name="f265" fmla="*/ 266 f230 1"/>
                <a:gd name="f266" fmla="*/ 23 f229 1"/>
                <a:gd name="f267" fmla="*/ 209 f230 1"/>
                <a:gd name="f268" fmla="*/ 169 f229 1"/>
                <a:gd name="f269" fmla="*/ 87 f230 1"/>
                <a:gd name="f270" fmla="*/ 215 f229 1"/>
                <a:gd name="f271" fmla="*/ 105 f230 1"/>
                <a:gd name="f272" fmla="*/ 306 f229 1"/>
                <a:gd name="f273" fmla="*/ 95 f230 1"/>
                <a:gd name="f274" fmla="*/ 337 f229 1"/>
                <a:gd name="f275" fmla="*/ 164 f230 1"/>
                <a:gd name="f276" fmla="*/ 346 f229 1"/>
                <a:gd name="f277" fmla="*/ 189 f230 1"/>
                <a:gd name="f278" fmla="*/ 325 f229 1"/>
                <a:gd name="f279" fmla="*/ 201 f230 1"/>
                <a:gd name="f280" fmla="*/ 239 f229 1"/>
                <a:gd name="f281" fmla="*/ 142 f230 1"/>
                <a:gd name="f282" fmla="*/ 88 f229 1"/>
                <a:gd name="f283" fmla="*/ 49 f230 1"/>
                <a:gd name="f284" fmla="*/ 106 f229 1"/>
                <a:gd name="f285" fmla="*/ 59 f230 1"/>
                <a:gd name="f286" fmla="*/ 134 f229 1"/>
                <a:gd name="f287" fmla="*/ 133 f230 1"/>
                <a:gd name="f288" fmla="*/ 164 f229 1"/>
                <a:gd name="f289" fmla="*/ 222 f230 1"/>
                <a:gd name="f290" fmla="*/ 236 f230 1"/>
                <a:gd name="f291" fmla="*/ 107 f229 1"/>
                <a:gd name="f292" fmla="+- f231 0 f1"/>
                <a:gd name="f293" fmla="*/ f234 1 344"/>
                <a:gd name="f294" fmla="*/ f235 1 570"/>
                <a:gd name="f295" fmla="*/ f236 1 344"/>
                <a:gd name="f296" fmla="*/ f237 1 570"/>
                <a:gd name="f297" fmla="*/ f238 1 570"/>
                <a:gd name="f298" fmla="*/ f239 1 344"/>
                <a:gd name="f299" fmla="*/ f240 1 570"/>
                <a:gd name="f300" fmla="*/ f241 1 344"/>
                <a:gd name="f301" fmla="*/ f242 1 570"/>
                <a:gd name="f302" fmla="*/ f243 1 344"/>
                <a:gd name="f303" fmla="*/ f244 1 570"/>
                <a:gd name="f304" fmla="*/ f245 1 344"/>
                <a:gd name="f305" fmla="*/ f246 1 570"/>
                <a:gd name="f306" fmla="*/ f247 1 344"/>
                <a:gd name="f307" fmla="*/ f248 1 570"/>
                <a:gd name="f308" fmla="*/ f249 1 344"/>
                <a:gd name="f309" fmla="*/ f250 1 570"/>
                <a:gd name="f310" fmla="*/ f251 1 344"/>
                <a:gd name="f311" fmla="*/ f252 1 344"/>
                <a:gd name="f312" fmla="*/ f253 1 344"/>
                <a:gd name="f313" fmla="*/ f254 1 344"/>
                <a:gd name="f314" fmla="*/ f255 1 570"/>
                <a:gd name="f315" fmla="*/ f256 1 344"/>
                <a:gd name="f316" fmla="*/ f257 1 570"/>
                <a:gd name="f317" fmla="*/ f258 1 344"/>
                <a:gd name="f318" fmla="*/ f259 1 570"/>
                <a:gd name="f319" fmla="*/ f260 1 344"/>
                <a:gd name="f320" fmla="*/ f261 1 570"/>
                <a:gd name="f321" fmla="*/ f262 1 570"/>
                <a:gd name="f322" fmla="*/ f263 1 344"/>
                <a:gd name="f323" fmla="*/ f264 1 570"/>
                <a:gd name="f324" fmla="*/ f265 1 344"/>
                <a:gd name="f325" fmla="*/ f266 1 570"/>
                <a:gd name="f326" fmla="*/ f267 1 344"/>
                <a:gd name="f327" fmla="*/ f268 1 570"/>
                <a:gd name="f328" fmla="*/ f269 1 344"/>
                <a:gd name="f329" fmla="*/ f270 1 570"/>
                <a:gd name="f330" fmla="*/ f271 1 344"/>
                <a:gd name="f331" fmla="*/ f272 1 570"/>
                <a:gd name="f332" fmla="*/ f273 1 344"/>
                <a:gd name="f333" fmla="*/ f274 1 570"/>
                <a:gd name="f334" fmla="*/ f275 1 344"/>
                <a:gd name="f335" fmla="*/ f276 1 570"/>
                <a:gd name="f336" fmla="*/ f277 1 344"/>
                <a:gd name="f337" fmla="*/ f278 1 570"/>
                <a:gd name="f338" fmla="*/ f279 1 344"/>
                <a:gd name="f339" fmla="*/ f280 1 570"/>
                <a:gd name="f340" fmla="*/ f281 1 344"/>
                <a:gd name="f341" fmla="*/ f282 1 570"/>
                <a:gd name="f342" fmla="*/ f283 1 344"/>
                <a:gd name="f343" fmla="*/ f284 1 570"/>
                <a:gd name="f344" fmla="*/ f285 1 344"/>
                <a:gd name="f345" fmla="*/ f286 1 570"/>
                <a:gd name="f346" fmla="*/ f287 1 344"/>
                <a:gd name="f347" fmla="*/ f288 1 570"/>
                <a:gd name="f348" fmla="*/ f289 1 344"/>
                <a:gd name="f349" fmla="*/ f290 1 344"/>
                <a:gd name="f350" fmla="*/ f291 1 570"/>
                <a:gd name="f351" fmla="*/ 0 1 f232"/>
                <a:gd name="f352" fmla="*/ f226 1 f232"/>
                <a:gd name="f353" fmla="*/ 0 1 f233"/>
                <a:gd name="f354" fmla="*/ f227 1 f233"/>
                <a:gd name="f355" fmla="*/ f293 1 f232"/>
                <a:gd name="f356" fmla="*/ f294 1 f233"/>
                <a:gd name="f357" fmla="*/ f295 1 f232"/>
                <a:gd name="f358" fmla="*/ f296 1 f233"/>
                <a:gd name="f359" fmla="*/ f297 1 f233"/>
                <a:gd name="f360" fmla="*/ f298 1 f232"/>
                <a:gd name="f361" fmla="*/ f299 1 f233"/>
                <a:gd name="f362" fmla="*/ f300 1 f232"/>
                <a:gd name="f363" fmla="*/ f301 1 f233"/>
                <a:gd name="f364" fmla="*/ f302 1 f232"/>
                <a:gd name="f365" fmla="*/ f303 1 f233"/>
                <a:gd name="f366" fmla="*/ f304 1 f232"/>
                <a:gd name="f367" fmla="*/ f305 1 f233"/>
                <a:gd name="f368" fmla="*/ f306 1 f232"/>
                <a:gd name="f369" fmla="*/ f307 1 f233"/>
                <a:gd name="f370" fmla="*/ f308 1 f232"/>
                <a:gd name="f371" fmla="*/ f309 1 f233"/>
                <a:gd name="f372" fmla="*/ f310 1 f232"/>
                <a:gd name="f373" fmla="*/ f311 1 f232"/>
                <a:gd name="f374" fmla="*/ f312 1 f232"/>
                <a:gd name="f375" fmla="*/ f313 1 f232"/>
                <a:gd name="f376" fmla="*/ f314 1 f233"/>
                <a:gd name="f377" fmla="*/ f315 1 f232"/>
                <a:gd name="f378" fmla="*/ f316 1 f233"/>
                <a:gd name="f379" fmla="*/ f317 1 f232"/>
                <a:gd name="f380" fmla="*/ f318 1 f233"/>
                <a:gd name="f381" fmla="*/ f319 1 f232"/>
                <a:gd name="f382" fmla="*/ f320 1 f233"/>
                <a:gd name="f383" fmla="*/ f321 1 f233"/>
                <a:gd name="f384" fmla="*/ f322 1 f232"/>
                <a:gd name="f385" fmla="*/ f323 1 f233"/>
                <a:gd name="f386" fmla="*/ f324 1 f232"/>
                <a:gd name="f387" fmla="*/ f325 1 f233"/>
                <a:gd name="f388" fmla="*/ f326 1 f232"/>
                <a:gd name="f389" fmla="*/ f327 1 f233"/>
                <a:gd name="f390" fmla="*/ f328 1 f232"/>
                <a:gd name="f391" fmla="*/ f329 1 f233"/>
                <a:gd name="f392" fmla="*/ f330 1 f232"/>
                <a:gd name="f393" fmla="*/ f331 1 f233"/>
                <a:gd name="f394" fmla="*/ f332 1 f232"/>
                <a:gd name="f395" fmla="*/ f333 1 f233"/>
                <a:gd name="f396" fmla="*/ f334 1 f232"/>
                <a:gd name="f397" fmla="*/ f335 1 f233"/>
                <a:gd name="f398" fmla="*/ f336 1 f232"/>
                <a:gd name="f399" fmla="*/ f337 1 f233"/>
                <a:gd name="f400" fmla="*/ f338 1 f232"/>
                <a:gd name="f401" fmla="*/ f339 1 f233"/>
                <a:gd name="f402" fmla="*/ f340 1 f232"/>
                <a:gd name="f403" fmla="*/ f341 1 f233"/>
                <a:gd name="f404" fmla="*/ f342 1 f232"/>
                <a:gd name="f405" fmla="*/ f343 1 f233"/>
                <a:gd name="f406" fmla="*/ f344 1 f232"/>
                <a:gd name="f407" fmla="*/ f345 1 f233"/>
                <a:gd name="f408" fmla="*/ f346 1 f232"/>
                <a:gd name="f409" fmla="*/ f347 1 f233"/>
                <a:gd name="f410" fmla="*/ f348 1 f232"/>
                <a:gd name="f411" fmla="*/ f349 1 f232"/>
                <a:gd name="f412" fmla="*/ f350 1 f233"/>
                <a:gd name="f413" fmla="*/ f351 f223 1"/>
                <a:gd name="f414" fmla="*/ f352 f223 1"/>
                <a:gd name="f415" fmla="*/ f354 f224 1"/>
                <a:gd name="f416" fmla="*/ f353 f224 1"/>
                <a:gd name="f417" fmla="*/ f355 f223 1"/>
                <a:gd name="f418" fmla="*/ f356 f224 1"/>
                <a:gd name="f419" fmla="*/ f357 f223 1"/>
                <a:gd name="f420" fmla="*/ f358 f224 1"/>
                <a:gd name="f421" fmla="*/ f359 f224 1"/>
                <a:gd name="f422" fmla="*/ f360 f223 1"/>
                <a:gd name="f423" fmla="*/ f361 f224 1"/>
                <a:gd name="f424" fmla="*/ f362 f223 1"/>
                <a:gd name="f425" fmla="*/ f363 f224 1"/>
                <a:gd name="f426" fmla="*/ f364 f223 1"/>
                <a:gd name="f427" fmla="*/ f365 f224 1"/>
                <a:gd name="f428" fmla="*/ f366 f223 1"/>
                <a:gd name="f429" fmla="*/ f367 f224 1"/>
                <a:gd name="f430" fmla="*/ f368 f223 1"/>
                <a:gd name="f431" fmla="*/ f369 f224 1"/>
                <a:gd name="f432" fmla="*/ f370 f223 1"/>
                <a:gd name="f433" fmla="*/ f371 f224 1"/>
                <a:gd name="f434" fmla="*/ f372 f223 1"/>
                <a:gd name="f435" fmla="*/ f373 f223 1"/>
                <a:gd name="f436" fmla="*/ f374 f223 1"/>
                <a:gd name="f437" fmla="*/ f375 f223 1"/>
                <a:gd name="f438" fmla="*/ f376 f224 1"/>
                <a:gd name="f439" fmla="*/ f377 f223 1"/>
                <a:gd name="f440" fmla="*/ f378 f224 1"/>
                <a:gd name="f441" fmla="*/ f379 f223 1"/>
                <a:gd name="f442" fmla="*/ f380 f224 1"/>
                <a:gd name="f443" fmla="*/ f381 f223 1"/>
                <a:gd name="f444" fmla="*/ f382 f224 1"/>
                <a:gd name="f445" fmla="*/ f383 f224 1"/>
                <a:gd name="f446" fmla="*/ f384 f223 1"/>
                <a:gd name="f447" fmla="*/ f385 f224 1"/>
                <a:gd name="f448" fmla="*/ f386 f223 1"/>
                <a:gd name="f449" fmla="*/ f387 f224 1"/>
                <a:gd name="f450" fmla="*/ f388 f223 1"/>
                <a:gd name="f451" fmla="*/ f389 f224 1"/>
                <a:gd name="f452" fmla="*/ f390 f223 1"/>
                <a:gd name="f453" fmla="*/ f391 f224 1"/>
                <a:gd name="f454" fmla="*/ f392 f223 1"/>
                <a:gd name="f455" fmla="*/ f393 f224 1"/>
                <a:gd name="f456" fmla="*/ f394 f223 1"/>
                <a:gd name="f457" fmla="*/ f395 f224 1"/>
                <a:gd name="f458" fmla="*/ f396 f223 1"/>
                <a:gd name="f459" fmla="*/ f397 f224 1"/>
                <a:gd name="f460" fmla="*/ f398 f223 1"/>
                <a:gd name="f461" fmla="*/ f399 f224 1"/>
                <a:gd name="f462" fmla="*/ f400 f223 1"/>
                <a:gd name="f463" fmla="*/ f401 f224 1"/>
                <a:gd name="f464" fmla="*/ f402 f223 1"/>
                <a:gd name="f465" fmla="*/ f403 f224 1"/>
                <a:gd name="f466" fmla="*/ f404 f223 1"/>
                <a:gd name="f467" fmla="*/ f405 f224 1"/>
                <a:gd name="f468" fmla="*/ f406 f223 1"/>
                <a:gd name="f469" fmla="*/ f407 f224 1"/>
                <a:gd name="f470" fmla="*/ f408 f223 1"/>
                <a:gd name="f471" fmla="*/ f409 f224 1"/>
                <a:gd name="f472" fmla="*/ f410 f223 1"/>
                <a:gd name="f473" fmla="*/ f411 f223 1"/>
                <a:gd name="f474" fmla="*/ f412 f2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2">
                  <a:pos x="f417" y="f418"/>
                </a:cxn>
                <a:cxn ang="f292">
                  <a:pos x="f419" y="f420"/>
                </a:cxn>
                <a:cxn ang="f292">
                  <a:pos x="f419" y="f421"/>
                </a:cxn>
                <a:cxn ang="f292">
                  <a:pos x="f422" y="f423"/>
                </a:cxn>
                <a:cxn ang="f292">
                  <a:pos x="f424" y="f425"/>
                </a:cxn>
                <a:cxn ang="f292">
                  <a:pos x="f426" y="f427"/>
                </a:cxn>
                <a:cxn ang="f292">
                  <a:pos x="f428" y="f429"/>
                </a:cxn>
                <a:cxn ang="f292">
                  <a:pos x="f430" y="f431"/>
                </a:cxn>
                <a:cxn ang="f292">
                  <a:pos x="f432" y="f433"/>
                </a:cxn>
                <a:cxn ang="f292">
                  <a:pos x="f434" y="f427"/>
                </a:cxn>
                <a:cxn ang="f292">
                  <a:pos x="f435" y="f431"/>
                </a:cxn>
                <a:cxn ang="f292">
                  <a:pos x="f436" y="f427"/>
                </a:cxn>
                <a:cxn ang="f292">
                  <a:pos x="f437" y="f438"/>
                </a:cxn>
                <a:cxn ang="f292">
                  <a:pos x="f439" y="f440"/>
                </a:cxn>
                <a:cxn ang="f292">
                  <a:pos x="f441" y="f442"/>
                </a:cxn>
                <a:cxn ang="f292">
                  <a:pos x="f443" y="f444"/>
                </a:cxn>
                <a:cxn ang="f292">
                  <a:pos x="f435" y="f445"/>
                </a:cxn>
                <a:cxn ang="f292">
                  <a:pos x="f446" y="f447"/>
                </a:cxn>
                <a:cxn ang="f292">
                  <a:pos x="f448" y="f449"/>
                </a:cxn>
                <a:cxn ang="f292">
                  <a:pos x="f450" y="f451"/>
                </a:cxn>
                <a:cxn ang="f292">
                  <a:pos x="f452" y="f453"/>
                </a:cxn>
                <a:cxn ang="f292">
                  <a:pos x="f454" y="f455"/>
                </a:cxn>
                <a:cxn ang="f292">
                  <a:pos x="f456" y="f457"/>
                </a:cxn>
                <a:cxn ang="f292">
                  <a:pos x="f458" y="f459"/>
                </a:cxn>
                <a:cxn ang="f292">
                  <a:pos x="f460" y="f461"/>
                </a:cxn>
                <a:cxn ang="f292">
                  <a:pos x="f462" y="f463"/>
                </a:cxn>
                <a:cxn ang="f292">
                  <a:pos x="f464" y="f465"/>
                </a:cxn>
                <a:cxn ang="f292">
                  <a:pos x="f466" y="f467"/>
                </a:cxn>
                <a:cxn ang="f292">
                  <a:pos x="f468" y="f469"/>
                </a:cxn>
                <a:cxn ang="f292">
                  <a:pos x="f470" y="f471"/>
                </a:cxn>
                <a:cxn ang="f292">
                  <a:pos x="f472" y="f420"/>
                </a:cxn>
                <a:cxn ang="f292">
                  <a:pos x="f473" y="f474"/>
                </a:cxn>
                <a:cxn ang="f292">
                  <a:pos x="f464" y="f465"/>
                </a:cxn>
              </a:cxnLst>
              <a:rect l="f413" t="f416" r="f414" b="f415"/>
              <a:pathLst>
                <a:path w="344" h="570">
                  <a:moveTo>
                    <a:pt x="f8" y="f9"/>
                  </a:moveTo>
                  <a:cubicBezTo>
                    <a:pt x="f10" y="f9"/>
                    <a:pt x="f11" y="f5"/>
                    <a:pt x="f12" y="f9"/>
                  </a:cubicBezTo>
                  <a:cubicBezTo>
                    <a:pt x="f13" y="f14"/>
                    <a:pt x="f6" y="f15"/>
                    <a:pt x="f6" y="f16"/>
                  </a:cubicBezTo>
                  <a:cubicBezTo>
                    <a:pt x="f6" y="f17"/>
                    <a:pt x="f6" y="f18"/>
                    <a:pt x="f6" y="f19"/>
                  </a:cubicBezTo>
                  <a:cubicBezTo>
                    <a:pt x="f6" y="f20"/>
                    <a:pt x="f6" y="f21"/>
                    <a:pt x="f6" y="f8"/>
                  </a:cubicBezTo>
                  <a:cubicBezTo>
                    <a:pt x="f6" y="f22"/>
                    <a:pt x="f6" y="f23"/>
                    <a:pt x="f6" y="f24"/>
                  </a:cubicBezTo>
                  <a:cubicBezTo>
                    <a:pt x="f25" y="f22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49" y="f53"/>
                    <a:pt x="f26" y="f54"/>
                    <a:pt x="f55" y="f54"/>
                  </a:cubicBezTo>
                  <a:cubicBezTo>
                    <a:pt x="f56" y="f57"/>
                    <a:pt x="f58" y="f54"/>
                    <a:pt x="f59" y="f54"/>
                  </a:cubicBezTo>
                  <a:cubicBezTo>
                    <a:pt x="f60" y="f61"/>
                    <a:pt x="f62" y="f63"/>
                    <a:pt x="f39" y="f64"/>
                  </a:cubicBezTo>
                  <a:cubicBezTo>
                    <a:pt x="f65" y="f66"/>
                    <a:pt x="f29" y="f67"/>
                    <a:pt x="f27" y="f7"/>
                  </a:cubicBezTo>
                  <a:cubicBezTo>
                    <a:pt x="f68" y="f7"/>
                    <a:pt x="f39" y="f7"/>
                    <a:pt x="f69" y="f7"/>
                  </a:cubicBezTo>
                  <a:cubicBezTo>
                    <a:pt x="f70" y="f7"/>
                    <a:pt x="f71" y="f7"/>
                    <a:pt x="f34" y="f7"/>
                  </a:cubicBezTo>
                  <a:cubicBezTo>
                    <a:pt x="f72" y="f7"/>
                    <a:pt x="f73" y="f74"/>
                    <a:pt x="f36" y="f75"/>
                  </a:cubicBezTo>
                  <a:cubicBezTo>
                    <a:pt x="f76" y="f77"/>
                    <a:pt x="f78" y="f79"/>
                    <a:pt x="f80" y="f54"/>
                  </a:cubicBezTo>
                  <a:cubicBezTo>
                    <a:pt x="f20" y="f54"/>
                    <a:pt x="f81" y="f54"/>
                    <a:pt x="f82" y="f54"/>
                  </a:cubicBezTo>
                  <a:cubicBezTo>
                    <a:pt x="f83" y="f63"/>
                    <a:pt x="f84" y="f66"/>
                    <a:pt x="f85" y="f7"/>
                  </a:cubicBezTo>
                  <a:cubicBezTo>
                    <a:pt x="f86" y="f7"/>
                    <a:pt x="f87" y="f7"/>
                    <a:pt x="f88" y="f7"/>
                  </a:cubicBezTo>
                  <a:cubicBezTo>
                    <a:pt x="f89" y="f66"/>
                    <a:pt x="f90" y="f63"/>
                    <a:pt x="f91" y="f54"/>
                  </a:cubicBezTo>
                  <a:cubicBezTo>
                    <a:pt x="f92" y="f54"/>
                    <a:pt x="f93" y="f54"/>
                    <a:pt x="f89" y="f54"/>
                  </a:cubicBezTo>
                  <a:cubicBezTo>
                    <a:pt x="f17" y="f54"/>
                    <a:pt x="f94" y="f54"/>
                    <a:pt x="f95" y="f54"/>
                  </a:cubicBezTo>
                  <a:cubicBezTo>
                    <a:pt x="f96" y="f54"/>
                    <a:pt x="f9" y="f97"/>
                    <a:pt x="f9" y="f98"/>
                  </a:cubicBezTo>
                  <a:cubicBezTo>
                    <a:pt x="f5" y="f99"/>
                    <a:pt x="f5" y="f100"/>
                    <a:pt x="f5" y="f101"/>
                  </a:cubicBezTo>
                  <a:cubicBezTo>
                    <a:pt x="f5" y="f59"/>
                    <a:pt x="f5" y="f102"/>
                    <a:pt x="f5" y="f103"/>
                  </a:cubicBezTo>
                  <a:cubicBezTo>
                    <a:pt x="f5" y="f104"/>
                    <a:pt x="f5" y="f105"/>
                    <a:pt x="f5" y="f95"/>
                  </a:cubicBezTo>
                  <a:cubicBezTo>
                    <a:pt x="f5" y="f106"/>
                    <a:pt x="f107" y="f107"/>
                    <a:pt x="f108" y="f14"/>
                  </a:cubicBezTo>
                  <a:cubicBezTo>
                    <a:pt x="f109" y="f9"/>
                    <a:pt x="f110" y="f5"/>
                    <a:pt x="f111" y="f5"/>
                  </a:cubicBezTo>
                  <a:cubicBezTo>
                    <a:pt x="f112" y="f5"/>
                    <a:pt x="f113" y="f5"/>
                    <a:pt x="f114" y="f5"/>
                  </a:cubicBezTo>
                  <a:cubicBezTo>
                    <a:pt x="f114" y="f115"/>
                    <a:pt x="f114" y="f116"/>
                    <a:pt x="f114" y="f117"/>
                  </a:cubicBezTo>
                  <a:cubicBezTo>
                    <a:pt x="f118" y="f111"/>
                    <a:pt x="f118" y="f119"/>
                    <a:pt x="f88" y="f120"/>
                  </a:cubicBezTo>
                  <a:cubicBezTo>
                    <a:pt x="f121" y="f122"/>
                    <a:pt x="f91" y="f123"/>
                    <a:pt x="f124" y="f123"/>
                  </a:cubicBezTo>
                  <a:cubicBezTo>
                    <a:pt x="f125" y="f126"/>
                    <a:pt x="f127" y="f126"/>
                    <a:pt x="f128" y="f126"/>
                  </a:cubicBezTo>
                  <a:cubicBezTo>
                    <a:pt x="f129" y="f126"/>
                    <a:pt x="f130" y="f126"/>
                    <a:pt x="f131" y="f123"/>
                  </a:cubicBezTo>
                  <a:cubicBezTo>
                    <a:pt x="f132" y="f123"/>
                    <a:pt x="f8" y="f133"/>
                    <a:pt x="f8" y="f110"/>
                  </a:cubicBezTo>
                  <a:cubicBezTo>
                    <a:pt x="f8" y="f134"/>
                    <a:pt x="f8" y="f135"/>
                    <a:pt x="f8" y="f9"/>
                  </a:cubicBezTo>
                  <a:close/>
                  <a:moveTo>
                    <a:pt x="f136" y="f137"/>
                  </a:moveTo>
                  <a:cubicBezTo>
                    <a:pt x="f129" y="f138"/>
                    <a:pt x="f139" y="f140"/>
                    <a:pt x="f118" y="f141"/>
                  </a:cubicBezTo>
                  <a:cubicBezTo>
                    <a:pt x="f142" y="f143"/>
                    <a:pt x="f93" y="f144"/>
                    <a:pt x="f93" y="f145"/>
                  </a:cubicBezTo>
                  <a:cubicBezTo>
                    <a:pt x="f146" y="f70"/>
                    <a:pt x="f147" y="f148"/>
                    <a:pt x="f124" y="f149"/>
                  </a:cubicBezTo>
                  <a:cubicBezTo>
                    <a:pt x="f18" y="f150"/>
                    <a:pt x="f18" y="f11"/>
                    <a:pt x="f151" y="f152"/>
                  </a:cubicBezTo>
                  <a:cubicBezTo>
                    <a:pt x="f151" y="f153"/>
                    <a:pt x="f154" y="f28"/>
                    <a:pt x="f87" y="f155"/>
                  </a:cubicBezTo>
                  <a:cubicBezTo>
                    <a:pt x="f147" y="f45"/>
                    <a:pt x="f147" y="f156"/>
                    <a:pt x="f87" y="f157"/>
                  </a:cubicBezTo>
                  <a:cubicBezTo>
                    <a:pt x="f158" y="f159"/>
                    <a:pt x="f151" y="f160"/>
                    <a:pt x="f86" y="f6"/>
                  </a:cubicBezTo>
                  <a:cubicBezTo>
                    <a:pt x="f128" y="f161"/>
                    <a:pt x="f162" y="f161"/>
                    <a:pt x="f163" y="f164"/>
                  </a:cubicBezTo>
                  <a:cubicBezTo>
                    <a:pt x="f165" y="f166"/>
                    <a:pt x="f167" y="f168"/>
                    <a:pt x="f169" y="f157"/>
                  </a:cubicBezTo>
                  <a:cubicBezTo>
                    <a:pt x="f170" y="f47"/>
                    <a:pt x="f170" y="f171"/>
                    <a:pt x="f172" y="f155"/>
                  </a:cubicBezTo>
                  <a:cubicBezTo>
                    <a:pt x="f2" y="f173"/>
                    <a:pt x="f2" y="f174"/>
                    <a:pt x="f175" y="f176"/>
                  </a:cubicBezTo>
                  <a:cubicBezTo>
                    <a:pt x="f177" y="f33"/>
                    <a:pt x="f178" y="f68"/>
                    <a:pt x="f179" y="f180"/>
                  </a:cubicBezTo>
                  <a:cubicBezTo>
                    <a:pt x="f181" y="f182"/>
                    <a:pt x="f178" y="f183"/>
                    <a:pt x="f136" y="f137"/>
                  </a:cubicBezTo>
                  <a:close/>
                  <a:moveTo>
                    <a:pt x="f19" y="f90"/>
                  </a:moveTo>
                  <a:cubicBezTo>
                    <a:pt x="f127" y="f90"/>
                    <a:pt x="f184" y="f92"/>
                    <a:pt x="f185" y="f87"/>
                  </a:cubicBezTo>
                  <a:cubicBezTo>
                    <a:pt x="f186" y="f184"/>
                    <a:pt x="f187" y="f154"/>
                    <a:pt x="f188" y="f189"/>
                  </a:cubicBezTo>
                  <a:cubicBezTo>
                    <a:pt x="f133" y="f86"/>
                    <a:pt x="f133" y="f190"/>
                    <a:pt x="f191" y="f139"/>
                  </a:cubicBezTo>
                  <a:cubicBezTo>
                    <a:pt x="f126" y="f192"/>
                    <a:pt x="f193" y="f194"/>
                    <a:pt x="f195" y="f196"/>
                  </a:cubicBezTo>
                  <a:cubicBezTo>
                    <a:pt x="f197" y="f198"/>
                    <a:pt x="f199" y="f19"/>
                    <a:pt x="f200" y="f201"/>
                  </a:cubicBezTo>
                  <a:cubicBezTo>
                    <a:pt x="f202" y="f203"/>
                    <a:pt x="f125" y="f204"/>
                    <a:pt x="f83" y="f163"/>
                  </a:cubicBezTo>
                  <a:cubicBezTo>
                    <a:pt x="f204" y="f205"/>
                    <a:pt x="f206" y="f81"/>
                    <a:pt x="f73" y="f201"/>
                  </a:cubicBezTo>
                  <a:cubicBezTo>
                    <a:pt x="f207" y="f208"/>
                    <a:pt x="f209" y="f210"/>
                    <a:pt x="f211" y="f19"/>
                  </a:cubicBezTo>
                  <a:cubicBezTo>
                    <a:pt x="f212" y="f213"/>
                    <a:pt x="f214" y="f128"/>
                    <a:pt x="f215" y="f216"/>
                  </a:cubicBezTo>
                  <a:cubicBezTo>
                    <a:pt x="f217" y="f218"/>
                    <a:pt x="f217" y="f125"/>
                    <a:pt x="f219" y="f220"/>
                  </a:cubicBezTo>
                  <a:cubicBezTo>
                    <a:pt x="f32" y="f124"/>
                    <a:pt x="f21" y="f158"/>
                    <a:pt x="f207" y="f221"/>
                  </a:cubicBezTo>
                  <a:cubicBezTo>
                    <a:pt x="f177" y="f147"/>
                    <a:pt x="f141" y="f90"/>
                    <a:pt x="f19" y="f90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28A4AFD-2AB5-A159-011A-03CC03D7E505}"/>
                </a:ext>
              </a:extLst>
            </p:cNvPr>
            <p:cNvSpPr/>
            <p:nvPr/>
          </p:nvSpPr>
          <p:spPr>
            <a:xfrm>
              <a:off x="5019671" y="447671"/>
              <a:ext cx="322261" cy="3143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8"/>
                <a:gd name="f7" fmla="val 183"/>
                <a:gd name="f8" fmla="val 135"/>
                <a:gd name="f9" fmla="val 47"/>
                <a:gd name="f10" fmla="val 141"/>
                <a:gd name="f11" fmla="val 42"/>
                <a:gd name="f12" fmla="val 148"/>
                <a:gd name="f13" fmla="val 38"/>
                <a:gd name="f14" fmla="val 154"/>
                <a:gd name="f15" fmla="val 35"/>
                <a:gd name="f16" fmla="val 165"/>
                <a:gd name="f17" fmla="val 29"/>
                <a:gd name="f18" fmla="val 177"/>
                <a:gd name="f19" fmla="val 32"/>
                <a:gd name="f20" fmla="val 182"/>
                <a:gd name="f21" fmla="val 52"/>
                <a:gd name="f22" fmla="val 184"/>
                <a:gd name="f23" fmla="val 64"/>
                <a:gd name="f24" fmla="val 174"/>
                <a:gd name="f25" fmla="val 70"/>
                <a:gd name="f26" fmla="val 169"/>
                <a:gd name="f27" fmla="val 73"/>
                <a:gd name="f28" fmla="val 162"/>
                <a:gd name="f29" fmla="val 75"/>
                <a:gd name="f30" fmla="val 160"/>
                <a:gd name="f31" fmla="val 79"/>
                <a:gd name="f32" fmla="val 159"/>
                <a:gd name="f33" fmla="val 83"/>
                <a:gd name="f34" fmla="val 163"/>
                <a:gd name="f35" fmla="val 89"/>
                <a:gd name="f36" fmla="val 94"/>
                <a:gd name="f37" fmla="val 171"/>
                <a:gd name="f38" fmla="val 112"/>
                <a:gd name="f39" fmla="val 176"/>
                <a:gd name="f40" fmla="val 131"/>
                <a:gd name="f41" fmla="val 175"/>
                <a:gd name="f42" fmla="val 151"/>
                <a:gd name="f43" fmla="val 167"/>
                <a:gd name="f44" fmla="val 178"/>
                <a:gd name="f45" fmla="val 147"/>
                <a:gd name="f46" fmla="val 128"/>
                <a:gd name="f47" fmla="val 110"/>
                <a:gd name="f48" fmla="val 93"/>
                <a:gd name="f49" fmla="val 170"/>
                <a:gd name="f50" fmla="val 76"/>
                <a:gd name="f51" fmla="val 60"/>
                <a:gd name="f52" fmla="val 152"/>
                <a:gd name="f53" fmla="val 139"/>
                <a:gd name="f54" fmla="val 22"/>
                <a:gd name="f55" fmla="val 113"/>
                <a:gd name="f56" fmla="val 6"/>
                <a:gd name="f57" fmla="val 1"/>
                <a:gd name="f58" fmla="val 41"/>
                <a:gd name="f59" fmla="val 34"/>
                <a:gd name="f60" fmla="val 2"/>
                <a:gd name="f61" fmla="val 28"/>
                <a:gd name="f62" fmla="val 5"/>
                <a:gd name="f63" fmla="val 11"/>
                <a:gd name="f64" fmla="val 17"/>
                <a:gd name="f65" fmla="val 50"/>
                <a:gd name="f66" fmla="val 65"/>
                <a:gd name="f67" fmla="val 4"/>
                <a:gd name="f68" fmla="val 10"/>
                <a:gd name="f69" fmla="val 100"/>
                <a:gd name="f70" fmla="val 19"/>
                <a:gd name="f71" fmla="val 118"/>
                <a:gd name="f72" fmla="val 31"/>
                <a:gd name="f73" fmla="+- 0 0 -90"/>
                <a:gd name="f74" fmla="*/ f3 1 188"/>
                <a:gd name="f75" fmla="*/ f4 1 183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188"/>
                <a:gd name="f84" fmla="*/ f80 1 183"/>
                <a:gd name="f85" fmla="*/ 135 f81 1"/>
                <a:gd name="f86" fmla="*/ 47 f80 1"/>
                <a:gd name="f87" fmla="*/ 154 f81 1"/>
                <a:gd name="f88" fmla="*/ 35 f80 1"/>
                <a:gd name="f89" fmla="*/ 182 f81 1"/>
                <a:gd name="f90" fmla="*/ 42 f80 1"/>
                <a:gd name="f91" fmla="*/ 174 f81 1"/>
                <a:gd name="f92" fmla="*/ 70 f80 1"/>
                <a:gd name="f93" fmla="*/ 160 f81 1"/>
                <a:gd name="f94" fmla="*/ 79 f80 1"/>
                <a:gd name="f95" fmla="*/ 165 f81 1"/>
                <a:gd name="f96" fmla="*/ 94 f80 1"/>
                <a:gd name="f97" fmla="*/ 175 f81 1"/>
                <a:gd name="f98" fmla="*/ 151 f80 1"/>
                <a:gd name="f99" fmla="*/ 147 f81 1"/>
                <a:gd name="f100" fmla="*/ 180 f80 1"/>
                <a:gd name="f101" fmla="*/ 93 f81 1"/>
                <a:gd name="f102" fmla="*/ 170 f80 1"/>
                <a:gd name="f103" fmla="*/ 47 f81 1"/>
                <a:gd name="f104" fmla="*/ 139 f80 1"/>
                <a:gd name="f105" fmla="*/ 1 f81 1"/>
                <a:gd name="f106" fmla="*/ 2 f81 1"/>
                <a:gd name="f107" fmla="*/ 28 f80 1"/>
                <a:gd name="f108" fmla="*/ 34 f81 1"/>
                <a:gd name="f109" fmla="*/ 0 f80 1"/>
                <a:gd name="f110" fmla="*/ 79 f81 1"/>
                <a:gd name="f111" fmla="*/ 10 f80 1"/>
                <a:gd name="f112" fmla="+- f82 0 f1"/>
                <a:gd name="f113" fmla="*/ f85 1 188"/>
                <a:gd name="f114" fmla="*/ f86 1 183"/>
                <a:gd name="f115" fmla="*/ f87 1 188"/>
                <a:gd name="f116" fmla="*/ f88 1 183"/>
                <a:gd name="f117" fmla="*/ f89 1 188"/>
                <a:gd name="f118" fmla="*/ f90 1 183"/>
                <a:gd name="f119" fmla="*/ f91 1 188"/>
                <a:gd name="f120" fmla="*/ f92 1 183"/>
                <a:gd name="f121" fmla="*/ f93 1 188"/>
                <a:gd name="f122" fmla="*/ f94 1 183"/>
                <a:gd name="f123" fmla="*/ f95 1 188"/>
                <a:gd name="f124" fmla="*/ f96 1 183"/>
                <a:gd name="f125" fmla="*/ f97 1 188"/>
                <a:gd name="f126" fmla="*/ f98 1 183"/>
                <a:gd name="f127" fmla="*/ f99 1 188"/>
                <a:gd name="f128" fmla="*/ f100 1 183"/>
                <a:gd name="f129" fmla="*/ f101 1 188"/>
                <a:gd name="f130" fmla="*/ f102 1 183"/>
                <a:gd name="f131" fmla="*/ f103 1 188"/>
                <a:gd name="f132" fmla="*/ f104 1 183"/>
                <a:gd name="f133" fmla="*/ f105 1 188"/>
                <a:gd name="f134" fmla="*/ f106 1 188"/>
                <a:gd name="f135" fmla="*/ f107 1 183"/>
                <a:gd name="f136" fmla="*/ f108 1 188"/>
                <a:gd name="f137" fmla="*/ f109 1 183"/>
                <a:gd name="f138" fmla="*/ f110 1 188"/>
                <a:gd name="f139" fmla="*/ f111 1 183"/>
                <a:gd name="f140" fmla="*/ 0 1 f83"/>
                <a:gd name="f141" fmla="*/ f77 1 f83"/>
                <a:gd name="f142" fmla="*/ 0 1 f84"/>
                <a:gd name="f143" fmla="*/ f78 1 f84"/>
                <a:gd name="f144" fmla="*/ f113 1 f83"/>
                <a:gd name="f145" fmla="*/ f114 1 f84"/>
                <a:gd name="f146" fmla="*/ f115 1 f83"/>
                <a:gd name="f147" fmla="*/ f116 1 f84"/>
                <a:gd name="f148" fmla="*/ f117 1 f83"/>
                <a:gd name="f149" fmla="*/ f118 1 f84"/>
                <a:gd name="f150" fmla="*/ f119 1 f83"/>
                <a:gd name="f151" fmla="*/ f120 1 f84"/>
                <a:gd name="f152" fmla="*/ f121 1 f83"/>
                <a:gd name="f153" fmla="*/ f122 1 f84"/>
                <a:gd name="f154" fmla="*/ f123 1 f83"/>
                <a:gd name="f155" fmla="*/ f124 1 f84"/>
                <a:gd name="f156" fmla="*/ f125 1 f83"/>
                <a:gd name="f157" fmla="*/ f126 1 f84"/>
                <a:gd name="f158" fmla="*/ f127 1 f83"/>
                <a:gd name="f159" fmla="*/ f128 1 f84"/>
                <a:gd name="f160" fmla="*/ f129 1 f83"/>
                <a:gd name="f161" fmla="*/ f130 1 f84"/>
                <a:gd name="f162" fmla="*/ f131 1 f83"/>
                <a:gd name="f163" fmla="*/ f132 1 f84"/>
                <a:gd name="f164" fmla="*/ f133 1 f83"/>
                <a:gd name="f165" fmla="*/ f134 1 f83"/>
                <a:gd name="f166" fmla="*/ f135 1 f84"/>
                <a:gd name="f167" fmla="*/ f136 1 f83"/>
                <a:gd name="f168" fmla="*/ f137 1 f84"/>
                <a:gd name="f169" fmla="*/ f138 1 f83"/>
                <a:gd name="f170" fmla="*/ f139 1 f84"/>
                <a:gd name="f171" fmla="*/ f140 f74 1"/>
                <a:gd name="f172" fmla="*/ f141 f74 1"/>
                <a:gd name="f173" fmla="*/ f143 f75 1"/>
                <a:gd name="f174" fmla="*/ f142 f75 1"/>
                <a:gd name="f175" fmla="*/ f144 f74 1"/>
                <a:gd name="f176" fmla="*/ f145 f75 1"/>
                <a:gd name="f177" fmla="*/ f146 f74 1"/>
                <a:gd name="f178" fmla="*/ f147 f75 1"/>
                <a:gd name="f179" fmla="*/ f148 f74 1"/>
                <a:gd name="f180" fmla="*/ f149 f75 1"/>
                <a:gd name="f181" fmla="*/ f150 f74 1"/>
                <a:gd name="f182" fmla="*/ f151 f75 1"/>
                <a:gd name="f183" fmla="*/ f152 f74 1"/>
                <a:gd name="f184" fmla="*/ f153 f75 1"/>
                <a:gd name="f185" fmla="*/ f154 f74 1"/>
                <a:gd name="f186" fmla="*/ f155 f75 1"/>
                <a:gd name="f187" fmla="*/ f156 f74 1"/>
                <a:gd name="f188" fmla="*/ f157 f75 1"/>
                <a:gd name="f189" fmla="*/ f158 f74 1"/>
                <a:gd name="f190" fmla="*/ f159 f75 1"/>
                <a:gd name="f191" fmla="*/ f160 f74 1"/>
                <a:gd name="f192" fmla="*/ f161 f75 1"/>
                <a:gd name="f193" fmla="*/ f162 f74 1"/>
                <a:gd name="f194" fmla="*/ f163 f75 1"/>
                <a:gd name="f195" fmla="*/ f164 f74 1"/>
                <a:gd name="f196" fmla="*/ f165 f74 1"/>
                <a:gd name="f197" fmla="*/ f166 f75 1"/>
                <a:gd name="f198" fmla="*/ f167 f74 1"/>
                <a:gd name="f199" fmla="*/ f168 f75 1"/>
                <a:gd name="f200" fmla="*/ f169 f74 1"/>
                <a:gd name="f201" fmla="*/ f170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2">
                  <a:pos x="f175" y="f176"/>
                </a:cxn>
                <a:cxn ang="f112">
                  <a:pos x="f177" y="f178"/>
                </a:cxn>
                <a:cxn ang="f112">
                  <a:pos x="f179" y="f180"/>
                </a:cxn>
                <a:cxn ang="f112">
                  <a:pos x="f181" y="f182"/>
                </a:cxn>
                <a:cxn ang="f112">
                  <a:pos x="f183" y="f184"/>
                </a:cxn>
                <a:cxn ang="f112">
                  <a:pos x="f185" y="f186"/>
                </a:cxn>
                <a:cxn ang="f112">
                  <a:pos x="f187" y="f188"/>
                </a:cxn>
                <a:cxn ang="f112">
                  <a:pos x="f189" y="f190"/>
                </a:cxn>
                <a:cxn ang="f112">
                  <a:pos x="f191" y="f192"/>
                </a:cxn>
                <a:cxn ang="f112">
                  <a:pos x="f193" y="f194"/>
                </a:cxn>
                <a:cxn ang="f112">
                  <a:pos x="f195" y="f176"/>
                </a:cxn>
                <a:cxn ang="f112">
                  <a:pos x="f196" y="f197"/>
                </a:cxn>
                <a:cxn ang="f112">
                  <a:pos x="f198" y="f199"/>
                </a:cxn>
                <a:cxn ang="f112">
                  <a:pos x="f200" y="f201"/>
                </a:cxn>
                <a:cxn ang="f112">
                  <a:pos x="f175" y="f176"/>
                </a:cxn>
              </a:cxnLst>
              <a:rect l="f171" t="f174" r="f172" b="f173"/>
              <a:pathLst>
                <a:path w="188" h="18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11"/>
                  </a:cubicBezTo>
                  <a:cubicBezTo>
                    <a:pt x="f6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16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24" y="f43"/>
                    <a:pt x="f34" y="f44"/>
                    <a:pt x="f45" y="f2"/>
                  </a:cubicBezTo>
                  <a:cubicBezTo>
                    <a:pt x="f46" y="f7"/>
                    <a:pt x="f47" y="f18"/>
                    <a:pt x="f48" y="f49"/>
                  </a:cubicBezTo>
                  <a:cubicBezTo>
                    <a:pt x="f50" y="f28"/>
                    <a:pt x="f51" y="f52"/>
                    <a:pt x="f9" y="f53"/>
                  </a:cubicBezTo>
                  <a:cubicBezTo>
                    <a:pt x="f54" y="f55"/>
                    <a:pt x="f56" y="f33"/>
                    <a:pt x="f57" y="f9"/>
                  </a:cubicBezTo>
                  <a:cubicBezTo>
                    <a:pt x="f5" y="f58"/>
                    <a:pt x="f57" y="f59"/>
                    <a:pt x="f60" y="f61"/>
                  </a:cubicBezTo>
                  <a:cubicBezTo>
                    <a:pt x="f62" y="f63"/>
                    <a:pt x="f64" y="f57"/>
                    <a:pt x="f59" y="f5"/>
                  </a:cubicBezTo>
                  <a:cubicBezTo>
                    <a:pt x="f65" y="f5"/>
                    <a:pt x="f66" y="f67"/>
                    <a:pt x="f31" y="f68"/>
                  </a:cubicBezTo>
                  <a:cubicBezTo>
                    <a:pt x="f69" y="f70"/>
                    <a:pt x="f71" y="f72"/>
                    <a:pt x="f8" y="f9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183DA8B-C3CB-99CE-F0CC-7AC3D6D9576A}"/>
                </a:ext>
              </a:extLst>
            </p:cNvPr>
            <p:cNvSpPr/>
            <p:nvPr/>
          </p:nvSpPr>
          <p:spPr>
            <a:xfrm>
              <a:off x="3951286" y="1557342"/>
              <a:ext cx="742950" cy="777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33"/>
                <a:gd name="f7" fmla="val 45"/>
                <a:gd name="f8" fmla="val 217"/>
                <a:gd name="f9" fmla="val 280"/>
                <a:gd name="f10" fmla="val 343"/>
                <a:gd name="f11" fmla="val 406"/>
                <a:gd name="f12" fmla="val 410"/>
                <a:gd name="f13" fmla="val 414"/>
                <a:gd name="f14" fmla="val 417"/>
                <a:gd name="f15" fmla="val 1"/>
                <a:gd name="f16" fmla="val 428"/>
                <a:gd name="f17" fmla="val 4"/>
                <a:gd name="f18" fmla="val 434"/>
                <a:gd name="f19" fmla="val 14"/>
                <a:gd name="f20" fmla="val 432"/>
                <a:gd name="f21" fmla="val 26"/>
                <a:gd name="f22" fmla="val 431"/>
                <a:gd name="f23" fmla="val 37"/>
                <a:gd name="f24" fmla="val 422"/>
                <a:gd name="f25" fmla="val 44"/>
                <a:gd name="f26" fmla="val 337"/>
                <a:gd name="f27" fmla="val 264"/>
                <a:gd name="f28" fmla="val 191"/>
                <a:gd name="f29" fmla="val 137"/>
                <a:gd name="f30" fmla="val 84"/>
                <a:gd name="f31" fmla="val 30"/>
                <a:gd name="f32" fmla="val 23"/>
                <a:gd name="f33" fmla="val 16"/>
                <a:gd name="f34" fmla="val 10"/>
                <a:gd name="f35" fmla="val 39"/>
                <a:gd name="f36" fmla="val 3"/>
                <a:gd name="f37" fmla="val 33"/>
                <a:gd name="f38" fmla="val 7"/>
                <a:gd name="f39" fmla="val 6"/>
                <a:gd name="f40" fmla="val 15"/>
                <a:gd name="f41" fmla="val 25"/>
                <a:gd name="f42" fmla="val 89"/>
                <a:gd name="f43" fmla="val 153"/>
                <a:gd name="f44" fmla="+- 0 0 -90"/>
                <a:gd name="f45" fmla="*/ f3 1 433"/>
                <a:gd name="f46" fmla="*/ f4 1 45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433"/>
                <a:gd name="f55" fmla="*/ f51 1 45"/>
                <a:gd name="f56" fmla="*/ 217 f52 1"/>
                <a:gd name="f57" fmla="*/ 0 f51 1"/>
                <a:gd name="f58" fmla="*/ 406 f52 1"/>
                <a:gd name="f59" fmla="*/ 417 f52 1"/>
                <a:gd name="f60" fmla="*/ 1 f51 1"/>
                <a:gd name="f61" fmla="*/ 432 f52 1"/>
                <a:gd name="f62" fmla="*/ 26 f51 1"/>
                <a:gd name="f63" fmla="*/ 410 f52 1"/>
                <a:gd name="f64" fmla="*/ 44 f51 1"/>
                <a:gd name="f65" fmla="*/ 191 f52 1"/>
                <a:gd name="f66" fmla="*/ 30 f52 1"/>
                <a:gd name="f67" fmla="*/ 45 f51 1"/>
                <a:gd name="f68" fmla="*/ 10 f52 1"/>
                <a:gd name="f69" fmla="*/ 39 f51 1"/>
                <a:gd name="f70" fmla="*/ 4 f52 1"/>
                <a:gd name="f71" fmla="*/ 14 f51 1"/>
                <a:gd name="f72" fmla="*/ 25 f52 1"/>
                <a:gd name="f73" fmla="+- f53 0 f1"/>
                <a:gd name="f74" fmla="*/ f56 1 434"/>
                <a:gd name="f75" fmla="*/ f57 1 45"/>
                <a:gd name="f76" fmla="*/ f58 1 434"/>
                <a:gd name="f77" fmla="*/ f59 1 434"/>
                <a:gd name="f78" fmla="*/ f60 1 45"/>
                <a:gd name="f79" fmla="*/ f61 1 434"/>
                <a:gd name="f80" fmla="*/ f62 1 45"/>
                <a:gd name="f81" fmla="*/ f63 1 434"/>
                <a:gd name="f82" fmla="*/ f64 1 45"/>
                <a:gd name="f83" fmla="*/ f65 1 434"/>
                <a:gd name="f84" fmla="*/ f66 1 434"/>
                <a:gd name="f85" fmla="*/ f67 1 45"/>
                <a:gd name="f86" fmla="*/ f68 1 434"/>
                <a:gd name="f87" fmla="*/ f69 1 45"/>
                <a:gd name="f88" fmla="*/ f70 1 434"/>
                <a:gd name="f89" fmla="*/ f71 1 45"/>
                <a:gd name="f90" fmla="*/ f72 1 434"/>
                <a:gd name="f91" fmla="*/ 0 1 f54"/>
                <a:gd name="f92" fmla="*/ f48 1 f54"/>
                <a:gd name="f93" fmla="*/ 0 1 f55"/>
                <a:gd name="f94" fmla="*/ f49 1 f55"/>
                <a:gd name="f95" fmla="*/ f74 1 f54"/>
                <a:gd name="f96" fmla="*/ f75 1 f55"/>
                <a:gd name="f97" fmla="*/ f76 1 f54"/>
                <a:gd name="f98" fmla="*/ f77 1 f54"/>
                <a:gd name="f99" fmla="*/ f78 1 f55"/>
                <a:gd name="f100" fmla="*/ f79 1 f54"/>
                <a:gd name="f101" fmla="*/ f80 1 f55"/>
                <a:gd name="f102" fmla="*/ f81 1 f54"/>
                <a:gd name="f103" fmla="*/ f82 1 f55"/>
                <a:gd name="f104" fmla="*/ f83 1 f54"/>
                <a:gd name="f105" fmla="*/ f84 1 f54"/>
                <a:gd name="f106" fmla="*/ f85 1 f55"/>
                <a:gd name="f107" fmla="*/ f86 1 f54"/>
                <a:gd name="f108" fmla="*/ f87 1 f55"/>
                <a:gd name="f109" fmla="*/ f88 1 f54"/>
                <a:gd name="f110" fmla="*/ f89 1 f55"/>
                <a:gd name="f111" fmla="*/ f90 1 f54"/>
                <a:gd name="f112" fmla="*/ f91 f45 1"/>
                <a:gd name="f113" fmla="*/ f92 f45 1"/>
                <a:gd name="f114" fmla="*/ f94 f46 1"/>
                <a:gd name="f115" fmla="*/ f93 f46 1"/>
                <a:gd name="f116" fmla="*/ f95 f45 1"/>
                <a:gd name="f117" fmla="*/ f96 f46 1"/>
                <a:gd name="f118" fmla="*/ f97 f45 1"/>
                <a:gd name="f119" fmla="*/ f98 f45 1"/>
                <a:gd name="f120" fmla="*/ f99 f46 1"/>
                <a:gd name="f121" fmla="*/ f100 f45 1"/>
                <a:gd name="f122" fmla="*/ f101 f46 1"/>
                <a:gd name="f123" fmla="*/ f102 f45 1"/>
                <a:gd name="f124" fmla="*/ f103 f46 1"/>
                <a:gd name="f125" fmla="*/ f104 f45 1"/>
                <a:gd name="f126" fmla="*/ f105 f45 1"/>
                <a:gd name="f127" fmla="*/ f106 f46 1"/>
                <a:gd name="f128" fmla="*/ f107 f45 1"/>
                <a:gd name="f129" fmla="*/ f108 f46 1"/>
                <a:gd name="f130" fmla="*/ f109 f45 1"/>
                <a:gd name="f131" fmla="*/ f110 f46 1"/>
                <a:gd name="f132" fmla="*/ f111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6" y="f117"/>
                </a:cxn>
                <a:cxn ang="f73">
                  <a:pos x="f118" y="f117"/>
                </a:cxn>
                <a:cxn ang="f73">
                  <a:pos x="f119" y="f120"/>
                </a:cxn>
                <a:cxn ang="f73">
                  <a:pos x="f121" y="f122"/>
                </a:cxn>
                <a:cxn ang="f73">
                  <a:pos x="f123" y="f124"/>
                </a:cxn>
                <a:cxn ang="f73">
                  <a:pos x="f125" y="f124"/>
                </a:cxn>
                <a:cxn ang="f73">
                  <a:pos x="f126" y="f127"/>
                </a:cxn>
                <a:cxn ang="f73">
                  <a:pos x="f128" y="f129"/>
                </a:cxn>
                <a:cxn ang="f73">
                  <a:pos x="f130" y="f131"/>
                </a:cxn>
                <a:cxn ang="f73">
                  <a:pos x="f132" y="f117"/>
                </a:cxn>
                <a:cxn ang="f73">
                  <a:pos x="f116" y="f117"/>
                </a:cxn>
                <a:cxn ang="f73">
                  <a:pos x="f116" y="f117"/>
                </a:cxn>
              </a:cxnLst>
              <a:rect l="f112" t="f115" r="f113" b="f114"/>
              <a:pathLst>
                <a:path w="433" h="45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5"/>
                    <a:pt x="f13" y="f5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12" y="f25"/>
                  </a:cubicBezTo>
                  <a:cubicBezTo>
                    <a:pt x="f26" y="f25"/>
                    <a:pt x="f27" y="f25"/>
                    <a:pt x="f28" y="f25"/>
                  </a:cubicBezTo>
                  <a:cubicBezTo>
                    <a:pt x="f29" y="f25"/>
                    <a:pt x="f30" y="f25"/>
                    <a:pt x="f31" y="f7"/>
                  </a:cubicBezTo>
                  <a:cubicBezTo>
                    <a:pt x="f32" y="f7"/>
                    <a:pt x="f33" y="f25"/>
                    <a:pt x="f34" y="f35"/>
                  </a:cubicBezTo>
                  <a:cubicBezTo>
                    <a:pt x="f36" y="f37"/>
                    <a:pt x="f5" y="f32"/>
                    <a:pt x="f17" y="f19"/>
                  </a:cubicBezTo>
                  <a:cubicBezTo>
                    <a:pt x="f38" y="f39"/>
                    <a:pt x="f40" y="f5"/>
                    <a:pt x="f41" y="f5"/>
                  </a:cubicBezTo>
                  <a:cubicBezTo>
                    <a:pt x="f42" y="f5"/>
                    <a:pt x="f43" y="f5"/>
                    <a:pt x="f8" y="f5"/>
                  </a:cubicBezTo>
                  <a:cubicBezTo>
                    <a:pt x="f8" y="f5"/>
                    <a:pt x="f8" y="f5"/>
                    <a:pt x="f8" y="f5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458667E-7DA4-8C7A-9C80-F878B59B4D36}"/>
                </a:ext>
              </a:extLst>
            </p:cNvPr>
            <p:cNvSpPr/>
            <p:nvPr/>
          </p:nvSpPr>
          <p:spPr>
            <a:xfrm>
              <a:off x="4425952" y="1709735"/>
              <a:ext cx="127001" cy="3349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4"/>
                <a:gd name="f7" fmla="val 195"/>
                <a:gd name="f8" fmla="val 15"/>
                <a:gd name="f9" fmla="val 30"/>
                <a:gd name="f10" fmla="val 44"/>
                <a:gd name="f11" fmla="val 48"/>
                <a:gd name="f12" fmla="val 20"/>
                <a:gd name="f13" fmla="val 51"/>
                <a:gd name="f14" fmla="val 41"/>
                <a:gd name="f15" fmla="val 55"/>
                <a:gd name="f16" fmla="val 61"/>
                <a:gd name="f17" fmla="val 59"/>
                <a:gd name="f18" fmla="val 85"/>
                <a:gd name="f19" fmla="val 63"/>
                <a:gd name="f20" fmla="val 109"/>
                <a:gd name="f21" fmla="val 67"/>
                <a:gd name="f22" fmla="val 133"/>
                <a:gd name="f23" fmla="val 69"/>
                <a:gd name="f24" fmla="val 145"/>
                <a:gd name="f25" fmla="val 71"/>
                <a:gd name="f26" fmla="val 156"/>
                <a:gd name="f27" fmla="val 72"/>
                <a:gd name="f28" fmla="val 168"/>
                <a:gd name="f29" fmla="val 66"/>
                <a:gd name="f30" fmla="val 191"/>
                <a:gd name="f31" fmla="val 193"/>
                <a:gd name="f32" fmla="val 42"/>
                <a:gd name="f33" fmla="val 31"/>
                <a:gd name="f34" fmla="val 188"/>
                <a:gd name="f35" fmla="val 29"/>
                <a:gd name="f36" fmla="val 175"/>
                <a:gd name="f37" fmla="val 24"/>
                <a:gd name="f38" fmla="val 149"/>
                <a:gd name="f39" fmla="val 123"/>
                <a:gd name="f40" fmla="val 16"/>
                <a:gd name="f41" fmla="val 96"/>
                <a:gd name="f42" fmla="val 11"/>
                <a:gd name="f43" fmla="val 6"/>
                <a:gd name="f44" fmla="val 2"/>
                <a:gd name="f45" fmla="val 13"/>
                <a:gd name="f46" fmla="val 1"/>
                <a:gd name="f47" fmla="val 9"/>
                <a:gd name="f48" fmla="val 5"/>
                <a:gd name="f49" fmla="+- 0 0 -90"/>
                <a:gd name="f50" fmla="*/ f3 1 74"/>
                <a:gd name="f51" fmla="*/ f4 1 195"/>
                <a:gd name="f52" fmla="val f5"/>
                <a:gd name="f53" fmla="val f6"/>
                <a:gd name="f54" fmla="val f7"/>
                <a:gd name="f55" fmla="*/ f49 f0 1"/>
                <a:gd name="f56" fmla="+- f54 0 f52"/>
                <a:gd name="f57" fmla="+- f53 0 f52"/>
                <a:gd name="f58" fmla="*/ f55 1 f2"/>
                <a:gd name="f59" fmla="*/ f57 1 74"/>
                <a:gd name="f60" fmla="*/ f56 1 195"/>
                <a:gd name="f61" fmla="*/ 0 f57 1"/>
                <a:gd name="f62" fmla="*/ 0 f56 1"/>
                <a:gd name="f63" fmla="*/ 44 f57 1"/>
                <a:gd name="f64" fmla="*/ 55 f57 1"/>
                <a:gd name="f65" fmla="*/ 61 f56 1"/>
                <a:gd name="f66" fmla="*/ 67 f57 1"/>
                <a:gd name="f67" fmla="*/ 133 f56 1"/>
                <a:gd name="f68" fmla="*/ 72 f57 1"/>
                <a:gd name="f69" fmla="*/ 168 f56 1"/>
                <a:gd name="f70" fmla="*/ 193 f56 1"/>
                <a:gd name="f71" fmla="*/ 29 f57 1"/>
                <a:gd name="f72" fmla="*/ 175 f56 1"/>
                <a:gd name="f73" fmla="*/ 16 f57 1"/>
                <a:gd name="f74" fmla="*/ 96 f56 1"/>
                <a:gd name="f75" fmla="*/ 2 f57 1"/>
                <a:gd name="f76" fmla="*/ 13 f56 1"/>
                <a:gd name="f77" fmla="+- f58 0 f1"/>
                <a:gd name="f78" fmla="*/ f61 1 74"/>
                <a:gd name="f79" fmla="*/ f62 1 195"/>
                <a:gd name="f80" fmla="*/ f63 1 74"/>
                <a:gd name="f81" fmla="*/ f64 1 74"/>
                <a:gd name="f82" fmla="*/ f65 1 195"/>
                <a:gd name="f83" fmla="*/ f66 1 74"/>
                <a:gd name="f84" fmla="*/ f67 1 195"/>
                <a:gd name="f85" fmla="*/ f68 1 74"/>
                <a:gd name="f86" fmla="*/ f69 1 195"/>
                <a:gd name="f87" fmla="*/ f70 1 195"/>
                <a:gd name="f88" fmla="*/ f71 1 74"/>
                <a:gd name="f89" fmla="*/ f72 1 195"/>
                <a:gd name="f90" fmla="*/ f73 1 74"/>
                <a:gd name="f91" fmla="*/ f74 1 195"/>
                <a:gd name="f92" fmla="*/ f75 1 74"/>
                <a:gd name="f93" fmla="*/ f76 1 195"/>
                <a:gd name="f94" fmla="*/ 0 1 f59"/>
                <a:gd name="f95" fmla="*/ f53 1 f59"/>
                <a:gd name="f96" fmla="*/ 0 1 f60"/>
                <a:gd name="f97" fmla="*/ f54 1 f60"/>
                <a:gd name="f98" fmla="*/ f78 1 f59"/>
                <a:gd name="f99" fmla="*/ f79 1 f60"/>
                <a:gd name="f100" fmla="*/ f80 1 f59"/>
                <a:gd name="f101" fmla="*/ f81 1 f59"/>
                <a:gd name="f102" fmla="*/ f82 1 f60"/>
                <a:gd name="f103" fmla="*/ f83 1 f59"/>
                <a:gd name="f104" fmla="*/ f84 1 f60"/>
                <a:gd name="f105" fmla="*/ f85 1 f59"/>
                <a:gd name="f106" fmla="*/ f86 1 f60"/>
                <a:gd name="f107" fmla="*/ f87 1 f60"/>
                <a:gd name="f108" fmla="*/ f88 1 f59"/>
                <a:gd name="f109" fmla="*/ f89 1 f60"/>
                <a:gd name="f110" fmla="*/ f90 1 f59"/>
                <a:gd name="f111" fmla="*/ f91 1 f60"/>
                <a:gd name="f112" fmla="*/ f92 1 f59"/>
                <a:gd name="f113" fmla="*/ f93 1 f60"/>
                <a:gd name="f114" fmla="*/ f94 f50 1"/>
                <a:gd name="f115" fmla="*/ f95 f50 1"/>
                <a:gd name="f116" fmla="*/ f97 f51 1"/>
                <a:gd name="f117" fmla="*/ f96 f51 1"/>
                <a:gd name="f118" fmla="*/ f98 f50 1"/>
                <a:gd name="f119" fmla="*/ f99 f51 1"/>
                <a:gd name="f120" fmla="*/ f100 f50 1"/>
                <a:gd name="f121" fmla="*/ f101 f50 1"/>
                <a:gd name="f122" fmla="*/ f102 f51 1"/>
                <a:gd name="f123" fmla="*/ f103 f50 1"/>
                <a:gd name="f124" fmla="*/ f104 f51 1"/>
                <a:gd name="f125" fmla="*/ f105 f50 1"/>
                <a:gd name="f126" fmla="*/ f106 f51 1"/>
                <a:gd name="f127" fmla="*/ f107 f51 1"/>
                <a:gd name="f128" fmla="*/ f108 f50 1"/>
                <a:gd name="f129" fmla="*/ f109 f51 1"/>
                <a:gd name="f130" fmla="*/ f110 f50 1"/>
                <a:gd name="f131" fmla="*/ f111 f51 1"/>
                <a:gd name="f132" fmla="*/ f112 f50 1"/>
                <a:gd name="f133" fmla="*/ f113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7">
                  <a:pos x="f118" y="f119"/>
                </a:cxn>
                <a:cxn ang="f77">
                  <a:pos x="f120" y="f119"/>
                </a:cxn>
                <a:cxn ang="f77">
                  <a:pos x="f121" y="f122"/>
                </a:cxn>
                <a:cxn ang="f77">
                  <a:pos x="f123" y="f124"/>
                </a:cxn>
                <a:cxn ang="f77">
                  <a:pos x="f125" y="f126"/>
                </a:cxn>
                <a:cxn ang="f77">
                  <a:pos x="f121" y="f127"/>
                </a:cxn>
                <a:cxn ang="f77">
                  <a:pos x="f128" y="f129"/>
                </a:cxn>
                <a:cxn ang="f77">
                  <a:pos x="f130" y="f131"/>
                </a:cxn>
                <a:cxn ang="f77">
                  <a:pos x="f132" y="f133"/>
                </a:cxn>
                <a:cxn ang="f77">
                  <a:pos x="f118" y="f119"/>
                </a:cxn>
              </a:cxnLst>
              <a:rect l="f114" t="f117" r="f115" b="f116"/>
              <a:pathLst>
                <a:path w="74" h="195">
                  <a:moveTo>
                    <a:pt x="f5" y="f5"/>
                  </a:moveTo>
                  <a:cubicBezTo>
                    <a:pt x="f8" y="f5"/>
                    <a:pt x="f9" y="f5"/>
                    <a:pt x="f10" y="f5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6" y="f2"/>
                    <a:pt x="f29" y="f30"/>
                    <a:pt x="f15" y="f31"/>
                  </a:cubicBezTo>
                  <a:cubicBezTo>
                    <a:pt x="f32" y="f7"/>
                    <a:pt x="f33" y="f34"/>
                    <a:pt x="f35" y="f36"/>
                  </a:cubicBezTo>
                  <a:cubicBezTo>
                    <a:pt x="f37" y="f38"/>
                    <a:pt x="f12" y="f39"/>
                    <a:pt x="f40" y="f41"/>
                  </a:cubicBezTo>
                  <a:cubicBezTo>
                    <a:pt x="f42" y="f23"/>
                    <a:pt x="f43" y="f14"/>
                    <a:pt x="f44" y="f45"/>
                  </a:cubicBezTo>
                  <a:cubicBezTo>
                    <a:pt x="f46" y="f47"/>
                    <a:pt x="f5" y="f48"/>
                    <a:pt x="f5" y="f5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D8E5C8-B5C8-F014-FFFD-3F00581F2FCF}"/>
                </a:ext>
              </a:extLst>
            </p:cNvPr>
            <p:cNvSpPr/>
            <p:nvPr/>
          </p:nvSpPr>
          <p:spPr>
            <a:xfrm>
              <a:off x="4059241" y="1709735"/>
              <a:ext cx="128592" cy="3349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5"/>
                <a:gd name="f7" fmla="val 195"/>
                <a:gd name="f8" fmla="val 30"/>
                <a:gd name="f9" fmla="val 45"/>
                <a:gd name="f10" fmla="val 60"/>
                <a:gd name="f11" fmla="val 73"/>
                <a:gd name="f12" fmla="val 14"/>
                <a:gd name="f13" fmla="val 71"/>
                <a:gd name="f14" fmla="val 28"/>
                <a:gd name="f15" fmla="val 68"/>
                <a:gd name="f16" fmla="val 43"/>
                <a:gd name="f17" fmla="val 63"/>
                <a:gd name="f18" fmla="val 58"/>
                <a:gd name="f19" fmla="val 103"/>
                <a:gd name="f20" fmla="val 53"/>
                <a:gd name="f21" fmla="val 133"/>
                <a:gd name="f22" fmla="val 51"/>
                <a:gd name="f23" fmla="val 147"/>
                <a:gd name="f24" fmla="val 49"/>
                <a:gd name="f25" fmla="val 161"/>
                <a:gd name="f26" fmla="val 46"/>
                <a:gd name="f27" fmla="val 175"/>
                <a:gd name="f28" fmla="val 44"/>
                <a:gd name="f29" fmla="val 188"/>
                <a:gd name="f30" fmla="val 33"/>
                <a:gd name="f31" fmla="val 20"/>
                <a:gd name="f32" fmla="val 193"/>
                <a:gd name="f33" fmla="val 8"/>
                <a:gd name="f34" fmla="val 191"/>
                <a:gd name="f35" fmla="val 3"/>
                <a:gd name="f36" fmla="val 167"/>
                <a:gd name="f37" fmla="val 10"/>
                <a:gd name="f38" fmla="val 120"/>
                <a:gd name="f39" fmla="val 18"/>
                <a:gd name="f40" fmla="val 74"/>
                <a:gd name="f41" fmla="val 26"/>
                <a:gd name="f42" fmla="val 27"/>
                <a:gd name="f43" fmla="val 29"/>
                <a:gd name="f44" fmla="val 9"/>
                <a:gd name="f45" fmla="+- 0 0 -90"/>
                <a:gd name="f46" fmla="*/ f3 1 75"/>
                <a:gd name="f47" fmla="*/ f4 1 195"/>
                <a:gd name="f48" fmla="val f5"/>
                <a:gd name="f49" fmla="val f6"/>
                <a:gd name="f50" fmla="val f7"/>
                <a:gd name="f51" fmla="*/ f45 f0 1"/>
                <a:gd name="f52" fmla="+- f50 0 f48"/>
                <a:gd name="f53" fmla="+- f49 0 f48"/>
                <a:gd name="f54" fmla="*/ f51 1 f2"/>
                <a:gd name="f55" fmla="*/ f53 1 75"/>
                <a:gd name="f56" fmla="*/ f52 1 195"/>
                <a:gd name="f57" fmla="*/ 30 f53 1"/>
                <a:gd name="f58" fmla="*/ 0 f52 1"/>
                <a:gd name="f59" fmla="*/ 75 f53 1"/>
                <a:gd name="f60" fmla="*/ 68 f53 1"/>
                <a:gd name="f61" fmla="*/ 43 f52 1"/>
                <a:gd name="f62" fmla="*/ 53 f53 1"/>
                <a:gd name="f63" fmla="*/ 133 f52 1"/>
                <a:gd name="f64" fmla="*/ 46 f53 1"/>
                <a:gd name="f65" fmla="*/ 175 f52 1"/>
                <a:gd name="f66" fmla="*/ 20 f53 1"/>
                <a:gd name="f67" fmla="*/ 193 f52 1"/>
                <a:gd name="f68" fmla="*/ 3 f53 1"/>
                <a:gd name="f69" fmla="*/ 167 f52 1"/>
                <a:gd name="f70" fmla="*/ 26 f53 1"/>
                <a:gd name="f71" fmla="*/ 27 f52 1"/>
                <a:gd name="f72" fmla="+- f54 0 f1"/>
                <a:gd name="f73" fmla="*/ f57 1 75"/>
                <a:gd name="f74" fmla="*/ f58 1 195"/>
                <a:gd name="f75" fmla="*/ f59 1 75"/>
                <a:gd name="f76" fmla="*/ f60 1 75"/>
                <a:gd name="f77" fmla="*/ f61 1 195"/>
                <a:gd name="f78" fmla="*/ f62 1 75"/>
                <a:gd name="f79" fmla="*/ f63 1 195"/>
                <a:gd name="f80" fmla="*/ f64 1 75"/>
                <a:gd name="f81" fmla="*/ f65 1 195"/>
                <a:gd name="f82" fmla="*/ f66 1 75"/>
                <a:gd name="f83" fmla="*/ f67 1 195"/>
                <a:gd name="f84" fmla="*/ f68 1 75"/>
                <a:gd name="f85" fmla="*/ f69 1 195"/>
                <a:gd name="f86" fmla="*/ f70 1 75"/>
                <a:gd name="f87" fmla="*/ f71 1 195"/>
                <a:gd name="f88" fmla="*/ 0 1 f55"/>
                <a:gd name="f89" fmla="*/ f49 1 f55"/>
                <a:gd name="f90" fmla="*/ 0 1 f56"/>
                <a:gd name="f91" fmla="*/ f50 1 f56"/>
                <a:gd name="f92" fmla="*/ f73 1 f55"/>
                <a:gd name="f93" fmla="*/ f74 1 f56"/>
                <a:gd name="f94" fmla="*/ f75 1 f55"/>
                <a:gd name="f95" fmla="*/ f76 1 f55"/>
                <a:gd name="f96" fmla="*/ f77 1 f56"/>
                <a:gd name="f97" fmla="*/ f78 1 f55"/>
                <a:gd name="f98" fmla="*/ f79 1 f56"/>
                <a:gd name="f99" fmla="*/ f80 1 f55"/>
                <a:gd name="f100" fmla="*/ f81 1 f56"/>
                <a:gd name="f101" fmla="*/ f82 1 f55"/>
                <a:gd name="f102" fmla="*/ f83 1 f56"/>
                <a:gd name="f103" fmla="*/ f84 1 f55"/>
                <a:gd name="f104" fmla="*/ f85 1 f56"/>
                <a:gd name="f105" fmla="*/ f86 1 f55"/>
                <a:gd name="f106" fmla="*/ f87 1 f56"/>
                <a:gd name="f107" fmla="*/ f88 f46 1"/>
                <a:gd name="f108" fmla="*/ f89 f46 1"/>
                <a:gd name="f109" fmla="*/ f91 f47 1"/>
                <a:gd name="f110" fmla="*/ f90 f47 1"/>
                <a:gd name="f111" fmla="*/ f92 f46 1"/>
                <a:gd name="f112" fmla="*/ f93 f47 1"/>
                <a:gd name="f113" fmla="*/ f94 f46 1"/>
                <a:gd name="f114" fmla="*/ f95 f46 1"/>
                <a:gd name="f115" fmla="*/ f96 f47 1"/>
                <a:gd name="f116" fmla="*/ f97 f46 1"/>
                <a:gd name="f117" fmla="*/ f98 f47 1"/>
                <a:gd name="f118" fmla="*/ f99 f46 1"/>
                <a:gd name="f119" fmla="*/ f100 f47 1"/>
                <a:gd name="f120" fmla="*/ f101 f46 1"/>
                <a:gd name="f121" fmla="*/ f102 f47 1"/>
                <a:gd name="f122" fmla="*/ f103 f46 1"/>
                <a:gd name="f123" fmla="*/ f104 f47 1"/>
                <a:gd name="f124" fmla="*/ f105 f46 1"/>
                <a:gd name="f125" fmla="*/ f106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111" y="f112"/>
                </a:cxn>
                <a:cxn ang="f72">
                  <a:pos x="f113" y="f112"/>
                </a:cxn>
                <a:cxn ang="f72">
                  <a:pos x="f114" y="f115"/>
                </a:cxn>
                <a:cxn ang="f72">
                  <a:pos x="f116" y="f117"/>
                </a:cxn>
                <a:cxn ang="f72">
                  <a:pos x="f118" y="f119"/>
                </a:cxn>
                <a:cxn ang="f72">
                  <a:pos x="f120" y="f121"/>
                </a:cxn>
                <a:cxn ang="f72">
                  <a:pos x="f122" y="f123"/>
                </a:cxn>
                <a:cxn ang="f72">
                  <a:pos x="f124" y="f125"/>
                </a:cxn>
                <a:cxn ang="f72">
                  <a:pos x="f111" y="f112"/>
                </a:cxn>
              </a:cxnLst>
              <a:rect l="f107" t="f110" r="f108" b="f109"/>
              <a:pathLst>
                <a:path w="75" h="195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1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7"/>
                    <a:pt x="f31" y="f32"/>
                  </a:cubicBezTo>
                  <a:cubicBezTo>
                    <a:pt x="f33" y="f34"/>
                    <a:pt x="f5" y="f2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14" y="f39"/>
                    <a:pt x="f43" y="f44"/>
                    <a:pt x="f8" y="f5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F20A3BC-207E-9A94-5FAA-E83E37DE6B22}"/>
                </a:ext>
              </a:extLst>
            </p:cNvPr>
            <p:cNvSpPr/>
            <p:nvPr/>
          </p:nvSpPr>
          <p:spPr>
            <a:xfrm>
              <a:off x="4892670" y="546097"/>
              <a:ext cx="268284" cy="2984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6"/>
                <a:gd name="f7" fmla="val 175"/>
                <a:gd name="f8" fmla="val 155"/>
                <a:gd name="f9" fmla="val 116"/>
                <a:gd name="f10" fmla="val 63"/>
                <a:gd name="f11" fmla="val 166"/>
                <a:gd name="f12" fmla="val 32"/>
                <a:gd name="f13" fmla="val 127"/>
                <a:gd name="f14" fmla="val 87"/>
                <a:gd name="f15" fmla="val 4"/>
                <a:gd name="f16" fmla="val 33"/>
                <a:gd name="f17" fmla="val 31"/>
                <a:gd name="f18" fmla="val 46"/>
                <a:gd name="f19" fmla="val 73"/>
                <a:gd name="f20" fmla="val 125"/>
                <a:gd name="f21" fmla="+- 0 0 -90"/>
                <a:gd name="f22" fmla="*/ f3 1 156"/>
                <a:gd name="f23" fmla="*/ f4 1 175"/>
                <a:gd name="f24" fmla="val f5"/>
                <a:gd name="f25" fmla="val f6"/>
                <a:gd name="f26" fmla="val f7"/>
                <a:gd name="f27" fmla="*/ f21 f0 1"/>
                <a:gd name="f28" fmla="+- f26 0 f24"/>
                <a:gd name="f29" fmla="+- f25 0 f24"/>
                <a:gd name="f30" fmla="*/ f27 1 f2"/>
                <a:gd name="f31" fmla="*/ f29 1 156"/>
                <a:gd name="f32" fmla="*/ f28 1 175"/>
                <a:gd name="f33" fmla="*/ 156 f29 1"/>
                <a:gd name="f34" fmla="*/ 155 f28 1"/>
                <a:gd name="f35" fmla="*/ 32 f29 1"/>
                <a:gd name="f36" fmla="*/ 127 f28 1"/>
                <a:gd name="f37" fmla="*/ 31 f29 1"/>
                <a:gd name="f38" fmla="*/ 0 f28 1"/>
                <a:gd name="f39" fmla="+- f30 0 f1"/>
                <a:gd name="f40" fmla="*/ f33 1 156"/>
                <a:gd name="f41" fmla="*/ f34 1 175"/>
                <a:gd name="f42" fmla="*/ f35 1 156"/>
                <a:gd name="f43" fmla="*/ f36 1 175"/>
                <a:gd name="f44" fmla="*/ f37 1 156"/>
                <a:gd name="f45" fmla="*/ f38 1 175"/>
                <a:gd name="f46" fmla="*/ 0 1 f31"/>
                <a:gd name="f47" fmla="*/ f25 1 f31"/>
                <a:gd name="f48" fmla="*/ 0 1 f32"/>
                <a:gd name="f49" fmla="*/ f26 1 f32"/>
                <a:gd name="f50" fmla="*/ f40 1 f31"/>
                <a:gd name="f51" fmla="*/ f41 1 f32"/>
                <a:gd name="f52" fmla="*/ f42 1 f31"/>
                <a:gd name="f53" fmla="*/ f43 1 f32"/>
                <a:gd name="f54" fmla="*/ f44 1 f31"/>
                <a:gd name="f55" fmla="*/ f45 1 f32"/>
                <a:gd name="f56" fmla="*/ f46 f22 1"/>
                <a:gd name="f57" fmla="*/ f47 f22 1"/>
                <a:gd name="f58" fmla="*/ f49 f23 1"/>
                <a:gd name="f59" fmla="*/ f48 f23 1"/>
                <a:gd name="f60" fmla="*/ f50 f22 1"/>
                <a:gd name="f61" fmla="*/ f51 f23 1"/>
                <a:gd name="f62" fmla="*/ f52 f22 1"/>
                <a:gd name="f63" fmla="*/ f53 f23 1"/>
                <a:gd name="f64" fmla="*/ f54 f22 1"/>
                <a:gd name="f65" fmla="*/ f55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60" y="f61"/>
                </a:cxn>
                <a:cxn ang="f39">
                  <a:pos x="f62" y="f63"/>
                </a:cxn>
                <a:cxn ang="f39">
                  <a:pos x="f64" y="f65"/>
                </a:cxn>
                <a:cxn ang="f39">
                  <a:pos x="f60" y="f61"/>
                </a:cxn>
              </a:cxnLst>
              <a:rect l="f56" t="f59" r="f57" b="f58"/>
              <a:pathLst>
                <a:path w="156" h="175">
                  <a:moveTo>
                    <a:pt x="f6" y="f8"/>
                  </a:moveTo>
                  <a:cubicBezTo>
                    <a:pt x="f9" y="f7"/>
                    <a:pt x="f10" y="f11"/>
                    <a:pt x="f12" y="f13"/>
                  </a:cubicBezTo>
                  <a:cubicBezTo>
                    <a:pt x="f5" y="f14"/>
                    <a:pt x="f15" y="f16"/>
                    <a:pt x="f17" y="f5"/>
                  </a:cubicBezTo>
                  <a:cubicBezTo>
                    <a:pt x="f18" y="f19"/>
                    <a:pt x="f14" y="f20"/>
                    <a:pt x="f6" y="f8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7B5F777-F3DD-8E0B-FF11-7BDAD2751988}"/>
                </a:ext>
              </a:extLst>
            </p:cNvPr>
            <p:cNvSpPr/>
            <p:nvPr/>
          </p:nvSpPr>
          <p:spPr>
            <a:xfrm>
              <a:off x="4198933" y="484183"/>
              <a:ext cx="215898" cy="523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5"/>
                <a:gd name="f7" fmla="val 31"/>
                <a:gd name="f8" fmla="val 63"/>
                <a:gd name="f9" fmla="val 81"/>
                <a:gd name="f10" fmla="val 99"/>
                <a:gd name="f11" fmla="val 117"/>
                <a:gd name="f12" fmla="val 124"/>
                <a:gd name="f13" fmla="val 126"/>
                <a:gd name="f14" fmla="val 1"/>
                <a:gd name="f15" fmla="val 8"/>
                <a:gd name="f16" fmla="val 13"/>
                <a:gd name="f17" fmla="val 18"/>
                <a:gd name="f18" fmla="val 23"/>
                <a:gd name="f19" fmla="val 28"/>
                <a:gd name="f20" fmla="val 119"/>
                <a:gd name="f21" fmla="val 82"/>
                <a:gd name="f22" fmla="val 45"/>
                <a:gd name="f23" fmla="val 9"/>
                <a:gd name="f24" fmla="val 29"/>
                <a:gd name="f25" fmla="val 22"/>
                <a:gd name="f26" fmla="val 17"/>
                <a:gd name="f27" fmla="val 2"/>
                <a:gd name="f28" fmla="val 27"/>
                <a:gd name="f29" fmla="+- 0 0 -90"/>
                <a:gd name="f30" fmla="*/ f3 1 125"/>
                <a:gd name="f31" fmla="*/ f4 1 31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125"/>
                <a:gd name="f40" fmla="*/ f36 1 31"/>
                <a:gd name="f41" fmla="*/ 63 f37 1"/>
                <a:gd name="f42" fmla="*/ 0 f36 1"/>
                <a:gd name="f43" fmla="*/ 117 f37 1"/>
                <a:gd name="f44" fmla="*/ 126 f37 1"/>
                <a:gd name="f45" fmla="*/ 8 f36 1"/>
                <a:gd name="f46" fmla="*/ 23 f36 1"/>
                <a:gd name="f47" fmla="*/ 119 f37 1"/>
                <a:gd name="f48" fmla="*/ 31 f36 1"/>
                <a:gd name="f49" fmla="*/ 9 f37 1"/>
                <a:gd name="f50" fmla="*/ 0 f37 1"/>
                <a:gd name="f51" fmla="*/ 22 f36 1"/>
                <a:gd name="f52" fmla="+- f38 0 f1"/>
                <a:gd name="f53" fmla="*/ f41 1 126"/>
                <a:gd name="f54" fmla="*/ f42 1 31"/>
                <a:gd name="f55" fmla="*/ f43 1 126"/>
                <a:gd name="f56" fmla="*/ f44 1 126"/>
                <a:gd name="f57" fmla="*/ f45 1 31"/>
                <a:gd name="f58" fmla="*/ f46 1 31"/>
                <a:gd name="f59" fmla="*/ f47 1 126"/>
                <a:gd name="f60" fmla="*/ f48 1 31"/>
                <a:gd name="f61" fmla="*/ f49 1 126"/>
                <a:gd name="f62" fmla="*/ f50 1 126"/>
                <a:gd name="f63" fmla="*/ f51 1 31"/>
                <a:gd name="f64" fmla="*/ 0 1 f39"/>
                <a:gd name="f65" fmla="*/ f33 1 f39"/>
                <a:gd name="f66" fmla="*/ 0 1 f40"/>
                <a:gd name="f67" fmla="*/ f34 1 f40"/>
                <a:gd name="f68" fmla="*/ f53 1 f39"/>
                <a:gd name="f69" fmla="*/ f54 1 f40"/>
                <a:gd name="f70" fmla="*/ f55 1 f39"/>
                <a:gd name="f71" fmla="*/ f56 1 f39"/>
                <a:gd name="f72" fmla="*/ f57 1 f40"/>
                <a:gd name="f73" fmla="*/ f58 1 f40"/>
                <a:gd name="f74" fmla="*/ f59 1 f39"/>
                <a:gd name="f75" fmla="*/ f60 1 f40"/>
                <a:gd name="f76" fmla="*/ f61 1 f39"/>
                <a:gd name="f77" fmla="*/ f62 1 f39"/>
                <a:gd name="f78" fmla="*/ f63 1 f40"/>
                <a:gd name="f79" fmla="*/ f64 f30 1"/>
                <a:gd name="f80" fmla="*/ f65 f30 1"/>
                <a:gd name="f81" fmla="*/ f67 f31 1"/>
                <a:gd name="f82" fmla="*/ f66 f31 1"/>
                <a:gd name="f83" fmla="*/ f68 f30 1"/>
                <a:gd name="f84" fmla="*/ f69 f31 1"/>
                <a:gd name="f85" fmla="*/ f70 f30 1"/>
                <a:gd name="f86" fmla="*/ f71 f30 1"/>
                <a:gd name="f87" fmla="*/ f72 f31 1"/>
                <a:gd name="f88" fmla="*/ f73 f31 1"/>
                <a:gd name="f89" fmla="*/ f74 f30 1"/>
                <a:gd name="f90" fmla="*/ f75 f31 1"/>
                <a:gd name="f91" fmla="*/ f76 f30 1"/>
                <a:gd name="f92" fmla="*/ f77 f30 1"/>
                <a:gd name="f93" fmla="*/ f7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3" y="f84"/>
                </a:cxn>
                <a:cxn ang="f52">
                  <a:pos x="f85" y="f84"/>
                </a:cxn>
                <a:cxn ang="f52">
                  <a:pos x="f86" y="f87"/>
                </a:cxn>
                <a:cxn ang="f52">
                  <a:pos x="f86" y="f88"/>
                </a:cxn>
                <a:cxn ang="f52">
                  <a:pos x="f89" y="f90"/>
                </a:cxn>
                <a:cxn ang="f52">
                  <a:pos x="f91" y="f90"/>
                </a:cxn>
                <a:cxn ang="f52">
                  <a:pos x="f92" y="f93"/>
                </a:cxn>
                <a:cxn ang="f52">
                  <a:pos x="f92" y="f87"/>
                </a:cxn>
                <a:cxn ang="f52">
                  <a:pos x="f91" y="f84"/>
                </a:cxn>
                <a:cxn ang="f52">
                  <a:pos x="f83" y="f84"/>
                </a:cxn>
              </a:cxnLst>
              <a:rect l="f79" t="f82" r="f80" b="f81"/>
              <a:pathLst>
                <a:path w="125" h="31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5"/>
                    <a:pt x="f13" y="f14"/>
                    <a:pt x="f13" y="f15"/>
                  </a:cubicBezTo>
                  <a:cubicBezTo>
                    <a:pt x="f13" y="f16"/>
                    <a:pt x="f13" y="f17"/>
                    <a:pt x="f13" y="f18"/>
                  </a:cubicBezTo>
                  <a:cubicBezTo>
                    <a:pt x="f13" y="f19"/>
                    <a:pt x="f12" y="f7"/>
                    <a:pt x="f20" y="f7"/>
                  </a:cubicBezTo>
                  <a:cubicBezTo>
                    <a:pt x="f21" y="f7"/>
                    <a:pt x="f22" y="f7"/>
                    <a:pt x="f23" y="f7"/>
                  </a:cubicBezTo>
                  <a:cubicBezTo>
                    <a:pt x="f14" y="f7"/>
                    <a:pt x="f5" y="f24"/>
                    <a:pt x="f5" y="f25"/>
                  </a:cubicBezTo>
                  <a:cubicBezTo>
                    <a:pt x="f5" y="f26"/>
                    <a:pt x="f5" y="f16"/>
                    <a:pt x="f5" y="f15"/>
                  </a:cubicBezTo>
                  <a:cubicBezTo>
                    <a:pt x="f5" y="f14"/>
                    <a:pt x="f27" y="f5"/>
                    <a:pt x="f23" y="f5"/>
                  </a:cubicBezTo>
                  <a:cubicBezTo>
                    <a:pt x="f28" y="f5"/>
                    <a:pt x="f22" y="f5"/>
                    <a:pt x="f8" y="f5"/>
                  </a:cubicBezTo>
                  <a:close/>
                </a:path>
              </a:pathLst>
            </a:custGeom>
            <a:solidFill>
              <a:srgbClr val="8BAB4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99;p59">
            <a:extLst>
              <a:ext uri="{FF2B5EF4-FFF2-40B4-BE49-F238E27FC236}">
                <a16:creationId xmlns:a16="http://schemas.microsoft.com/office/drawing/2014/main" id="{10F9BF84-3B09-7800-9739-D547E5C9F90A}"/>
              </a:ext>
            </a:extLst>
          </p:cNvPr>
          <p:cNvSpPr/>
          <p:nvPr/>
        </p:nvSpPr>
        <p:spPr>
          <a:xfrm rot="5400013">
            <a:off x="3172954" y="3516522"/>
            <a:ext cx="873352" cy="695200"/>
          </a:xfrm>
          <a:custGeom>
            <a:avLst/>
            <a:gdLst>
              <a:gd name="f0" fmla="val w"/>
              <a:gd name="f1" fmla="val h"/>
              <a:gd name="f2" fmla="val 0"/>
              <a:gd name="f3" fmla="val 19119"/>
              <a:gd name="f4" fmla="val 15219"/>
              <a:gd name="f5" fmla="val 10771"/>
              <a:gd name="f6" fmla="val 1"/>
              <a:gd name="f7" fmla="val 8824"/>
              <a:gd name="f8" fmla="val 6876"/>
              <a:gd name="f9" fmla="val 745"/>
              <a:gd name="f10" fmla="val 5389"/>
              <a:gd name="f11" fmla="val 2232"/>
              <a:gd name="f12" fmla="val 4417"/>
              <a:gd name="f13" fmla="val 3214"/>
              <a:gd name="f14" fmla="val 3763"/>
              <a:gd name="f15" fmla="val 4389"/>
              <a:gd name="f16" fmla="val 3426"/>
              <a:gd name="f17" fmla="val 5636"/>
              <a:gd name="f18" fmla="val 7610"/>
              <a:gd name="f19" fmla="val 9583"/>
              <a:gd name="f20" fmla="val 10830"/>
              <a:gd name="f21" fmla="val 12016"/>
              <a:gd name="f22" fmla="val 12988"/>
              <a:gd name="f23" fmla="val 14475"/>
              <a:gd name="f24" fmla="val 12719"/>
              <a:gd name="f25" fmla="val 14667"/>
              <a:gd name="f26" fmla="val 16154"/>
              <a:gd name="f27" fmla="val 10023"/>
              <a:gd name="f28" fmla="val 5197"/>
              <a:gd name="f29" fmla="*/ f0 1 19119"/>
              <a:gd name="f30" fmla="*/ f1 1 15219"/>
              <a:gd name="f31" fmla="val f2"/>
              <a:gd name="f32" fmla="val f3"/>
              <a:gd name="f33" fmla="val f4"/>
              <a:gd name="f34" fmla="+- f33 0 f31"/>
              <a:gd name="f35" fmla="+- f32 0 f31"/>
              <a:gd name="f36" fmla="*/ f35 1 19119"/>
              <a:gd name="f37" fmla="*/ f34 1 15219"/>
              <a:gd name="f38" fmla="*/ f31 1 f36"/>
              <a:gd name="f39" fmla="*/ f32 1 f36"/>
              <a:gd name="f40" fmla="*/ f31 1 f37"/>
              <a:gd name="f41" fmla="*/ f33 1 f37"/>
              <a:gd name="f42" fmla="*/ f38 f29 1"/>
              <a:gd name="f43" fmla="*/ f39 f29 1"/>
              <a:gd name="f44" fmla="*/ f41 f30 1"/>
              <a:gd name="f45" fmla="*/ f40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2" t="f45" r="f43" b="f44"/>
            <a:pathLst>
              <a:path w="19119" h="15219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7"/>
                </a:cubicBezTo>
                <a:lnTo>
                  <a:pt x="f2" y="f18"/>
                </a:lnTo>
                <a:lnTo>
                  <a:pt x="f16" y="f19"/>
                </a:lnTo>
                <a:cubicBezTo>
                  <a:pt x="f14" y="f20"/>
                  <a:pt x="f12" y="f21"/>
                  <a:pt x="f10" y="f22"/>
                </a:cubicBezTo>
                <a:cubicBezTo>
                  <a:pt x="f8" y="f23"/>
                  <a:pt x="f7" y="f4"/>
                  <a:pt x="f5" y="f4"/>
                </a:cubicBezTo>
                <a:cubicBezTo>
                  <a:pt x="f24" y="f4"/>
                  <a:pt x="f25" y="f23"/>
                  <a:pt x="f26" y="f22"/>
                </a:cubicBezTo>
                <a:cubicBezTo>
                  <a:pt x="f3" y="f27"/>
                  <a:pt x="f3" y="f28"/>
                  <a:pt x="f26" y="f11"/>
                </a:cubicBezTo>
                <a:cubicBezTo>
                  <a:pt x="f25" y="f9"/>
                  <a:pt x="f24" y="f6"/>
                  <a:pt x="f5" y="f6"/>
                </a:cubicBezTo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4600;p59">
            <a:extLst>
              <a:ext uri="{FF2B5EF4-FFF2-40B4-BE49-F238E27FC236}">
                <a16:creationId xmlns:a16="http://schemas.microsoft.com/office/drawing/2014/main" id="{5F13001C-9239-6263-8B4C-84429F44E7FD}"/>
              </a:ext>
            </a:extLst>
          </p:cNvPr>
          <p:cNvSpPr/>
          <p:nvPr/>
        </p:nvSpPr>
        <p:spPr>
          <a:xfrm rot="5400013">
            <a:off x="7022628" y="3516617"/>
            <a:ext cx="873398" cy="695017"/>
          </a:xfrm>
          <a:custGeom>
            <a:avLst/>
            <a:gdLst>
              <a:gd name="f0" fmla="val w"/>
              <a:gd name="f1" fmla="val h"/>
              <a:gd name="f2" fmla="val 0"/>
              <a:gd name="f3" fmla="val 19120"/>
              <a:gd name="f4" fmla="val 15215"/>
              <a:gd name="f5" fmla="val 10770"/>
              <a:gd name="f6" fmla="val 1"/>
              <a:gd name="f7" fmla="val 8824"/>
              <a:gd name="f8" fmla="val 6876"/>
              <a:gd name="f9" fmla="val 742"/>
              <a:gd name="f10" fmla="val 5389"/>
              <a:gd name="f11" fmla="val 2225"/>
              <a:gd name="f12" fmla="val 4407"/>
              <a:gd name="f13" fmla="val 3206"/>
              <a:gd name="f14" fmla="val 3753"/>
              <a:gd name="f15" fmla="val 4382"/>
              <a:gd name="f16" fmla="val 3426"/>
              <a:gd name="f17" fmla="val 5630"/>
              <a:gd name="f18" fmla="val 7613"/>
              <a:gd name="f19" fmla="val 9586"/>
              <a:gd name="f20" fmla="val 10833"/>
              <a:gd name="f21" fmla="val 12009"/>
              <a:gd name="f22" fmla="val 12991"/>
              <a:gd name="f23" fmla="val 14473"/>
              <a:gd name="f24" fmla="val 12717"/>
              <a:gd name="f25" fmla="val 14662"/>
              <a:gd name="f26" fmla="val 16144"/>
              <a:gd name="f27" fmla="val 19119"/>
              <a:gd name="f28" fmla="val 10015"/>
              <a:gd name="f29" fmla="val 5200"/>
              <a:gd name="f30" fmla="*/ f0 1 19120"/>
              <a:gd name="f31" fmla="*/ f1 1 15215"/>
              <a:gd name="f32" fmla="val f2"/>
              <a:gd name="f33" fmla="val f3"/>
              <a:gd name="f34" fmla="val f4"/>
              <a:gd name="f35" fmla="+- f34 0 f32"/>
              <a:gd name="f36" fmla="+- f33 0 f32"/>
              <a:gd name="f37" fmla="*/ f36 1 19120"/>
              <a:gd name="f38" fmla="*/ f35 1 15215"/>
              <a:gd name="f39" fmla="*/ f32 1 f37"/>
              <a:gd name="f40" fmla="*/ f33 1 f37"/>
              <a:gd name="f41" fmla="*/ f32 1 f38"/>
              <a:gd name="f42" fmla="*/ f34 1 f38"/>
              <a:gd name="f43" fmla="*/ f39 f30 1"/>
              <a:gd name="f44" fmla="*/ f40 f30 1"/>
              <a:gd name="f45" fmla="*/ f42 f31 1"/>
              <a:gd name="f46" fmla="*/ f41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3" t="f46" r="f44" b="f45"/>
            <a:pathLst>
              <a:path w="19120" h="15215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6" y="f17"/>
                </a:cubicBezTo>
                <a:lnTo>
                  <a:pt x="f6" y="f18"/>
                </a:lnTo>
                <a:lnTo>
                  <a:pt x="f16" y="f19"/>
                </a:lnTo>
                <a:cubicBezTo>
                  <a:pt x="f14" y="f20"/>
                  <a:pt x="f12" y="f21"/>
                  <a:pt x="f10" y="f22"/>
                </a:cubicBezTo>
                <a:cubicBezTo>
                  <a:pt x="f8" y="f23"/>
                  <a:pt x="f7" y="f4"/>
                  <a:pt x="f5" y="f4"/>
                </a:cubicBezTo>
                <a:cubicBezTo>
                  <a:pt x="f24" y="f4"/>
                  <a:pt x="f25" y="f23"/>
                  <a:pt x="f26" y="f22"/>
                </a:cubicBezTo>
                <a:cubicBezTo>
                  <a:pt x="f27" y="f28"/>
                  <a:pt x="f27" y="f29"/>
                  <a:pt x="f26" y="f11"/>
                </a:cubicBezTo>
                <a:cubicBezTo>
                  <a:pt x="f25" y="f9"/>
                  <a:pt x="f24" y="f6"/>
                  <a:pt x="f5" y="f6"/>
                </a:cubicBezTo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4601;p59">
            <a:extLst>
              <a:ext uri="{FF2B5EF4-FFF2-40B4-BE49-F238E27FC236}">
                <a16:creationId xmlns:a16="http://schemas.microsoft.com/office/drawing/2014/main" id="{BA762E2A-5EAC-BBEC-70CC-E30E571F635A}"/>
              </a:ext>
            </a:extLst>
          </p:cNvPr>
          <p:cNvSpPr/>
          <p:nvPr/>
        </p:nvSpPr>
        <p:spPr>
          <a:xfrm rot="5400013">
            <a:off x="5097863" y="2401964"/>
            <a:ext cx="873352" cy="695245"/>
          </a:xfrm>
          <a:custGeom>
            <a:avLst/>
            <a:gdLst>
              <a:gd name="f0" fmla="val w"/>
              <a:gd name="f1" fmla="val h"/>
              <a:gd name="f2" fmla="val 0"/>
              <a:gd name="f3" fmla="val 19119"/>
              <a:gd name="f4" fmla="val 15219"/>
              <a:gd name="f5" fmla="val 8348"/>
              <a:gd name="f6" fmla="val 1"/>
              <a:gd name="f7" fmla="val 6400"/>
              <a:gd name="f8" fmla="val 4452"/>
              <a:gd name="f9" fmla="val 745"/>
              <a:gd name="f10" fmla="val 2965"/>
              <a:gd name="f11" fmla="val 2232"/>
              <a:gd name="f12" fmla="val 5197"/>
              <a:gd name="f13" fmla="val 10023"/>
              <a:gd name="f14" fmla="val 12988"/>
              <a:gd name="f15" fmla="val 14475"/>
              <a:gd name="f16" fmla="val 10295"/>
              <a:gd name="f17" fmla="val 12243"/>
              <a:gd name="f18" fmla="val 13730"/>
              <a:gd name="f19" fmla="val 14702"/>
              <a:gd name="f20" fmla="val 12006"/>
              <a:gd name="f21" fmla="val 15356"/>
              <a:gd name="f22" fmla="val 10831"/>
              <a:gd name="f23" fmla="val 15693"/>
              <a:gd name="f24" fmla="val 9583"/>
              <a:gd name="f25" fmla="val 7610"/>
              <a:gd name="f26" fmla="val 5637"/>
              <a:gd name="f27" fmla="val 4390"/>
              <a:gd name="f28" fmla="val 3204"/>
              <a:gd name="f29" fmla="*/ f0 1 19119"/>
              <a:gd name="f30" fmla="*/ f1 1 15219"/>
              <a:gd name="f31" fmla="val f2"/>
              <a:gd name="f32" fmla="val f3"/>
              <a:gd name="f33" fmla="val f4"/>
              <a:gd name="f34" fmla="+- f33 0 f31"/>
              <a:gd name="f35" fmla="+- f32 0 f31"/>
              <a:gd name="f36" fmla="*/ f35 1 19119"/>
              <a:gd name="f37" fmla="*/ f34 1 15219"/>
              <a:gd name="f38" fmla="*/ f31 1 f36"/>
              <a:gd name="f39" fmla="*/ f32 1 f36"/>
              <a:gd name="f40" fmla="*/ f31 1 f37"/>
              <a:gd name="f41" fmla="*/ f33 1 f37"/>
              <a:gd name="f42" fmla="*/ f38 f29 1"/>
              <a:gd name="f43" fmla="*/ f39 f29 1"/>
              <a:gd name="f44" fmla="*/ f41 f30 1"/>
              <a:gd name="f45" fmla="*/ f40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2" t="f45" r="f43" b="f44"/>
            <a:pathLst>
              <a:path w="19119" h="15219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2" y="f12"/>
                  <a:pt x="f2" y="f13"/>
                  <a:pt x="f10" y="f14"/>
                </a:cubicBezTo>
                <a:cubicBezTo>
                  <a:pt x="f8" y="f15"/>
                  <a:pt x="f7" y="f4"/>
                  <a:pt x="f5" y="f4"/>
                </a:cubicBezTo>
                <a:cubicBezTo>
                  <a:pt x="f16" y="f4"/>
                  <a:pt x="f17" y="f15"/>
                  <a:pt x="f18" y="f14"/>
                </a:cubicBezTo>
                <a:cubicBezTo>
                  <a:pt x="f19" y="f20"/>
                  <a:pt x="f21" y="f22"/>
                  <a:pt x="f23" y="f24"/>
                </a:cubicBezTo>
                <a:lnTo>
                  <a:pt x="f3" y="f25"/>
                </a:lnTo>
                <a:lnTo>
                  <a:pt x="f23" y="f26"/>
                </a:lnTo>
                <a:cubicBezTo>
                  <a:pt x="f21" y="f27"/>
                  <a:pt x="f19" y="f28"/>
                  <a:pt x="f18" y="f11"/>
                </a:cubicBezTo>
                <a:cubicBezTo>
                  <a:pt x="f17" y="f9"/>
                  <a:pt x="f16" y="f6"/>
                  <a:pt x="f5" y="f6"/>
                </a:cubicBezTo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4602;p59">
            <a:extLst>
              <a:ext uri="{FF2B5EF4-FFF2-40B4-BE49-F238E27FC236}">
                <a16:creationId xmlns:a16="http://schemas.microsoft.com/office/drawing/2014/main" id="{0B6C6932-7F14-26E8-67D9-C447D1EF15E4}"/>
              </a:ext>
            </a:extLst>
          </p:cNvPr>
          <p:cNvSpPr/>
          <p:nvPr/>
        </p:nvSpPr>
        <p:spPr>
          <a:xfrm rot="5400013">
            <a:off x="1248133" y="2392577"/>
            <a:ext cx="873398" cy="695337"/>
          </a:xfrm>
          <a:custGeom>
            <a:avLst/>
            <a:gdLst>
              <a:gd name="f0" fmla="val w"/>
              <a:gd name="f1" fmla="val h"/>
              <a:gd name="f2" fmla="val 0"/>
              <a:gd name="f3" fmla="val 19120"/>
              <a:gd name="f4" fmla="val 15222"/>
              <a:gd name="f5" fmla="val 8353"/>
              <a:gd name="f6" fmla="val 1"/>
              <a:gd name="f7" fmla="val 6405"/>
              <a:gd name="f8" fmla="val 4458"/>
              <a:gd name="f9" fmla="val 745"/>
              <a:gd name="f10" fmla="val 2975"/>
              <a:gd name="f11" fmla="val 2233"/>
              <a:gd name="f12" fmla="val 5207"/>
              <a:gd name="f13" fmla="val 10023"/>
              <a:gd name="f14" fmla="val 12998"/>
              <a:gd name="f15" fmla="val 14480"/>
              <a:gd name="f16" fmla="val 10301"/>
              <a:gd name="f17" fmla="val 12248"/>
              <a:gd name="f18" fmla="val 13731"/>
              <a:gd name="f19" fmla="val 14712"/>
              <a:gd name="f20" fmla="val 12016"/>
              <a:gd name="f21" fmla="val 15367"/>
              <a:gd name="f22" fmla="val 10830"/>
              <a:gd name="f23" fmla="val 15704"/>
              <a:gd name="f24" fmla="val 9583"/>
              <a:gd name="f25" fmla="val 19119"/>
              <a:gd name="f26" fmla="val 7610"/>
              <a:gd name="f27" fmla="val 5637"/>
              <a:gd name="f28" fmla="val 4389"/>
              <a:gd name="f29" fmla="val 3214"/>
              <a:gd name="f30" fmla="*/ f0 1 19120"/>
              <a:gd name="f31" fmla="*/ f1 1 15222"/>
              <a:gd name="f32" fmla="val f2"/>
              <a:gd name="f33" fmla="val f3"/>
              <a:gd name="f34" fmla="val f4"/>
              <a:gd name="f35" fmla="+- f34 0 f32"/>
              <a:gd name="f36" fmla="+- f33 0 f32"/>
              <a:gd name="f37" fmla="*/ f36 1 19120"/>
              <a:gd name="f38" fmla="*/ f35 1 15222"/>
              <a:gd name="f39" fmla="*/ f32 1 f37"/>
              <a:gd name="f40" fmla="*/ f33 1 f37"/>
              <a:gd name="f41" fmla="*/ f32 1 f38"/>
              <a:gd name="f42" fmla="*/ f34 1 f38"/>
              <a:gd name="f43" fmla="*/ f39 f30 1"/>
              <a:gd name="f44" fmla="*/ f40 f30 1"/>
              <a:gd name="f45" fmla="*/ f42 f31 1"/>
              <a:gd name="f46" fmla="*/ f41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3" t="f46" r="f44" b="f45"/>
            <a:pathLst>
              <a:path w="19120" h="15222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6" y="f12"/>
                  <a:pt x="f6" y="f13"/>
                  <a:pt x="f10" y="f14"/>
                </a:cubicBezTo>
                <a:cubicBezTo>
                  <a:pt x="f8" y="f15"/>
                  <a:pt x="f7" y="f4"/>
                  <a:pt x="f5" y="f4"/>
                </a:cubicBezTo>
                <a:cubicBezTo>
                  <a:pt x="f16" y="f4"/>
                  <a:pt x="f17" y="f15"/>
                  <a:pt x="f18" y="f14"/>
                </a:cubicBezTo>
                <a:cubicBezTo>
                  <a:pt x="f19" y="f20"/>
                  <a:pt x="f21" y="f22"/>
                  <a:pt x="f23" y="f24"/>
                </a:cubicBezTo>
                <a:lnTo>
                  <a:pt x="f25" y="f26"/>
                </a:lnTo>
                <a:lnTo>
                  <a:pt x="f23" y="f27"/>
                </a:lnTo>
                <a:cubicBezTo>
                  <a:pt x="f21" y="f28"/>
                  <a:pt x="f19" y="f29"/>
                  <a:pt x="f18" y="f11"/>
                </a:cubicBezTo>
                <a:cubicBezTo>
                  <a:pt x="f17" y="f9"/>
                  <a:pt x="f16" y="f6"/>
                  <a:pt x="f5" y="f6"/>
                </a:cubicBezTo>
                <a:close/>
              </a:path>
            </a:pathLst>
          </a:custGeom>
          <a:solidFill>
            <a:srgbClr val="D89F39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6" name="Google Shape;4603;p59">
            <a:extLst>
              <a:ext uri="{FF2B5EF4-FFF2-40B4-BE49-F238E27FC236}">
                <a16:creationId xmlns:a16="http://schemas.microsoft.com/office/drawing/2014/main" id="{CF930343-409C-7975-BC12-C994968A3D6E}"/>
              </a:ext>
            </a:extLst>
          </p:cNvPr>
          <p:cNvCxnSpPr/>
          <p:nvPr/>
        </p:nvCxnSpPr>
        <p:spPr>
          <a:xfrm>
            <a:off x="722476" y="3306845"/>
            <a:ext cx="7714500" cy="0"/>
          </a:xfrm>
          <a:prstGeom prst="straightConnector1">
            <a:avLst/>
          </a:prstGeom>
          <a:noFill/>
          <a:ln w="9528" cap="flat">
            <a:solidFill>
              <a:srgbClr val="3A81BA"/>
            </a:solidFill>
            <a:prstDash val="solid"/>
            <a:round/>
          </a:ln>
        </p:spPr>
      </p:cxnSp>
      <p:sp>
        <p:nvSpPr>
          <p:cNvPr id="7" name="Google Shape;4604;p59">
            <a:extLst>
              <a:ext uri="{FF2B5EF4-FFF2-40B4-BE49-F238E27FC236}">
                <a16:creationId xmlns:a16="http://schemas.microsoft.com/office/drawing/2014/main" id="{3508145F-934C-AD54-17BF-B992FAD80E8A}"/>
              </a:ext>
            </a:extLst>
          </p:cNvPr>
          <p:cNvSpPr/>
          <p:nvPr/>
        </p:nvSpPr>
        <p:spPr>
          <a:xfrm rot="5400013">
            <a:off x="1640451" y="3262689"/>
            <a:ext cx="88751" cy="88294"/>
          </a:xfrm>
          <a:custGeom>
            <a:avLst/>
            <a:gdLst>
              <a:gd name="f0" fmla="val w"/>
              <a:gd name="f1" fmla="val h"/>
              <a:gd name="f2" fmla="val 0"/>
              <a:gd name="f3" fmla="val 1943"/>
              <a:gd name="f4" fmla="val 1933"/>
              <a:gd name="f5" fmla="val 971"/>
              <a:gd name="f6" fmla="val 440"/>
              <a:gd name="f7" fmla="val 430"/>
              <a:gd name="f8" fmla="val 961"/>
              <a:gd name="f9" fmla="val 1503"/>
              <a:gd name="f10" fmla="val 1932"/>
              <a:gd name="f11" fmla="*/ f0 1 1943"/>
              <a:gd name="f12" fmla="*/ f1 1 1933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1943"/>
              <a:gd name="f19" fmla="*/ f16 1 1933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1943" h="1933">
                <a:moveTo>
                  <a:pt x="f5" y="f2"/>
                </a:moveTo>
                <a:cubicBezTo>
                  <a:pt x="f6" y="f2"/>
                  <a:pt x="f2" y="f7"/>
                  <a:pt x="f2" y="f8"/>
                </a:cubicBezTo>
                <a:cubicBezTo>
                  <a:pt x="f2" y="f9"/>
                  <a:pt x="f6" y="f10"/>
                  <a:pt x="f5" y="f10"/>
                </a:cubicBezTo>
                <a:cubicBezTo>
                  <a:pt x="f9" y="f10"/>
                  <a:pt x="f3" y="f9"/>
                  <a:pt x="f3" y="f8"/>
                </a:cubicBezTo>
                <a:cubicBezTo>
                  <a:pt x="f3" y="f7"/>
                  <a:pt x="f9" y="f2"/>
                  <a:pt x="f5" y="f2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Google Shape;4605;p59">
            <a:extLst>
              <a:ext uri="{FF2B5EF4-FFF2-40B4-BE49-F238E27FC236}">
                <a16:creationId xmlns:a16="http://schemas.microsoft.com/office/drawing/2014/main" id="{00D86F22-0438-E713-AF0B-3B24432CE447}"/>
              </a:ext>
            </a:extLst>
          </p:cNvPr>
          <p:cNvSpPr/>
          <p:nvPr/>
        </p:nvSpPr>
        <p:spPr>
          <a:xfrm rot="5400013">
            <a:off x="5490167" y="3262662"/>
            <a:ext cx="88751" cy="88349"/>
          </a:xfrm>
          <a:custGeom>
            <a:avLst/>
            <a:gdLst>
              <a:gd name="f0" fmla="val w"/>
              <a:gd name="f1" fmla="val h"/>
              <a:gd name="f2" fmla="val 0"/>
              <a:gd name="f3" fmla="val 1943"/>
              <a:gd name="f4" fmla="val 1933"/>
              <a:gd name="f5" fmla="val 971"/>
              <a:gd name="f6" fmla="val 440"/>
              <a:gd name="f7" fmla="val 430"/>
              <a:gd name="f8" fmla="val 961"/>
              <a:gd name="f9" fmla="val 1504"/>
              <a:gd name="f10" fmla="val 1503"/>
              <a:gd name="f11" fmla="*/ f0 1 1943"/>
              <a:gd name="f12" fmla="*/ f1 1 1933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1943"/>
              <a:gd name="f19" fmla="*/ f16 1 1933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1943" h="1933">
                <a:moveTo>
                  <a:pt x="f5" y="f2"/>
                </a:moveTo>
                <a:cubicBezTo>
                  <a:pt x="f6" y="f2"/>
                  <a:pt x="f2" y="f7"/>
                  <a:pt x="f2" y="f8"/>
                </a:cubicBezTo>
                <a:cubicBezTo>
                  <a:pt x="f2" y="f9"/>
                  <a:pt x="f6" y="f4"/>
                  <a:pt x="f5" y="f4"/>
                </a:cubicBezTo>
                <a:cubicBezTo>
                  <a:pt x="f10" y="f4"/>
                  <a:pt x="f3" y="f9"/>
                  <a:pt x="f3" y="f8"/>
                </a:cubicBezTo>
                <a:cubicBezTo>
                  <a:pt x="f3" y="f7"/>
                  <a:pt x="f10" y="f2"/>
                  <a:pt x="f5" y="f2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Google Shape;4606;p59">
            <a:extLst>
              <a:ext uri="{FF2B5EF4-FFF2-40B4-BE49-F238E27FC236}">
                <a16:creationId xmlns:a16="http://schemas.microsoft.com/office/drawing/2014/main" id="{116321AC-8DB8-EEA3-5311-AE3DCAE2DE5E}"/>
              </a:ext>
            </a:extLst>
          </p:cNvPr>
          <p:cNvSpPr/>
          <p:nvPr/>
        </p:nvSpPr>
        <p:spPr>
          <a:xfrm rot="5400013">
            <a:off x="7415015" y="3262461"/>
            <a:ext cx="88751" cy="88751"/>
          </a:xfrm>
          <a:custGeom>
            <a:avLst/>
            <a:gdLst>
              <a:gd name="f0" fmla="val w"/>
              <a:gd name="f1" fmla="val h"/>
              <a:gd name="f2" fmla="val 0"/>
              <a:gd name="f3" fmla="val 1943"/>
              <a:gd name="f4" fmla="val 971"/>
              <a:gd name="f5" fmla="val 440"/>
              <a:gd name="f6" fmla="val 439"/>
              <a:gd name="f7" fmla="val 1503"/>
              <a:gd name="f8" fmla="*/ f0 1 1943"/>
              <a:gd name="f9" fmla="*/ f1 1 1943"/>
              <a:gd name="f10" fmla="val f2"/>
              <a:gd name="f11" fmla="val f3"/>
              <a:gd name="f12" fmla="+- f11 0 f10"/>
              <a:gd name="f13" fmla="*/ f12 1 1943"/>
              <a:gd name="f14" fmla="*/ f10 1 f13"/>
              <a:gd name="f15" fmla="*/ f11 1 f13"/>
              <a:gd name="f16" fmla="*/ f14 f8 1"/>
              <a:gd name="f17" fmla="*/ f15 f8 1"/>
              <a:gd name="f18" fmla="*/ f15 f9 1"/>
              <a:gd name="f19" fmla="*/ f14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43" h="1943">
                <a:moveTo>
                  <a:pt x="f4" y="f2"/>
                </a:moveTo>
                <a:cubicBezTo>
                  <a:pt x="f5" y="f2"/>
                  <a:pt x="f2" y="f6"/>
                  <a:pt x="f2" y="f4"/>
                </a:cubicBezTo>
                <a:cubicBezTo>
                  <a:pt x="f2" y="f7"/>
                  <a:pt x="f5" y="f3"/>
                  <a:pt x="f4" y="f3"/>
                </a:cubicBezTo>
                <a:cubicBezTo>
                  <a:pt x="f7" y="f3"/>
                  <a:pt x="f3" y="f7"/>
                  <a:pt x="f3" y="f4"/>
                </a:cubicBezTo>
                <a:cubicBezTo>
                  <a:pt x="f3" y="f6"/>
                  <a:pt x="f7" y="f2"/>
                  <a:pt x="f4" y="f2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Google Shape;4607;p59">
            <a:extLst>
              <a:ext uri="{FF2B5EF4-FFF2-40B4-BE49-F238E27FC236}">
                <a16:creationId xmlns:a16="http://schemas.microsoft.com/office/drawing/2014/main" id="{8A7DB893-7DC7-A697-CC78-C6E1B456E487}"/>
              </a:ext>
            </a:extLst>
          </p:cNvPr>
          <p:cNvSpPr/>
          <p:nvPr/>
        </p:nvSpPr>
        <p:spPr>
          <a:xfrm rot="5400013">
            <a:off x="3565300" y="3262433"/>
            <a:ext cx="88751" cy="88806"/>
          </a:xfrm>
          <a:custGeom>
            <a:avLst/>
            <a:gdLst>
              <a:gd name="f0" fmla="val w"/>
              <a:gd name="f1" fmla="val h"/>
              <a:gd name="f2" fmla="val 0"/>
              <a:gd name="f3" fmla="val 1943"/>
              <a:gd name="f4" fmla="val 1944"/>
              <a:gd name="f5" fmla="val 971"/>
              <a:gd name="f6" fmla="val 1"/>
              <a:gd name="f7" fmla="val 440"/>
              <a:gd name="f8" fmla="val 972"/>
              <a:gd name="f9" fmla="val 1503"/>
              <a:gd name="f10" fmla="*/ f0 1 1943"/>
              <a:gd name="f11" fmla="*/ f1 1 1944"/>
              <a:gd name="f12" fmla="val f2"/>
              <a:gd name="f13" fmla="val f3"/>
              <a:gd name="f14" fmla="val f4"/>
              <a:gd name="f15" fmla="+- f14 0 f12"/>
              <a:gd name="f16" fmla="+- f13 0 f12"/>
              <a:gd name="f17" fmla="*/ f16 1 1943"/>
              <a:gd name="f18" fmla="*/ f15 1 1944"/>
              <a:gd name="f19" fmla="*/ f12 1 f17"/>
              <a:gd name="f20" fmla="*/ f13 1 f17"/>
              <a:gd name="f21" fmla="*/ f12 1 f18"/>
              <a:gd name="f22" fmla="*/ f14 1 f18"/>
              <a:gd name="f23" fmla="*/ f19 f10 1"/>
              <a:gd name="f24" fmla="*/ f20 f10 1"/>
              <a:gd name="f25" fmla="*/ f22 f11 1"/>
              <a:gd name="f26" fmla="*/ f21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1943" h="1944">
                <a:moveTo>
                  <a:pt x="f5" y="f6"/>
                </a:moveTo>
                <a:cubicBezTo>
                  <a:pt x="f7" y="f6"/>
                  <a:pt x="f2" y="f7"/>
                  <a:pt x="f2" y="f8"/>
                </a:cubicBezTo>
                <a:cubicBezTo>
                  <a:pt x="f2" y="f9"/>
                  <a:pt x="f7" y="f3"/>
                  <a:pt x="f5" y="f3"/>
                </a:cubicBezTo>
                <a:cubicBezTo>
                  <a:pt x="f9" y="f3"/>
                  <a:pt x="f3" y="f9"/>
                  <a:pt x="f3" y="f8"/>
                </a:cubicBezTo>
                <a:cubicBezTo>
                  <a:pt x="f3" y="f7"/>
                  <a:pt x="f9" y="f6"/>
                  <a:pt x="f5" y="f6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Google Shape;4608;p59">
            <a:extLst>
              <a:ext uri="{FF2B5EF4-FFF2-40B4-BE49-F238E27FC236}">
                <a16:creationId xmlns:a16="http://schemas.microsoft.com/office/drawing/2014/main" id="{85E9CF4C-1C6A-A7D6-B5BB-2EA4704C90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330" y="515730"/>
            <a:ext cx="2741700" cy="720903"/>
          </a:xfrm>
        </p:spPr>
        <p:txBody>
          <a:bodyPr/>
          <a:lstStyle/>
          <a:p>
            <a:pPr lvl="0"/>
            <a:r>
              <a:rPr lang="en-US">
                <a:solidFill>
                  <a:srgbClr val="8BAB42"/>
                </a:solidFill>
              </a:rPr>
              <a:t>ENROLLMENT PROCESS</a:t>
            </a:r>
          </a:p>
        </p:txBody>
      </p:sp>
      <p:sp>
        <p:nvSpPr>
          <p:cNvPr id="12" name="Google Shape;4609;p59">
            <a:extLst>
              <a:ext uri="{FF2B5EF4-FFF2-40B4-BE49-F238E27FC236}">
                <a16:creationId xmlns:a16="http://schemas.microsoft.com/office/drawing/2014/main" id="{EBCC5E04-49BB-C660-B167-F594D0D85D6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22376" y="3400553"/>
            <a:ext cx="1924802" cy="928500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/>
              <a:t>STEP 1</a:t>
            </a:r>
          </a:p>
        </p:txBody>
      </p:sp>
      <p:sp>
        <p:nvSpPr>
          <p:cNvPr id="13" name="Google Shape;4610;p59">
            <a:extLst>
              <a:ext uri="{FF2B5EF4-FFF2-40B4-BE49-F238E27FC236}">
                <a16:creationId xmlns:a16="http://schemas.microsoft.com/office/drawing/2014/main" id="{109B300D-11DD-E98D-749D-725CCCF0C86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22430" y="3719587"/>
            <a:ext cx="1924802" cy="641396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/>
              <a:t>It’s the farthest planet from the Sun</a:t>
            </a:r>
          </a:p>
        </p:txBody>
      </p:sp>
      <p:sp>
        <p:nvSpPr>
          <p:cNvPr id="14" name="Google Shape;4611;p59">
            <a:extLst>
              <a:ext uri="{FF2B5EF4-FFF2-40B4-BE49-F238E27FC236}">
                <a16:creationId xmlns:a16="http://schemas.microsoft.com/office/drawing/2014/main" id="{A921A2F8-43BB-DA6B-B6F1-FDD6A08C6AF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22421" y="2363056"/>
            <a:ext cx="19248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Bebas Neue"/>
              </a:rPr>
              <a:t>01</a:t>
            </a:r>
          </a:p>
        </p:txBody>
      </p:sp>
      <p:sp>
        <p:nvSpPr>
          <p:cNvPr id="15" name="Google Shape;4612;p59">
            <a:extLst>
              <a:ext uri="{FF2B5EF4-FFF2-40B4-BE49-F238E27FC236}">
                <a16:creationId xmlns:a16="http://schemas.microsoft.com/office/drawing/2014/main" id="{2148A441-C0E5-6EBB-2734-585696D07B1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7224" y="1934330"/>
            <a:ext cx="1924802" cy="342900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/>
              <a:t>STEP 2</a:t>
            </a:r>
          </a:p>
        </p:txBody>
      </p:sp>
      <p:sp>
        <p:nvSpPr>
          <p:cNvPr id="16" name="Google Shape;4613;p59">
            <a:extLst>
              <a:ext uri="{FF2B5EF4-FFF2-40B4-BE49-F238E27FC236}">
                <a16:creationId xmlns:a16="http://schemas.microsoft.com/office/drawing/2014/main" id="{FE165B2E-0431-A78D-2B0E-D7FB3138EC2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7279" y="2253383"/>
            <a:ext cx="1924802" cy="641396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/>
              <a:t>Despite being red, Mars is actually cold</a:t>
            </a:r>
          </a:p>
        </p:txBody>
      </p:sp>
      <p:sp>
        <p:nvSpPr>
          <p:cNvPr id="17" name="Google Shape;4614;p59">
            <a:extLst>
              <a:ext uri="{FF2B5EF4-FFF2-40B4-BE49-F238E27FC236}">
                <a16:creationId xmlns:a16="http://schemas.microsoft.com/office/drawing/2014/main" id="{A0A18DB8-75FD-AECF-4E70-5D4EF09FD82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47270" y="3593107"/>
            <a:ext cx="19248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Bebas Neue"/>
              </a:rPr>
              <a:t>02</a:t>
            </a:r>
          </a:p>
        </p:txBody>
      </p:sp>
      <p:sp>
        <p:nvSpPr>
          <p:cNvPr id="18" name="Google Shape;4615;p59">
            <a:extLst>
              <a:ext uri="{FF2B5EF4-FFF2-40B4-BE49-F238E27FC236}">
                <a16:creationId xmlns:a16="http://schemas.microsoft.com/office/drawing/2014/main" id="{7E691609-BD04-D050-105A-0EB73B7E585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72073" y="3400534"/>
            <a:ext cx="1924802" cy="342900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/>
              <a:t>STEP 3</a:t>
            </a:r>
          </a:p>
        </p:txBody>
      </p:sp>
      <p:sp>
        <p:nvSpPr>
          <p:cNvPr id="19" name="Google Shape;4616;p59">
            <a:extLst>
              <a:ext uri="{FF2B5EF4-FFF2-40B4-BE49-F238E27FC236}">
                <a16:creationId xmlns:a16="http://schemas.microsoft.com/office/drawing/2014/main" id="{D3993512-17F1-D5C6-DF5A-D4CFB46F06A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72128" y="3719587"/>
            <a:ext cx="1924802" cy="641396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/>
              <a:t>It’s the smallest planet in the Solar System</a:t>
            </a:r>
          </a:p>
        </p:txBody>
      </p:sp>
      <p:sp>
        <p:nvSpPr>
          <p:cNvPr id="20" name="Google Shape;4617;p59">
            <a:extLst>
              <a:ext uri="{FF2B5EF4-FFF2-40B4-BE49-F238E27FC236}">
                <a16:creationId xmlns:a16="http://schemas.microsoft.com/office/drawing/2014/main" id="{8269E4DE-B9B7-C8B4-BB51-6725583FF9A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572118" y="2363056"/>
            <a:ext cx="19248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Bebas Neue"/>
              </a:rPr>
              <a:t>03</a:t>
            </a:r>
          </a:p>
        </p:txBody>
      </p:sp>
      <p:sp>
        <p:nvSpPr>
          <p:cNvPr id="21" name="Google Shape;4618;p59">
            <a:extLst>
              <a:ext uri="{FF2B5EF4-FFF2-40B4-BE49-F238E27FC236}">
                <a16:creationId xmlns:a16="http://schemas.microsoft.com/office/drawing/2014/main" id="{12EBF1C4-A845-69DF-6752-5E52E48FD60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96930" y="1934330"/>
            <a:ext cx="1924802" cy="342900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/>
              <a:t>STEP 4</a:t>
            </a:r>
          </a:p>
        </p:txBody>
      </p:sp>
      <p:sp>
        <p:nvSpPr>
          <p:cNvPr id="22" name="Google Shape;4619;p59">
            <a:extLst>
              <a:ext uri="{FF2B5EF4-FFF2-40B4-BE49-F238E27FC236}">
                <a16:creationId xmlns:a16="http://schemas.microsoft.com/office/drawing/2014/main" id="{48B12D3D-43F5-3433-9887-539BDF7E02D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96985" y="2253383"/>
            <a:ext cx="1924802" cy="641396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800"/>
              <a:t>It’s the biggest planet in the Solar System</a:t>
            </a:r>
          </a:p>
        </p:txBody>
      </p:sp>
      <p:sp>
        <p:nvSpPr>
          <p:cNvPr id="23" name="Google Shape;4620;p59">
            <a:extLst>
              <a:ext uri="{FF2B5EF4-FFF2-40B4-BE49-F238E27FC236}">
                <a16:creationId xmlns:a16="http://schemas.microsoft.com/office/drawing/2014/main" id="{B23C1FCE-BA35-7942-908A-D36040E3838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96976" y="3593107"/>
            <a:ext cx="1924802" cy="3629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Bebas Neue"/>
              </a:rPr>
              <a:t>04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26">
            <a:extLst>
              <a:ext uri="{FF2B5EF4-FFF2-40B4-BE49-F238E27FC236}">
                <a16:creationId xmlns:a16="http://schemas.microsoft.com/office/drawing/2014/main" id="{2C312084-35B4-3BF7-B437-C6E9FCF5EB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5800" y="2364025"/>
            <a:ext cx="7772400" cy="1159797"/>
          </a:xfrm>
        </p:spPr>
        <p:txBody>
          <a:bodyPr anchorCtr="1"/>
          <a:lstStyle/>
          <a:p>
            <a:pPr lvl="0" algn="ctr"/>
            <a:r>
              <a:rPr lang="en-US" sz="9600">
                <a:solidFill>
                  <a:srgbClr val="8BAB42"/>
                </a:solidFill>
              </a:rPr>
              <a:t>89,526,124</a:t>
            </a:r>
          </a:p>
        </p:txBody>
      </p:sp>
      <p:sp>
        <p:nvSpPr>
          <p:cNvPr id="3" name="Google Shape;166;p26">
            <a:extLst>
              <a:ext uri="{FF2B5EF4-FFF2-40B4-BE49-F238E27FC236}">
                <a16:creationId xmlns:a16="http://schemas.microsoft.com/office/drawing/2014/main" id="{7DBCE911-3725-D2BD-CC8B-5DFDC4A23A0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85800" y="3836401"/>
            <a:ext cx="7772400" cy="784802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US"/>
              <a:t>Whoa! That’s a big number, aren’t you proud?</a:t>
            </a:r>
          </a:p>
        </p:txBody>
      </p:sp>
      <p:sp>
        <p:nvSpPr>
          <p:cNvPr id="4" name="Google Shape;167;p26">
            <a:extLst>
              <a:ext uri="{FF2B5EF4-FFF2-40B4-BE49-F238E27FC236}">
                <a16:creationId xmlns:a16="http://schemas.microsoft.com/office/drawing/2014/main" id="{4DBDCA11-83A6-8F2A-1634-F7B809B26C77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92D68F-90A8-4DD8-B435-96C03057C475}" type="slidenum">
              <a:t>24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grpSp>
        <p:nvGrpSpPr>
          <p:cNvPr id="5" name="Grupo 11">
            <a:extLst>
              <a:ext uri="{FF2B5EF4-FFF2-40B4-BE49-F238E27FC236}">
                <a16:creationId xmlns:a16="http://schemas.microsoft.com/office/drawing/2014/main" id="{79C7C4A2-B42A-8A1F-9011-72608AC10BB8}"/>
              </a:ext>
            </a:extLst>
          </p:cNvPr>
          <p:cNvGrpSpPr/>
          <p:nvPr/>
        </p:nvGrpSpPr>
        <p:grpSpPr>
          <a:xfrm>
            <a:off x="3949705" y="375452"/>
            <a:ext cx="1246190" cy="1992313"/>
            <a:chOff x="3949705" y="375452"/>
            <a:chExt cx="1246190" cy="1992313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958BEDA-D1A8-529A-37B7-98AA51EAF53E}"/>
                </a:ext>
              </a:extLst>
            </p:cNvPr>
            <p:cNvSpPr/>
            <p:nvPr/>
          </p:nvSpPr>
          <p:spPr>
            <a:xfrm>
              <a:off x="4237036" y="375452"/>
              <a:ext cx="534988" cy="5397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1"/>
                <a:gd name="f7" fmla="val 224"/>
                <a:gd name="f8" fmla="val 124"/>
                <a:gd name="f9" fmla="val 133"/>
                <a:gd name="f10" fmla="val 3"/>
                <a:gd name="f11" fmla="val 142"/>
                <a:gd name="f12" fmla="val 4"/>
                <a:gd name="f13" fmla="val 151"/>
                <a:gd name="f14" fmla="val 8"/>
                <a:gd name="f15" fmla="val 195"/>
                <a:gd name="f16" fmla="val 25"/>
                <a:gd name="f17" fmla="val 67"/>
                <a:gd name="f18" fmla="val 217"/>
                <a:gd name="f19" fmla="val 116"/>
                <a:gd name="f20" fmla="val 214"/>
                <a:gd name="f21" fmla="val 160"/>
                <a:gd name="f22" fmla="val 184"/>
                <a:gd name="f23" fmla="val 196"/>
                <a:gd name="f24" fmla="val 139"/>
                <a:gd name="f25" fmla="val 208"/>
                <a:gd name="f26" fmla="val 78"/>
                <a:gd name="f27" fmla="val 17"/>
                <a:gd name="f28" fmla="val 183"/>
                <a:gd name="f29" fmla="val 120"/>
                <a:gd name="f30" fmla="val 65"/>
                <a:gd name="f31" fmla="val 39"/>
                <a:gd name="f32" fmla="val 10"/>
                <a:gd name="f33" fmla="val 97"/>
                <a:gd name="f34" fmla="val 2"/>
                <a:gd name="f35" fmla="val 98"/>
                <a:gd name="f36" fmla="val 1"/>
                <a:gd name="f37" fmla="val 107"/>
                <a:gd name="f38" fmla="+- 0 0 -90"/>
                <a:gd name="f39" fmla="*/ f3 1 221"/>
                <a:gd name="f40" fmla="*/ f4 1 224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221"/>
                <a:gd name="f49" fmla="*/ f45 1 224"/>
                <a:gd name="f50" fmla="*/ 124 f46 1"/>
                <a:gd name="f51" fmla="*/ 0 f45 1"/>
                <a:gd name="f52" fmla="*/ 151 f46 1"/>
                <a:gd name="f53" fmla="*/ 8 f45 1"/>
                <a:gd name="f54" fmla="*/ 217 f46 1"/>
                <a:gd name="f55" fmla="*/ 116 f45 1"/>
                <a:gd name="f56" fmla="*/ 139 f46 1"/>
                <a:gd name="f57" fmla="*/ 208 f45 1"/>
                <a:gd name="f58" fmla="*/ 8 f46 1"/>
                <a:gd name="f59" fmla="*/ 120 f45 1"/>
                <a:gd name="f60" fmla="*/ 97 f46 1"/>
                <a:gd name="f61" fmla="*/ 2 f45 1"/>
                <a:gd name="f62" fmla="*/ 98 f46 1"/>
                <a:gd name="f63" fmla="+- f47 0 f1"/>
                <a:gd name="f64" fmla="*/ f50 1 221"/>
                <a:gd name="f65" fmla="*/ f51 1 224"/>
                <a:gd name="f66" fmla="*/ f52 1 221"/>
                <a:gd name="f67" fmla="*/ f53 1 224"/>
                <a:gd name="f68" fmla="*/ f54 1 221"/>
                <a:gd name="f69" fmla="*/ f55 1 224"/>
                <a:gd name="f70" fmla="*/ f56 1 221"/>
                <a:gd name="f71" fmla="*/ f57 1 224"/>
                <a:gd name="f72" fmla="*/ f58 1 221"/>
                <a:gd name="f73" fmla="*/ f59 1 224"/>
                <a:gd name="f74" fmla="*/ f60 1 221"/>
                <a:gd name="f75" fmla="*/ f61 1 224"/>
                <a:gd name="f76" fmla="*/ f62 1 221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8"/>
                <a:gd name="f90" fmla="*/ f73 1 f49"/>
                <a:gd name="f91" fmla="*/ f74 1 f48"/>
                <a:gd name="f92" fmla="*/ f75 1 f49"/>
                <a:gd name="f93" fmla="*/ f76 1 f48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39 1"/>
                <a:gd name="f107" fmla="*/ f90 f40 1"/>
                <a:gd name="f108" fmla="*/ f91 f39 1"/>
                <a:gd name="f109" fmla="*/ f92 f40 1"/>
                <a:gd name="f110" fmla="*/ f93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6" y="f107"/>
                </a:cxn>
                <a:cxn ang="f63">
                  <a:pos x="f108" y="f109"/>
                </a:cxn>
                <a:cxn ang="f63">
                  <a:pos x="f110" y="f99"/>
                </a:cxn>
                <a:cxn ang="f63">
                  <a:pos x="f98" y="f99"/>
                </a:cxn>
              </a:cxnLst>
              <a:rect l="f94" t="f97" r="f95" b="f96"/>
              <a:pathLst>
                <a:path w="221" h="224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7"/>
                    <a:pt x="f27" y="f28"/>
                    <a:pt x="f14" y="f29"/>
                  </a:cubicBezTo>
                  <a:cubicBezTo>
                    <a:pt x="f5" y="f30"/>
                    <a:pt x="f31" y="f32"/>
                    <a:pt x="f33" y="f34"/>
                  </a:cubicBezTo>
                  <a:cubicBezTo>
                    <a:pt x="f33" y="f34"/>
                    <a:pt x="f35" y="f36"/>
                    <a:pt x="f35" y="f5"/>
                  </a:cubicBezTo>
                  <a:cubicBezTo>
                    <a:pt x="f37" y="f5"/>
                    <a:pt x="f19" y="f5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A0B2A84-96CA-E86A-AA60-5D4BEC9F63EF}"/>
                </a:ext>
              </a:extLst>
            </p:cNvPr>
            <p:cNvSpPr/>
            <p:nvPr/>
          </p:nvSpPr>
          <p:spPr>
            <a:xfrm>
              <a:off x="4665661" y="1651799"/>
              <a:ext cx="458791" cy="7159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"/>
                <a:gd name="f7" fmla="val 296"/>
                <a:gd name="f8" fmla="val 94"/>
                <a:gd name="f9" fmla="val 294"/>
                <a:gd name="f10" fmla="val 291"/>
                <a:gd name="f11" fmla="val 289"/>
                <a:gd name="f12" fmla="val 95"/>
                <a:gd name="f13" fmla="val 220"/>
                <a:gd name="f14" fmla="val 150"/>
                <a:gd name="f15" fmla="val 81"/>
                <a:gd name="f16" fmla="val 79"/>
                <a:gd name="f17" fmla="val 77"/>
                <a:gd name="f18" fmla="val 74"/>
                <a:gd name="f19" fmla="val 63"/>
                <a:gd name="f20" fmla="val 32"/>
                <a:gd name="f21" fmla="val 5"/>
                <a:gd name="f22" fmla="val 64"/>
                <a:gd name="f23" fmla="val 9"/>
                <a:gd name="f24" fmla="val 55"/>
                <a:gd name="f25" fmla="val 13"/>
                <a:gd name="f26" fmla="val 47"/>
                <a:gd name="f27" fmla="val 19"/>
                <a:gd name="f28" fmla="val 33"/>
                <a:gd name="f29" fmla="val 26"/>
                <a:gd name="f30" fmla="val 6"/>
                <a:gd name="f31" fmla="val 34"/>
                <a:gd name="f32" fmla="val 3"/>
                <a:gd name="f33" fmla="val 37"/>
                <a:gd name="f34" fmla="val 40"/>
                <a:gd name="f35" fmla="val 89"/>
                <a:gd name="f36" fmla="val 138"/>
                <a:gd name="f37" fmla="val 188"/>
                <a:gd name="f38" fmla="val 189"/>
                <a:gd name="f39" fmla="val 1"/>
                <a:gd name="f40" fmla="val 22"/>
                <a:gd name="f41" fmla="val 43"/>
                <a:gd name="f42" fmla="val 122"/>
                <a:gd name="f43" fmla="val 238"/>
                <a:gd name="f44" fmla="val 258"/>
                <a:gd name="f45" fmla="val 277"/>
                <a:gd name="f46" fmla="val 158"/>
                <a:gd name="f47" fmla="val 126"/>
                <a:gd name="f48" fmla="+- 0 0 -90"/>
                <a:gd name="f49" fmla="*/ f3 1 190"/>
                <a:gd name="f50" fmla="*/ f4 1 296"/>
                <a:gd name="f51" fmla="val f5"/>
                <a:gd name="f52" fmla="val f6"/>
                <a:gd name="f53" fmla="val f7"/>
                <a:gd name="f54" fmla="*/ f48 f0 1"/>
                <a:gd name="f55" fmla="+- f53 0 f51"/>
                <a:gd name="f56" fmla="+- f52 0 f51"/>
                <a:gd name="f57" fmla="*/ f54 1 f2"/>
                <a:gd name="f58" fmla="*/ f56 1 190"/>
                <a:gd name="f59" fmla="*/ f55 1 296"/>
                <a:gd name="f60" fmla="*/ 94 f56 1"/>
                <a:gd name="f61" fmla="*/ 296 f55 1"/>
                <a:gd name="f62" fmla="*/ 289 f55 1"/>
                <a:gd name="f63" fmla="*/ 81 f55 1"/>
                <a:gd name="f64" fmla="*/ 74 f55 1"/>
                <a:gd name="f65" fmla="*/ 0 f56 1"/>
                <a:gd name="f66" fmla="*/ 13 f56 1"/>
                <a:gd name="f67" fmla="*/ 47 f55 1"/>
                <a:gd name="f68" fmla="*/ 33 f56 1"/>
                <a:gd name="f69" fmla="*/ 6 f55 1"/>
                <a:gd name="f70" fmla="*/ 40 f56 1"/>
                <a:gd name="f71" fmla="*/ 0 f55 1"/>
                <a:gd name="f72" fmla="*/ 188 f56 1"/>
                <a:gd name="f73" fmla="*/ 190 f56 1"/>
                <a:gd name="f74" fmla="*/ 1 f55 1"/>
                <a:gd name="f75" fmla="*/ 64 f55 1"/>
                <a:gd name="f76" fmla="*/ 238 f55 1"/>
                <a:gd name="f77" fmla="+- f57 0 f1"/>
                <a:gd name="f78" fmla="*/ f60 1 190"/>
                <a:gd name="f79" fmla="*/ f61 1 296"/>
                <a:gd name="f80" fmla="*/ f62 1 296"/>
                <a:gd name="f81" fmla="*/ f63 1 296"/>
                <a:gd name="f82" fmla="*/ f64 1 296"/>
                <a:gd name="f83" fmla="*/ f65 1 190"/>
                <a:gd name="f84" fmla="*/ f66 1 190"/>
                <a:gd name="f85" fmla="*/ f67 1 296"/>
                <a:gd name="f86" fmla="*/ f68 1 190"/>
                <a:gd name="f87" fmla="*/ f69 1 296"/>
                <a:gd name="f88" fmla="*/ f70 1 190"/>
                <a:gd name="f89" fmla="*/ f71 1 296"/>
                <a:gd name="f90" fmla="*/ f72 1 190"/>
                <a:gd name="f91" fmla="*/ f73 1 190"/>
                <a:gd name="f92" fmla="*/ f74 1 296"/>
                <a:gd name="f93" fmla="*/ f75 1 296"/>
                <a:gd name="f94" fmla="*/ f76 1 296"/>
                <a:gd name="f95" fmla="*/ 0 1 f58"/>
                <a:gd name="f96" fmla="*/ f52 1 f58"/>
                <a:gd name="f97" fmla="*/ 0 1 f59"/>
                <a:gd name="f98" fmla="*/ f53 1 f59"/>
                <a:gd name="f99" fmla="*/ f78 1 f58"/>
                <a:gd name="f100" fmla="*/ f79 1 f59"/>
                <a:gd name="f101" fmla="*/ f80 1 f59"/>
                <a:gd name="f102" fmla="*/ f81 1 f59"/>
                <a:gd name="f103" fmla="*/ f82 1 f59"/>
                <a:gd name="f104" fmla="*/ f83 1 f58"/>
                <a:gd name="f105" fmla="*/ f84 1 f58"/>
                <a:gd name="f106" fmla="*/ f85 1 f59"/>
                <a:gd name="f107" fmla="*/ f86 1 f58"/>
                <a:gd name="f108" fmla="*/ f87 1 f59"/>
                <a:gd name="f109" fmla="*/ f88 1 f58"/>
                <a:gd name="f110" fmla="*/ f89 1 f59"/>
                <a:gd name="f111" fmla="*/ f90 1 f58"/>
                <a:gd name="f112" fmla="*/ f91 1 f58"/>
                <a:gd name="f113" fmla="*/ f92 1 f59"/>
                <a:gd name="f114" fmla="*/ f93 1 f59"/>
                <a:gd name="f115" fmla="*/ f94 1 f59"/>
                <a:gd name="f116" fmla="*/ f95 f49 1"/>
                <a:gd name="f117" fmla="*/ f96 f49 1"/>
                <a:gd name="f118" fmla="*/ f98 f50 1"/>
                <a:gd name="f119" fmla="*/ f97 f50 1"/>
                <a:gd name="f120" fmla="*/ f99 f49 1"/>
                <a:gd name="f121" fmla="*/ f100 f50 1"/>
                <a:gd name="f122" fmla="*/ f101 f50 1"/>
                <a:gd name="f123" fmla="*/ f102 f50 1"/>
                <a:gd name="f124" fmla="*/ f103 f50 1"/>
                <a:gd name="f125" fmla="*/ f104 f49 1"/>
                <a:gd name="f126" fmla="*/ f105 f49 1"/>
                <a:gd name="f127" fmla="*/ f106 f50 1"/>
                <a:gd name="f128" fmla="*/ f107 f49 1"/>
                <a:gd name="f129" fmla="*/ f108 f50 1"/>
                <a:gd name="f130" fmla="*/ f109 f49 1"/>
                <a:gd name="f131" fmla="*/ f110 f50 1"/>
                <a:gd name="f132" fmla="*/ f111 f49 1"/>
                <a:gd name="f133" fmla="*/ f112 f49 1"/>
                <a:gd name="f134" fmla="*/ f113 f50 1"/>
                <a:gd name="f135" fmla="*/ f114 f50 1"/>
                <a:gd name="f136" fmla="*/ f115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7">
                  <a:pos x="f120" y="f121"/>
                </a:cxn>
                <a:cxn ang="f77">
                  <a:pos x="f120" y="f122"/>
                </a:cxn>
                <a:cxn ang="f77">
                  <a:pos x="f120" y="f123"/>
                </a:cxn>
                <a:cxn ang="f77">
                  <a:pos x="f120" y="f124"/>
                </a:cxn>
                <a:cxn ang="f77">
                  <a:pos x="f125" y="f124"/>
                </a:cxn>
                <a:cxn ang="f77">
                  <a:pos x="f126" y="f127"/>
                </a:cxn>
                <a:cxn ang="f77">
                  <a:pos x="f128" y="f129"/>
                </a:cxn>
                <a:cxn ang="f77">
                  <a:pos x="f130" y="f131"/>
                </a:cxn>
                <a:cxn ang="f77">
                  <a:pos x="f132" y="f131"/>
                </a:cxn>
                <a:cxn ang="f77">
                  <a:pos x="f133" y="f134"/>
                </a:cxn>
                <a:cxn ang="f77">
                  <a:pos x="f133" y="f135"/>
                </a:cxn>
                <a:cxn ang="f77">
                  <a:pos x="f133" y="f136"/>
                </a:cxn>
                <a:cxn ang="f77">
                  <a:pos x="f133" y="f121"/>
                </a:cxn>
                <a:cxn ang="f77">
                  <a:pos x="f120" y="f121"/>
                </a:cxn>
              </a:cxnLst>
              <a:rect l="f116" t="f119" r="f117" b="f118"/>
              <a:pathLst>
                <a:path w="190" h="296">
                  <a:moveTo>
                    <a:pt x="f8" y="f7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12" y="f13"/>
                    <a:pt x="f12" y="f14"/>
                    <a:pt x="f8" y="f15"/>
                  </a:cubicBezTo>
                  <a:cubicBezTo>
                    <a:pt x="f8" y="f16"/>
                    <a:pt x="f8" y="f17"/>
                    <a:pt x="f8" y="f18"/>
                  </a:cubicBezTo>
                  <a:cubicBezTo>
                    <a:pt x="f19" y="f18"/>
                    <a:pt x="f20" y="f18"/>
                    <a:pt x="f5" y="f18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27"/>
                    <a:pt x="f28" y="f30"/>
                  </a:cubicBezTo>
                  <a:cubicBezTo>
                    <a:pt x="f31" y="f32"/>
                    <a:pt x="f33" y="f5"/>
                    <a:pt x="f34" y="f5"/>
                  </a:cubicBezTo>
                  <a:cubicBezTo>
                    <a:pt x="f35" y="f5"/>
                    <a:pt x="f36" y="f5"/>
                    <a:pt x="f37" y="f5"/>
                  </a:cubicBezTo>
                  <a:cubicBezTo>
                    <a:pt x="f37" y="f5"/>
                    <a:pt x="f38" y="f5"/>
                    <a:pt x="f6" y="f39"/>
                  </a:cubicBezTo>
                  <a:cubicBezTo>
                    <a:pt x="f6" y="f40"/>
                    <a:pt x="f6" y="f41"/>
                    <a:pt x="f6" y="f22"/>
                  </a:cubicBezTo>
                  <a:cubicBezTo>
                    <a:pt x="f6" y="f42"/>
                    <a:pt x="f6" y="f2"/>
                    <a:pt x="f6" y="f43"/>
                  </a:cubicBezTo>
                  <a:cubicBezTo>
                    <a:pt x="f6" y="f44"/>
                    <a:pt x="f6" y="f45"/>
                    <a:pt x="f6" y="f7"/>
                  </a:cubicBezTo>
                  <a:cubicBezTo>
                    <a:pt x="f46" y="f7"/>
                    <a:pt x="f47" y="f7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D1A4CD9-2C81-965E-8469-2F7BC84B6AC9}"/>
                </a:ext>
              </a:extLst>
            </p:cNvPr>
            <p:cNvSpPr/>
            <p:nvPr/>
          </p:nvSpPr>
          <p:spPr>
            <a:xfrm>
              <a:off x="4275140" y="964417"/>
              <a:ext cx="847721" cy="86677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0"/>
                <a:gd name="f7" fmla="val 359"/>
                <a:gd name="f8" fmla="val 133"/>
                <a:gd name="f9" fmla="val 152"/>
                <a:gd name="f10" fmla="val 170"/>
                <a:gd name="f11" fmla="val 189"/>
                <a:gd name="f12" fmla="val 336"/>
                <a:gd name="f13" fmla="val 322"/>
                <a:gd name="f14" fmla="val 307"/>
                <a:gd name="f15" fmla="val 263"/>
                <a:gd name="f16" fmla="val 219"/>
                <a:gd name="f17" fmla="val 175"/>
                <a:gd name="f18" fmla="val 168"/>
                <a:gd name="f19" fmla="val 166"/>
                <a:gd name="f20" fmla="val 191"/>
                <a:gd name="f21" fmla="val 163"/>
                <a:gd name="f22" fmla="val 196"/>
                <a:gd name="f23" fmla="val 139"/>
                <a:gd name="f24" fmla="val 248"/>
                <a:gd name="f25" fmla="val 115"/>
                <a:gd name="f26" fmla="val 299"/>
                <a:gd name="f27" fmla="val 90"/>
                <a:gd name="f28" fmla="val 87"/>
                <a:gd name="f29" fmla="val 356"/>
                <a:gd name="f30" fmla="val 84"/>
                <a:gd name="f31" fmla="val 76"/>
                <a:gd name="f32" fmla="val 51"/>
                <a:gd name="f33" fmla="val 358"/>
                <a:gd name="f34" fmla="val 26"/>
                <a:gd name="f35" fmla="val 6"/>
                <a:gd name="f36" fmla="val 239"/>
                <a:gd name="f37" fmla="val 12"/>
                <a:gd name="f38" fmla="val 120"/>
                <a:gd name="f39" fmla="val 18"/>
                <a:gd name="f40" fmla="val 21"/>
                <a:gd name="f41" fmla="val 23"/>
                <a:gd name="f42" fmla="val 61"/>
                <a:gd name="f43" fmla="val 96"/>
                <a:gd name="f44" fmla="val 130"/>
                <a:gd name="f45" fmla="val 136"/>
                <a:gd name="f46" fmla="val 1"/>
                <a:gd name="f47" fmla="val 141"/>
                <a:gd name="f48" fmla="val 7"/>
                <a:gd name="f49" fmla="val 158"/>
                <a:gd name="f50" fmla="val 47"/>
                <a:gd name="f51" fmla="val 177"/>
                <a:gd name="f52" fmla="val 194"/>
                <a:gd name="f53" fmla="val 128"/>
                <a:gd name="f54" fmla="val 132"/>
                <a:gd name="f55" fmla="val 199"/>
                <a:gd name="f56" fmla="val 204"/>
                <a:gd name="f57" fmla="val 250"/>
                <a:gd name="f58" fmla="val 296"/>
                <a:gd name="f59" fmla="val 342"/>
                <a:gd name="f60" fmla="val 344"/>
                <a:gd name="f61" fmla="val 347"/>
                <a:gd name="f62" fmla="+- 0 0 -90"/>
                <a:gd name="f63" fmla="*/ f3 1 350"/>
                <a:gd name="f64" fmla="*/ f4 1 359"/>
                <a:gd name="f65" fmla="val f5"/>
                <a:gd name="f66" fmla="val f6"/>
                <a:gd name="f67" fmla="val f7"/>
                <a:gd name="f68" fmla="*/ f62 f0 1"/>
                <a:gd name="f69" fmla="+- f67 0 f65"/>
                <a:gd name="f70" fmla="+- f66 0 f65"/>
                <a:gd name="f71" fmla="*/ f68 1 f2"/>
                <a:gd name="f72" fmla="*/ f70 1 350"/>
                <a:gd name="f73" fmla="*/ f69 1 359"/>
                <a:gd name="f74" fmla="*/ 350 f70 1"/>
                <a:gd name="f75" fmla="*/ 133 f69 1"/>
                <a:gd name="f76" fmla="*/ 189 f69 1"/>
                <a:gd name="f77" fmla="*/ 307 f70 1"/>
                <a:gd name="f78" fmla="*/ 175 f70 1"/>
                <a:gd name="f79" fmla="*/ 163 f70 1"/>
                <a:gd name="f80" fmla="*/ 196 f69 1"/>
                <a:gd name="f81" fmla="*/ 90 f70 1"/>
                <a:gd name="f82" fmla="*/ 350 f69 1"/>
                <a:gd name="f83" fmla="*/ 76 f70 1"/>
                <a:gd name="f84" fmla="*/ 359 f69 1"/>
                <a:gd name="f85" fmla="*/ 0 f70 1"/>
                <a:gd name="f86" fmla="*/ 18 f70 1"/>
                <a:gd name="f87" fmla="*/ 0 f69 1"/>
                <a:gd name="f88" fmla="*/ 26 f70 1"/>
                <a:gd name="f89" fmla="*/ 130 f70 1"/>
                <a:gd name="f90" fmla="*/ 141 f70 1"/>
                <a:gd name="f91" fmla="*/ 7 f69 1"/>
                <a:gd name="f92" fmla="*/ 194 f70 1"/>
                <a:gd name="f93" fmla="*/ 128 f69 1"/>
                <a:gd name="f94" fmla="*/ 204 f70 1"/>
                <a:gd name="f95" fmla="*/ 342 f70 1"/>
                <a:gd name="f96" fmla="+- f71 0 f1"/>
                <a:gd name="f97" fmla="*/ f74 1 350"/>
                <a:gd name="f98" fmla="*/ f75 1 359"/>
                <a:gd name="f99" fmla="*/ f76 1 359"/>
                <a:gd name="f100" fmla="*/ f77 1 350"/>
                <a:gd name="f101" fmla="*/ f78 1 350"/>
                <a:gd name="f102" fmla="*/ f79 1 350"/>
                <a:gd name="f103" fmla="*/ f80 1 359"/>
                <a:gd name="f104" fmla="*/ f81 1 350"/>
                <a:gd name="f105" fmla="*/ f82 1 359"/>
                <a:gd name="f106" fmla="*/ f83 1 350"/>
                <a:gd name="f107" fmla="*/ f84 1 359"/>
                <a:gd name="f108" fmla="*/ f85 1 350"/>
                <a:gd name="f109" fmla="*/ f86 1 350"/>
                <a:gd name="f110" fmla="*/ f87 1 359"/>
                <a:gd name="f111" fmla="*/ f88 1 350"/>
                <a:gd name="f112" fmla="*/ f89 1 350"/>
                <a:gd name="f113" fmla="*/ f90 1 350"/>
                <a:gd name="f114" fmla="*/ f91 1 359"/>
                <a:gd name="f115" fmla="*/ f92 1 350"/>
                <a:gd name="f116" fmla="*/ f93 1 359"/>
                <a:gd name="f117" fmla="*/ f94 1 350"/>
                <a:gd name="f118" fmla="*/ f95 1 350"/>
                <a:gd name="f119" fmla="*/ 0 1 f72"/>
                <a:gd name="f120" fmla="*/ f66 1 f72"/>
                <a:gd name="f121" fmla="*/ 0 1 f73"/>
                <a:gd name="f122" fmla="*/ f67 1 f73"/>
                <a:gd name="f123" fmla="*/ f97 1 f72"/>
                <a:gd name="f124" fmla="*/ f98 1 f73"/>
                <a:gd name="f125" fmla="*/ f99 1 f73"/>
                <a:gd name="f126" fmla="*/ f100 1 f72"/>
                <a:gd name="f127" fmla="*/ f101 1 f72"/>
                <a:gd name="f128" fmla="*/ f102 1 f72"/>
                <a:gd name="f129" fmla="*/ f103 1 f73"/>
                <a:gd name="f130" fmla="*/ f104 1 f72"/>
                <a:gd name="f131" fmla="*/ f105 1 f73"/>
                <a:gd name="f132" fmla="*/ f106 1 f72"/>
                <a:gd name="f133" fmla="*/ f107 1 f73"/>
                <a:gd name="f134" fmla="*/ f108 1 f72"/>
                <a:gd name="f135" fmla="*/ f109 1 f72"/>
                <a:gd name="f136" fmla="*/ f110 1 f73"/>
                <a:gd name="f137" fmla="*/ f111 1 f72"/>
                <a:gd name="f138" fmla="*/ f112 1 f72"/>
                <a:gd name="f139" fmla="*/ f113 1 f72"/>
                <a:gd name="f140" fmla="*/ f114 1 f73"/>
                <a:gd name="f141" fmla="*/ f115 1 f72"/>
                <a:gd name="f142" fmla="*/ f116 1 f73"/>
                <a:gd name="f143" fmla="*/ f117 1 f72"/>
                <a:gd name="f144" fmla="*/ f118 1 f72"/>
                <a:gd name="f145" fmla="*/ f119 f63 1"/>
                <a:gd name="f146" fmla="*/ f120 f63 1"/>
                <a:gd name="f147" fmla="*/ f122 f64 1"/>
                <a:gd name="f148" fmla="*/ f121 f64 1"/>
                <a:gd name="f149" fmla="*/ f123 f63 1"/>
                <a:gd name="f150" fmla="*/ f124 f64 1"/>
                <a:gd name="f151" fmla="*/ f125 f64 1"/>
                <a:gd name="f152" fmla="*/ f126 f63 1"/>
                <a:gd name="f153" fmla="*/ f127 f63 1"/>
                <a:gd name="f154" fmla="*/ f128 f63 1"/>
                <a:gd name="f155" fmla="*/ f129 f64 1"/>
                <a:gd name="f156" fmla="*/ f130 f63 1"/>
                <a:gd name="f157" fmla="*/ f131 f64 1"/>
                <a:gd name="f158" fmla="*/ f132 f63 1"/>
                <a:gd name="f159" fmla="*/ f133 f64 1"/>
                <a:gd name="f160" fmla="*/ f134 f63 1"/>
                <a:gd name="f161" fmla="*/ f135 f63 1"/>
                <a:gd name="f162" fmla="*/ f136 f64 1"/>
                <a:gd name="f163" fmla="*/ f137 f63 1"/>
                <a:gd name="f164" fmla="*/ f138 f63 1"/>
                <a:gd name="f165" fmla="*/ f139 f63 1"/>
                <a:gd name="f166" fmla="*/ f140 f64 1"/>
                <a:gd name="f167" fmla="*/ f141 f63 1"/>
                <a:gd name="f168" fmla="*/ f142 f64 1"/>
                <a:gd name="f169" fmla="*/ f143 f63 1"/>
                <a:gd name="f170" fmla="*/ f144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6">
                  <a:pos x="f149" y="f150"/>
                </a:cxn>
                <a:cxn ang="f96">
                  <a:pos x="f149" y="f151"/>
                </a:cxn>
                <a:cxn ang="f96">
                  <a:pos x="f152" y="f151"/>
                </a:cxn>
                <a:cxn ang="f96">
                  <a:pos x="f153" y="f151"/>
                </a:cxn>
                <a:cxn ang="f96">
                  <a:pos x="f154" y="f155"/>
                </a:cxn>
                <a:cxn ang="f96">
                  <a:pos x="f156" y="f157"/>
                </a:cxn>
                <a:cxn ang="f96">
                  <a:pos x="f158" y="f159"/>
                </a:cxn>
                <a:cxn ang="f96">
                  <a:pos x="f160" y="f159"/>
                </a:cxn>
                <a:cxn ang="f96">
                  <a:pos x="f161" y="f162"/>
                </a:cxn>
                <a:cxn ang="f96">
                  <a:pos x="f163" y="f162"/>
                </a:cxn>
                <a:cxn ang="f96">
                  <a:pos x="f164" y="f162"/>
                </a:cxn>
                <a:cxn ang="f96">
                  <a:pos x="f165" y="f166"/>
                </a:cxn>
                <a:cxn ang="f96">
                  <a:pos x="f167" y="f168"/>
                </a:cxn>
                <a:cxn ang="f96">
                  <a:pos x="f169" y="f150"/>
                </a:cxn>
                <a:cxn ang="f96">
                  <a:pos x="f170" y="f150"/>
                </a:cxn>
                <a:cxn ang="f96">
                  <a:pos x="f149" y="f150"/>
                </a:cxn>
              </a:cxnLst>
              <a:rect l="f145" t="f148" r="f146" b="f147"/>
              <a:pathLst>
                <a:path w="350" h="359">
                  <a:moveTo>
                    <a:pt x="f6" y="f8"/>
                  </a:moveTo>
                  <a:cubicBezTo>
                    <a:pt x="f6" y="f9"/>
                    <a:pt x="f6" y="f10"/>
                    <a:pt x="f6" y="f11"/>
                  </a:cubicBezTo>
                  <a:cubicBezTo>
                    <a:pt x="f12" y="f11"/>
                    <a:pt x="f13" y="f11"/>
                    <a:pt x="f14" y="f11"/>
                  </a:cubicBezTo>
                  <a:cubicBezTo>
                    <a:pt x="f15" y="f11"/>
                    <a:pt x="f16" y="f11"/>
                    <a:pt x="f17" y="f11"/>
                  </a:cubicBezTo>
                  <a:cubicBezTo>
                    <a:pt x="f18" y="f11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6"/>
                  </a:cubicBezTo>
                  <a:cubicBezTo>
                    <a:pt x="f28" y="f29"/>
                    <a:pt x="f30" y="f7"/>
                    <a:pt x="f31" y="f7"/>
                  </a:cubicBezTo>
                  <a:cubicBezTo>
                    <a:pt x="f32" y="f33"/>
                    <a:pt x="f34" y="f7"/>
                    <a:pt x="f5" y="f7"/>
                  </a:cubicBezTo>
                  <a:cubicBezTo>
                    <a:pt x="f35" y="f36"/>
                    <a:pt x="f37" y="f38"/>
                    <a:pt x="f39" y="f5"/>
                  </a:cubicBezTo>
                  <a:cubicBezTo>
                    <a:pt x="f40" y="f5"/>
                    <a:pt x="f41" y="f5"/>
                    <a:pt x="f34" y="f5"/>
                  </a:cubicBezTo>
                  <a:cubicBezTo>
                    <a:pt x="f42" y="f5"/>
                    <a:pt x="f43" y="f5"/>
                    <a:pt x="f44" y="f5"/>
                  </a:cubicBezTo>
                  <a:cubicBezTo>
                    <a:pt x="f45" y="f5"/>
                    <a:pt x="f23" y="f46"/>
                    <a:pt x="f47" y="f48"/>
                  </a:cubicBezTo>
                  <a:cubicBezTo>
                    <a:pt x="f49" y="f50"/>
                    <a:pt x="f51" y="f28"/>
                    <a:pt x="f52" y="f53"/>
                  </a:cubicBezTo>
                  <a:cubicBezTo>
                    <a:pt x="f22" y="f54"/>
                    <a:pt x="f55" y="f8"/>
                    <a:pt x="f56" y="f8"/>
                  </a:cubicBezTo>
                  <a:cubicBezTo>
                    <a:pt x="f57" y="f8"/>
                    <a:pt x="f58" y="f8"/>
                    <a:pt x="f59" y="f8"/>
                  </a:cubicBezTo>
                  <a:cubicBezTo>
                    <a:pt x="f60" y="f8"/>
                    <a:pt x="f61" y="f8"/>
                    <a:pt x="f6" y="f8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B9B98BC-3055-29D6-49F2-26A16D38593A}"/>
                </a:ext>
              </a:extLst>
            </p:cNvPr>
            <p:cNvSpPr/>
            <p:nvPr/>
          </p:nvSpPr>
          <p:spPr>
            <a:xfrm>
              <a:off x="3949705" y="1154914"/>
              <a:ext cx="1246190" cy="11731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5"/>
                <a:gd name="f7" fmla="val 486"/>
                <a:gd name="f8" fmla="val 335"/>
                <a:gd name="f9" fmla="val 296"/>
                <a:gd name="f10" fmla="val 315"/>
                <a:gd name="f11" fmla="val 332"/>
                <a:gd name="f12" fmla="val 350"/>
                <a:gd name="f13" fmla="val 322"/>
                <a:gd name="f14" fmla="val 310"/>
                <a:gd name="f15" fmla="val 314"/>
                <a:gd name="f16" fmla="val 391"/>
                <a:gd name="f17" fmla="val 331"/>
                <a:gd name="f18" fmla="val 431"/>
                <a:gd name="f19" fmla="val 349"/>
                <a:gd name="f20" fmla="val 471"/>
                <a:gd name="f21" fmla="val 338"/>
                <a:gd name="f22" fmla="val 476"/>
                <a:gd name="f23" fmla="val 328"/>
                <a:gd name="f24" fmla="val 481"/>
                <a:gd name="f25" fmla="val 316"/>
                <a:gd name="f26" fmla="val 308"/>
                <a:gd name="f27" fmla="val 469"/>
                <a:gd name="f28" fmla="val 301"/>
                <a:gd name="f29" fmla="val 451"/>
                <a:gd name="f30" fmla="val 293"/>
                <a:gd name="f31" fmla="val 434"/>
                <a:gd name="f32" fmla="val 282"/>
                <a:gd name="f33" fmla="val 408"/>
                <a:gd name="f34" fmla="val 270"/>
                <a:gd name="f35" fmla="val 382"/>
                <a:gd name="f36" fmla="val 259"/>
                <a:gd name="f37" fmla="val 356"/>
                <a:gd name="f38" fmla="val 258"/>
                <a:gd name="f39" fmla="val 353"/>
                <a:gd name="f40" fmla="val 254"/>
                <a:gd name="f41" fmla="val 351"/>
                <a:gd name="f42" fmla="val 251"/>
                <a:gd name="f43" fmla="val 225"/>
                <a:gd name="f44" fmla="val 199"/>
                <a:gd name="f45" fmla="val 172"/>
                <a:gd name="f46" fmla="val 168"/>
                <a:gd name="f47" fmla="val 166"/>
                <a:gd name="f48" fmla="val 352"/>
                <a:gd name="f49" fmla="val 164"/>
                <a:gd name="f50" fmla="val 145"/>
                <a:gd name="f51" fmla="val 399"/>
                <a:gd name="f52" fmla="val 125"/>
                <a:gd name="f53" fmla="val 442"/>
                <a:gd name="f54" fmla="val 105"/>
                <a:gd name="f55" fmla="val 94"/>
                <a:gd name="f56" fmla="val 84"/>
                <a:gd name="f57" fmla="val 477"/>
                <a:gd name="f58" fmla="val 72"/>
                <a:gd name="f59" fmla="val 90"/>
                <a:gd name="f60" fmla="val 108"/>
                <a:gd name="f61" fmla="val 127"/>
                <a:gd name="f62" fmla="val 114"/>
                <a:gd name="f63" fmla="val 102"/>
                <a:gd name="f64" fmla="val 91"/>
                <a:gd name="f65" fmla="val 86"/>
                <a:gd name="f66" fmla="val 83"/>
                <a:gd name="f67" fmla="val 82"/>
                <a:gd name="f68" fmla="val 344"/>
                <a:gd name="f69" fmla="val 55"/>
                <a:gd name="f70" fmla="val 235"/>
                <a:gd name="f71" fmla="val 27"/>
                <a:gd name="f72" fmla="val 126"/>
                <a:gd name="f73" fmla="val 17"/>
                <a:gd name="f74" fmla="val 16"/>
                <a:gd name="f75" fmla="val 15"/>
                <a:gd name="f76" fmla="val 14"/>
                <a:gd name="f77" fmla="val 9"/>
                <a:gd name="f78" fmla="val 34"/>
                <a:gd name="f79" fmla="val 5"/>
                <a:gd name="f80" fmla="val 53"/>
                <a:gd name="f81" fmla="val 77"/>
                <a:gd name="f82" fmla="val 99"/>
                <a:gd name="f83" fmla="val 197"/>
                <a:gd name="f84" fmla="val 133"/>
                <a:gd name="f85" fmla="val 140"/>
                <a:gd name="f86" fmla="val 147"/>
                <a:gd name="f87" fmla="val 173"/>
                <a:gd name="f88" fmla="val 200"/>
                <a:gd name="f89" fmla="val 226"/>
                <a:gd name="f90" fmla="val 231"/>
                <a:gd name="f91" fmla="val 234"/>
                <a:gd name="f92" fmla="val 295"/>
                <a:gd name="f93" fmla="val 236"/>
                <a:gd name="f94" fmla="val 290"/>
                <a:gd name="f95" fmla="val 260"/>
                <a:gd name="f96" fmla="val 240"/>
                <a:gd name="f97" fmla="val 284"/>
                <a:gd name="f98" fmla="val 190"/>
                <a:gd name="f99" fmla="val 307"/>
                <a:gd name="f100" fmla="val 311"/>
                <a:gd name="f101" fmla="val 132"/>
                <a:gd name="f102" fmla="val 129"/>
                <a:gd name="f103" fmla="val 323"/>
                <a:gd name="f104" fmla="val 385"/>
                <a:gd name="f105" fmla="val 130"/>
                <a:gd name="f106" fmla="val 448"/>
                <a:gd name="f107" fmla="val 510"/>
                <a:gd name="f108" fmla="val 511"/>
                <a:gd name="f109" fmla="val 513"/>
                <a:gd name="f110" fmla="val 150"/>
                <a:gd name="f111" fmla="val 161"/>
                <a:gd name="f112" fmla="val 512"/>
                <a:gd name="f113" fmla="val 509"/>
                <a:gd name="f114" fmla="val 506"/>
                <a:gd name="f115" fmla="val 396"/>
                <a:gd name="f116" fmla="val 341"/>
                <a:gd name="f117" fmla="val 163"/>
                <a:gd name="f118" fmla="val 169"/>
                <a:gd name="f119" fmla="val 210"/>
                <a:gd name="f120" fmla="val 250"/>
                <a:gd name="f121" fmla="val 271"/>
                <a:gd name="f122" fmla="val 291"/>
                <a:gd name="f123" fmla="val 269"/>
                <a:gd name="f124" fmla="val 312"/>
                <a:gd name="f125" fmla="+- 0 0 -90"/>
                <a:gd name="f126" fmla="*/ f3 1 515"/>
                <a:gd name="f127" fmla="*/ f4 1 486"/>
                <a:gd name="f128" fmla="val f5"/>
                <a:gd name="f129" fmla="val f6"/>
                <a:gd name="f130" fmla="val f7"/>
                <a:gd name="f131" fmla="*/ f125 f0 1"/>
                <a:gd name="f132" fmla="+- f130 0 f128"/>
                <a:gd name="f133" fmla="+- f129 0 f128"/>
                <a:gd name="f134" fmla="*/ f131 1 f2"/>
                <a:gd name="f135" fmla="*/ f133 1 515"/>
                <a:gd name="f136" fmla="*/ f132 1 486"/>
                <a:gd name="f137" fmla="*/ 335 f133 1"/>
                <a:gd name="f138" fmla="*/ 296 f132 1"/>
                <a:gd name="f139" fmla="*/ 350 f132 1"/>
                <a:gd name="f140" fmla="*/ 296 f133 1"/>
                <a:gd name="f141" fmla="*/ 349 f133 1"/>
                <a:gd name="f142" fmla="*/ 471 f132 1"/>
                <a:gd name="f143" fmla="*/ 316 f133 1"/>
                <a:gd name="f144" fmla="*/ 486 f132 1"/>
                <a:gd name="f145" fmla="*/ 293 f133 1"/>
                <a:gd name="f146" fmla="*/ 434 f132 1"/>
                <a:gd name="f147" fmla="*/ 259 f133 1"/>
                <a:gd name="f148" fmla="*/ 356 f132 1"/>
                <a:gd name="f149" fmla="*/ 251 f133 1"/>
                <a:gd name="f150" fmla="*/ 351 f132 1"/>
                <a:gd name="f151" fmla="*/ 172 f133 1"/>
                <a:gd name="f152" fmla="*/ 164 f133 1"/>
                <a:gd name="f153" fmla="*/ 105 f133 1"/>
                <a:gd name="f154" fmla="*/ 72 f133 1"/>
                <a:gd name="f155" fmla="*/ 127 f133 1"/>
                <a:gd name="f156" fmla="*/ 91 f133 1"/>
                <a:gd name="f157" fmla="*/ 82 f133 1"/>
                <a:gd name="f158" fmla="*/ 344 f132 1"/>
                <a:gd name="f159" fmla="*/ 0 f133 1"/>
                <a:gd name="f160" fmla="*/ 17 f132 1"/>
                <a:gd name="f161" fmla="*/ 14 f132 1"/>
                <a:gd name="f162" fmla="*/ 53 f133 1"/>
                <a:gd name="f163" fmla="*/ 0 f132 1"/>
                <a:gd name="f164" fmla="*/ 126 f133 1"/>
                <a:gd name="f165" fmla="*/ 147 f133 1"/>
                <a:gd name="f166" fmla="*/ 226 f133 1"/>
                <a:gd name="f167" fmla="*/ 236 f133 1"/>
                <a:gd name="f168" fmla="*/ 290 f132 1"/>
                <a:gd name="f169" fmla="*/ 307 f133 1"/>
                <a:gd name="f170" fmla="*/ 140 f132 1"/>
                <a:gd name="f171" fmla="*/ 323 f133 1"/>
                <a:gd name="f172" fmla="*/ 129 f132 1"/>
                <a:gd name="f173" fmla="*/ 510 f133 1"/>
                <a:gd name="f174" fmla="*/ 130 f132 1"/>
                <a:gd name="f175" fmla="*/ 515 f133 1"/>
                <a:gd name="f176" fmla="*/ 161 f132 1"/>
                <a:gd name="f177" fmla="*/ 506 f133 1"/>
                <a:gd name="f178" fmla="*/ 341 f133 1"/>
                <a:gd name="f179" fmla="*/ 328 f133 1"/>
                <a:gd name="f180" fmla="*/ 169 f132 1"/>
                <a:gd name="f181" fmla="*/ 271 f133 1"/>
                <a:gd name="f182" fmla="*/ 269 f133 1"/>
                <a:gd name="f183" fmla="+- f134 0 f1"/>
                <a:gd name="f184" fmla="*/ f137 1 515"/>
                <a:gd name="f185" fmla="*/ f138 1 486"/>
                <a:gd name="f186" fmla="*/ f139 1 486"/>
                <a:gd name="f187" fmla="*/ f140 1 515"/>
                <a:gd name="f188" fmla="*/ f141 1 515"/>
                <a:gd name="f189" fmla="*/ f142 1 486"/>
                <a:gd name="f190" fmla="*/ f143 1 515"/>
                <a:gd name="f191" fmla="*/ f144 1 486"/>
                <a:gd name="f192" fmla="*/ f145 1 515"/>
                <a:gd name="f193" fmla="*/ f146 1 486"/>
                <a:gd name="f194" fmla="*/ f147 1 515"/>
                <a:gd name="f195" fmla="*/ f148 1 486"/>
                <a:gd name="f196" fmla="*/ f149 1 515"/>
                <a:gd name="f197" fmla="*/ f150 1 486"/>
                <a:gd name="f198" fmla="*/ f151 1 515"/>
                <a:gd name="f199" fmla="*/ f152 1 515"/>
                <a:gd name="f200" fmla="*/ f153 1 515"/>
                <a:gd name="f201" fmla="*/ f154 1 515"/>
                <a:gd name="f202" fmla="*/ f155 1 515"/>
                <a:gd name="f203" fmla="*/ f156 1 515"/>
                <a:gd name="f204" fmla="*/ f157 1 515"/>
                <a:gd name="f205" fmla="*/ f158 1 486"/>
                <a:gd name="f206" fmla="*/ f159 1 515"/>
                <a:gd name="f207" fmla="*/ f160 1 486"/>
                <a:gd name="f208" fmla="*/ f161 1 486"/>
                <a:gd name="f209" fmla="*/ f162 1 515"/>
                <a:gd name="f210" fmla="*/ f163 1 486"/>
                <a:gd name="f211" fmla="*/ f164 1 515"/>
                <a:gd name="f212" fmla="*/ f165 1 515"/>
                <a:gd name="f213" fmla="*/ f166 1 515"/>
                <a:gd name="f214" fmla="*/ f167 1 515"/>
                <a:gd name="f215" fmla="*/ f168 1 486"/>
                <a:gd name="f216" fmla="*/ f169 1 515"/>
                <a:gd name="f217" fmla="*/ f170 1 486"/>
                <a:gd name="f218" fmla="*/ f171 1 515"/>
                <a:gd name="f219" fmla="*/ f172 1 486"/>
                <a:gd name="f220" fmla="*/ f173 1 515"/>
                <a:gd name="f221" fmla="*/ f174 1 486"/>
                <a:gd name="f222" fmla="*/ f175 1 515"/>
                <a:gd name="f223" fmla="*/ f176 1 486"/>
                <a:gd name="f224" fmla="*/ f177 1 515"/>
                <a:gd name="f225" fmla="*/ f178 1 515"/>
                <a:gd name="f226" fmla="*/ f179 1 515"/>
                <a:gd name="f227" fmla="*/ f180 1 486"/>
                <a:gd name="f228" fmla="*/ f181 1 515"/>
                <a:gd name="f229" fmla="*/ f182 1 515"/>
                <a:gd name="f230" fmla="*/ 0 1 f135"/>
                <a:gd name="f231" fmla="*/ f129 1 f135"/>
                <a:gd name="f232" fmla="*/ 0 1 f136"/>
                <a:gd name="f233" fmla="*/ f130 1 f136"/>
                <a:gd name="f234" fmla="*/ f184 1 f135"/>
                <a:gd name="f235" fmla="*/ f185 1 f136"/>
                <a:gd name="f236" fmla="*/ f186 1 f136"/>
                <a:gd name="f237" fmla="*/ f187 1 f135"/>
                <a:gd name="f238" fmla="*/ f188 1 f135"/>
                <a:gd name="f239" fmla="*/ f189 1 f136"/>
                <a:gd name="f240" fmla="*/ f190 1 f135"/>
                <a:gd name="f241" fmla="*/ f191 1 f136"/>
                <a:gd name="f242" fmla="*/ f192 1 f135"/>
                <a:gd name="f243" fmla="*/ f193 1 f136"/>
                <a:gd name="f244" fmla="*/ f194 1 f135"/>
                <a:gd name="f245" fmla="*/ f195 1 f136"/>
                <a:gd name="f246" fmla="*/ f196 1 f135"/>
                <a:gd name="f247" fmla="*/ f197 1 f136"/>
                <a:gd name="f248" fmla="*/ f198 1 f135"/>
                <a:gd name="f249" fmla="*/ f199 1 f135"/>
                <a:gd name="f250" fmla="*/ f200 1 f135"/>
                <a:gd name="f251" fmla="*/ f201 1 f135"/>
                <a:gd name="f252" fmla="*/ f202 1 f135"/>
                <a:gd name="f253" fmla="*/ f203 1 f135"/>
                <a:gd name="f254" fmla="*/ f204 1 f135"/>
                <a:gd name="f255" fmla="*/ f205 1 f136"/>
                <a:gd name="f256" fmla="*/ f206 1 f135"/>
                <a:gd name="f257" fmla="*/ f207 1 f136"/>
                <a:gd name="f258" fmla="*/ f208 1 f136"/>
                <a:gd name="f259" fmla="*/ f209 1 f135"/>
                <a:gd name="f260" fmla="*/ f210 1 f136"/>
                <a:gd name="f261" fmla="*/ f211 1 f135"/>
                <a:gd name="f262" fmla="*/ f212 1 f135"/>
                <a:gd name="f263" fmla="*/ f213 1 f135"/>
                <a:gd name="f264" fmla="*/ f214 1 f135"/>
                <a:gd name="f265" fmla="*/ f215 1 f136"/>
                <a:gd name="f266" fmla="*/ f216 1 f135"/>
                <a:gd name="f267" fmla="*/ f217 1 f136"/>
                <a:gd name="f268" fmla="*/ f218 1 f135"/>
                <a:gd name="f269" fmla="*/ f219 1 f136"/>
                <a:gd name="f270" fmla="*/ f220 1 f135"/>
                <a:gd name="f271" fmla="*/ f221 1 f136"/>
                <a:gd name="f272" fmla="*/ f222 1 f135"/>
                <a:gd name="f273" fmla="*/ f223 1 f136"/>
                <a:gd name="f274" fmla="*/ f224 1 f135"/>
                <a:gd name="f275" fmla="*/ f225 1 f135"/>
                <a:gd name="f276" fmla="*/ f226 1 f135"/>
                <a:gd name="f277" fmla="*/ f227 1 f136"/>
                <a:gd name="f278" fmla="*/ f228 1 f135"/>
                <a:gd name="f279" fmla="*/ f229 1 f135"/>
                <a:gd name="f280" fmla="*/ f230 f126 1"/>
                <a:gd name="f281" fmla="*/ f231 f126 1"/>
                <a:gd name="f282" fmla="*/ f233 f127 1"/>
                <a:gd name="f283" fmla="*/ f232 f127 1"/>
                <a:gd name="f284" fmla="*/ f234 f126 1"/>
                <a:gd name="f285" fmla="*/ f235 f127 1"/>
                <a:gd name="f286" fmla="*/ f236 f127 1"/>
                <a:gd name="f287" fmla="*/ f237 f126 1"/>
                <a:gd name="f288" fmla="*/ f238 f126 1"/>
                <a:gd name="f289" fmla="*/ f239 f127 1"/>
                <a:gd name="f290" fmla="*/ f240 f126 1"/>
                <a:gd name="f291" fmla="*/ f241 f127 1"/>
                <a:gd name="f292" fmla="*/ f242 f126 1"/>
                <a:gd name="f293" fmla="*/ f243 f127 1"/>
                <a:gd name="f294" fmla="*/ f244 f126 1"/>
                <a:gd name="f295" fmla="*/ f245 f127 1"/>
                <a:gd name="f296" fmla="*/ f246 f126 1"/>
                <a:gd name="f297" fmla="*/ f247 f127 1"/>
                <a:gd name="f298" fmla="*/ f248 f126 1"/>
                <a:gd name="f299" fmla="*/ f249 f126 1"/>
                <a:gd name="f300" fmla="*/ f250 f126 1"/>
                <a:gd name="f301" fmla="*/ f251 f126 1"/>
                <a:gd name="f302" fmla="*/ f252 f126 1"/>
                <a:gd name="f303" fmla="*/ f253 f126 1"/>
                <a:gd name="f304" fmla="*/ f254 f126 1"/>
                <a:gd name="f305" fmla="*/ f255 f127 1"/>
                <a:gd name="f306" fmla="*/ f256 f126 1"/>
                <a:gd name="f307" fmla="*/ f257 f127 1"/>
                <a:gd name="f308" fmla="*/ f258 f127 1"/>
                <a:gd name="f309" fmla="*/ f259 f126 1"/>
                <a:gd name="f310" fmla="*/ f260 f127 1"/>
                <a:gd name="f311" fmla="*/ f261 f126 1"/>
                <a:gd name="f312" fmla="*/ f262 f126 1"/>
                <a:gd name="f313" fmla="*/ f263 f126 1"/>
                <a:gd name="f314" fmla="*/ f264 f126 1"/>
                <a:gd name="f315" fmla="*/ f265 f127 1"/>
                <a:gd name="f316" fmla="*/ f266 f126 1"/>
                <a:gd name="f317" fmla="*/ f267 f127 1"/>
                <a:gd name="f318" fmla="*/ f268 f126 1"/>
                <a:gd name="f319" fmla="*/ f269 f127 1"/>
                <a:gd name="f320" fmla="*/ f270 f126 1"/>
                <a:gd name="f321" fmla="*/ f271 f127 1"/>
                <a:gd name="f322" fmla="*/ f272 f126 1"/>
                <a:gd name="f323" fmla="*/ f273 f127 1"/>
                <a:gd name="f324" fmla="*/ f274 f126 1"/>
                <a:gd name="f325" fmla="*/ f275 f126 1"/>
                <a:gd name="f326" fmla="*/ f276 f126 1"/>
                <a:gd name="f327" fmla="*/ f277 f127 1"/>
                <a:gd name="f328" fmla="*/ f278 f126 1"/>
                <a:gd name="f329" fmla="*/ f279 f1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3">
                  <a:pos x="f284" y="f285"/>
                </a:cxn>
                <a:cxn ang="f183">
                  <a:pos x="f284" y="f286"/>
                </a:cxn>
                <a:cxn ang="f183">
                  <a:pos x="f287" y="f286"/>
                </a:cxn>
                <a:cxn ang="f183">
                  <a:pos x="f288" y="f289"/>
                </a:cxn>
                <a:cxn ang="f183">
                  <a:pos x="f290" y="f291"/>
                </a:cxn>
                <a:cxn ang="f183">
                  <a:pos x="f292" y="f293"/>
                </a:cxn>
                <a:cxn ang="f183">
                  <a:pos x="f294" y="f295"/>
                </a:cxn>
                <a:cxn ang="f183">
                  <a:pos x="f296" y="f297"/>
                </a:cxn>
                <a:cxn ang="f183">
                  <a:pos x="f298" y="f297"/>
                </a:cxn>
                <a:cxn ang="f183">
                  <a:pos x="f299" y="f295"/>
                </a:cxn>
                <a:cxn ang="f183">
                  <a:pos x="f300" y="f291"/>
                </a:cxn>
                <a:cxn ang="f183">
                  <a:pos x="f301" y="f289"/>
                </a:cxn>
                <a:cxn ang="f183">
                  <a:pos x="f302" y="f297"/>
                </a:cxn>
                <a:cxn ang="f183">
                  <a:pos x="f303" y="f297"/>
                </a:cxn>
                <a:cxn ang="f183">
                  <a:pos x="f304" y="f305"/>
                </a:cxn>
                <a:cxn ang="f183">
                  <a:pos x="f306" y="f307"/>
                </a:cxn>
                <a:cxn ang="f183">
                  <a:pos x="f306" y="f308"/>
                </a:cxn>
                <a:cxn ang="f183">
                  <a:pos x="f309" y="f310"/>
                </a:cxn>
                <a:cxn ang="f183">
                  <a:pos x="f311" y="f285"/>
                </a:cxn>
                <a:cxn ang="f183">
                  <a:pos x="f312" y="f285"/>
                </a:cxn>
                <a:cxn ang="f183">
                  <a:pos x="f313" y="f285"/>
                </a:cxn>
                <a:cxn ang="f183">
                  <a:pos x="f314" y="f315"/>
                </a:cxn>
                <a:cxn ang="f183">
                  <a:pos x="f316" y="f317"/>
                </a:cxn>
                <a:cxn ang="f183">
                  <a:pos x="f318" y="f319"/>
                </a:cxn>
                <a:cxn ang="f183">
                  <a:pos x="f320" y="f321"/>
                </a:cxn>
                <a:cxn ang="f183">
                  <a:pos x="f322" y="f321"/>
                </a:cxn>
                <a:cxn ang="f183">
                  <a:pos x="f322" y="f323"/>
                </a:cxn>
                <a:cxn ang="f183">
                  <a:pos x="f324" y="f323"/>
                </a:cxn>
                <a:cxn ang="f183">
                  <a:pos x="f325" y="f323"/>
                </a:cxn>
                <a:cxn ang="f183">
                  <a:pos x="f326" y="f327"/>
                </a:cxn>
                <a:cxn ang="f183">
                  <a:pos x="f328" y="f315"/>
                </a:cxn>
                <a:cxn ang="f183">
                  <a:pos x="f329" y="f285"/>
                </a:cxn>
                <a:cxn ang="f183">
                  <a:pos x="f284" y="f285"/>
                </a:cxn>
              </a:cxnLst>
              <a:rect l="f280" t="f283" r="f281" b="f282"/>
              <a:pathLst>
                <a:path w="515" h="486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13" y="f12"/>
                    <a:pt x="f14" y="f12"/>
                    <a:pt x="f9" y="f12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7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41"/>
                    <a:pt x="f45" y="f41"/>
                  </a:cubicBezTo>
                  <a:cubicBezTo>
                    <a:pt x="f46" y="f12"/>
                    <a:pt x="f47" y="f48"/>
                    <a:pt x="f49" y="f37"/>
                  </a:cubicBezTo>
                  <a:cubicBezTo>
                    <a:pt x="f50" y="f51"/>
                    <a:pt x="f52" y="f53"/>
                    <a:pt x="f54" y="f7"/>
                  </a:cubicBezTo>
                  <a:cubicBezTo>
                    <a:pt x="f55" y="f24"/>
                    <a:pt x="f56" y="f57"/>
                    <a:pt x="f58" y="f20"/>
                  </a:cubicBezTo>
                  <a:cubicBezTo>
                    <a:pt x="f59" y="f18"/>
                    <a:pt x="f60" y="f16"/>
                    <a:pt x="f61" y="f41"/>
                  </a:cubicBezTo>
                  <a:cubicBezTo>
                    <a:pt x="f62" y="f41"/>
                    <a:pt x="f63" y="f12"/>
                    <a:pt x="f64" y="f41"/>
                  </a:cubicBezTo>
                  <a:cubicBezTo>
                    <a:pt x="f65" y="f41"/>
                    <a:pt x="f66" y="f19"/>
                    <a:pt x="f67" y="f68"/>
                  </a:cubicBezTo>
                  <a:cubicBezTo>
                    <a:pt x="f69" y="f70"/>
                    <a:pt x="f71" y="f72"/>
                    <a:pt x="f5" y="f73"/>
                  </a:cubicBezTo>
                  <a:cubicBezTo>
                    <a:pt x="f5" y="f74"/>
                    <a:pt x="f5" y="f75"/>
                    <a:pt x="f5" y="f76"/>
                  </a:cubicBezTo>
                  <a:cubicBezTo>
                    <a:pt x="f73" y="f77"/>
                    <a:pt x="f78" y="f79"/>
                    <a:pt x="f80" y="f5"/>
                  </a:cubicBezTo>
                  <a:cubicBezTo>
                    <a:pt x="f81" y="f82"/>
                    <a:pt x="f63" y="f83"/>
                    <a:pt x="f72" y="f9"/>
                  </a:cubicBezTo>
                  <a:cubicBezTo>
                    <a:pt x="f84" y="f9"/>
                    <a:pt x="f85" y="f9"/>
                    <a:pt x="f86" y="f9"/>
                  </a:cubicBezTo>
                  <a:cubicBezTo>
                    <a:pt x="f87" y="f9"/>
                    <a:pt x="f88" y="f9"/>
                    <a:pt x="f89" y="f9"/>
                  </a:cubicBezTo>
                  <a:cubicBezTo>
                    <a:pt x="f90" y="f9"/>
                    <a:pt x="f91" y="f92"/>
                    <a:pt x="f93" y="f94"/>
                  </a:cubicBezTo>
                  <a:cubicBezTo>
                    <a:pt x="f95" y="f96"/>
                    <a:pt x="f97" y="f98"/>
                    <a:pt x="f99" y="f85"/>
                  </a:cubicBezTo>
                  <a:cubicBezTo>
                    <a:pt x="f100" y="f101"/>
                    <a:pt x="f10" y="f102"/>
                    <a:pt x="f103" y="f102"/>
                  </a:cubicBezTo>
                  <a:cubicBezTo>
                    <a:pt x="f104" y="f105"/>
                    <a:pt x="f106" y="f105"/>
                    <a:pt x="f107" y="f105"/>
                  </a:cubicBezTo>
                  <a:cubicBezTo>
                    <a:pt x="f108" y="f105"/>
                    <a:pt x="f109" y="f105"/>
                    <a:pt x="f6" y="f105"/>
                  </a:cubicBezTo>
                  <a:cubicBezTo>
                    <a:pt x="f6" y="f85"/>
                    <a:pt x="f6" y="f110"/>
                    <a:pt x="f6" y="f111"/>
                  </a:cubicBezTo>
                  <a:cubicBezTo>
                    <a:pt x="f112" y="f111"/>
                    <a:pt x="f113" y="f111"/>
                    <a:pt x="f114" y="f111"/>
                  </a:cubicBezTo>
                  <a:cubicBezTo>
                    <a:pt x="f29" y="f111"/>
                    <a:pt x="f115" y="f111"/>
                    <a:pt x="f116" y="f111"/>
                  </a:cubicBezTo>
                  <a:cubicBezTo>
                    <a:pt x="f8" y="f111"/>
                    <a:pt x="f17" y="f117"/>
                    <a:pt x="f23" y="f118"/>
                  </a:cubicBezTo>
                  <a:cubicBezTo>
                    <a:pt x="f14" y="f119"/>
                    <a:pt x="f94" y="f120"/>
                    <a:pt x="f121" y="f94"/>
                  </a:cubicBezTo>
                  <a:cubicBezTo>
                    <a:pt x="f34" y="f122"/>
                    <a:pt x="f34" y="f30"/>
                    <a:pt x="f123" y="f9"/>
                  </a:cubicBezTo>
                  <a:cubicBezTo>
                    <a:pt x="f122" y="f9"/>
                    <a:pt x="f124" y="f9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4;p31">
            <a:extLst>
              <a:ext uri="{FF2B5EF4-FFF2-40B4-BE49-F238E27FC236}">
                <a16:creationId xmlns:a16="http://schemas.microsoft.com/office/drawing/2014/main" id="{4D7912B5-0829-05A3-DDF2-C81BA1879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16125" y="1668258"/>
            <a:ext cx="3240212" cy="3938101"/>
          </a:xfrm>
        </p:spPr>
        <p:txBody>
          <a:bodyPr anchor="ctr"/>
          <a:lstStyle/>
          <a:p>
            <a:pPr marL="0" lvl="0" indent="0">
              <a:buNone/>
            </a:pPr>
            <a:r>
              <a:rPr lang="en-US" sz="3600" b="1">
                <a:solidFill>
                  <a:srgbClr val="8BAB42"/>
                </a:solidFill>
                <a:latin typeface="Patrick Hand SC"/>
              </a:rPr>
              <a:t>Android project</a:t>
            </a:r>
          </a:p>
          <a:p>
            <a:pPr marL="0" lvl="0" indent="0">
              <a:buNone/>
            </a:pPr>
            <a:r>
              <a:rPr lang="en-US" sz="1800"/>
              <a:t>Show and explain your web, app or software projects using these gadget templates.</a:t>
            </a:r>
          </a:p>
        </p:txBody>
      </p:sp>
      <p:sp>
        <p:nvSpPr>
          <p:cNvPr id="3" name="Google Shape;215;p31">
            <a:extLst>
              <a:ext uri="{FF2B5EF4-FFF2-40B4-BE49-F238E27FC236}">
                <a16:creationId xmlns:a16="http://schemas.microsoft.com/office/drawing/2014/main" id="{20E09D1E-68AD-C020-B911-9035DA079B20}"/>
              </a:ext>
            </a:extLst>
          </p:cNvPr>
          <p:cNvSpPr/>
          <p:nvPr/>
        </p:nvSpPr>
        <p:spPr>
          <a:xfrm>
            <a:off x="5067805" y="599882"/>
            <a:ext cx="2061341" cy="4136251"/>
          </a:xfrm>
          <a:custGeom>
            <a:avLst/>
            <a:gdLst>
              <a:gd name="f0" fmla="val w"/>
              <a:gd name="f1" fmla="val h"/>
              <a:gd name="f2" fmla="val 0"/>
              <a:gd name="f3" fmla="val 30818"/>
              <a:gd name="f4" fmla="val 61841"/>
              <a:gd name="f5" fmla="val 5160"/>
              <a:gd name="f6" fmla="val 2580"/>
              <a:gd name="f7" fmla="val 5295"/>
              <a:gd name="f8" fmla="val 2648"/>
              <a:gd name="f9" fmla="val 5363"/>
              <a:gd name="f10" fmla="val 2784"/>
              <a:gd name="f11" fmla="val 2920"/>
              <a:gd name="f12" fmla="val 3055"/>
              <a:gd name="f13" fmla="val 3191"/>
              <a:gd name="f14" fmla="val 3259"/>
              <a:gd name="f15" fmla="val 4888"/>
              <a:gd name="f16" fmla="val 4752"/>
              <a:gd name="f17" fmla="val 4684"/>
              <a:gd name="f18" fmla="val 15410"/>
              <a:gd name="f19" fmla="val 2241"/>
              <a:gd name="f20" fmla="val 15681"/>
              <a:gd name="f21" fmla="val 2309"/>
              <a:gd name="f22" fmla="val 15885"/>
              <a:gd name="f23" fmla="val 2444"/>
              <a:gd name="f24" fmla="val 16021"/>
              <a:gd name="f25" fmla="val 16088"/>
              <a:gd name="f26" fmla="val 3395"/>
              <a:gd name="f27" fmla="val 3531"/>
              <a:gd name="f28" fmla="val 3598"/>
              <a:gd name="f29" fmla="val 15138"/>
              <a:gd name="f30" fmla="val 14934"/>
              <a:gd name="f31" fmla="val 14799"/>
              <a:gd name="f32" fmla="val 14731"/>
              <a:gd name="f33" fmla="val 29393"/>
              <a:gd name="f34" fmla="val 5228"/>
              <a:gd name="f35" fmla="val 29461"/>
              <a:gd name="f36" fmla="val 5296"/>
              <a:gd name="f37" fmla="val 54849"/>
              <a:gd name="f38" fmla="val 1426"/>
              <a:gd name="f39" fmla="val 1494"/>
              <a:gd name="f40" fmla="val 544"/>
              <a:gd name="f41" fmla="val 19143"/>
              <a:gd name="f42" fmla="val 612"/>
              <a:gd name="f43" fmla="val 23012"/>
              <a:gd name="f44" fmla="val 747"/>
              <a:gd name="f45" fmla="val 26339"/>
              <a:gd name="f46" fmla="val 951"/>
              <a:gd name="f47" fmla="val 27560"/>
              <a:gd name="f48" fmla="val 1087"/>
              <a:gd name="f49" fmla="val 1019"/>
              <a:gd name="f50" fmla="val 815"/>
              <a:gd name="f51" fmla="val 680"/>
              <a:gd name="f52" fmla="val 11676"/>
              <a:gd name="f53" fmla="val 7807"/>
              <a:gd name="f54" fmla="val 4481"/>
              <a:gd name="f55" fmla="val 1223"/>
              <a:gd name="f56" fmla="val 1969"/>
              <a:gd name="f57" fmla="val 1358"/>
              <a:gd name="f58" fmla="val 1630"/>
              <a:gd name="f59" fmla="val 1290"/>
              <a:gd name="f60" fmla="val 1698"/>
              <a:gd name="f61" fmla="val 1901"/>
              <a:gd name="f62" fmla="val 2173"/>
              <a:gd name="f63" fmla="val 679"/>
              <a:gd name="f64" fmla="val 2852"/>
              <a:gd name="f65" fmla="val 58311"/>
              <a:gd name="f66" fmla="val 58718"/>
              <a:gd name="f67" fmla="val 476"/>
              <a:gd name="f68" fmla="val 2105"/>
              <a:gd name="f69" fmla="val 1834"/>
              <a:gd name="f70" fmla="val 1222"/>
              <a:gd name="f71" fmla="val 1562"/>
              <a:gd name="f72" fmla="val 1155"/>
              <a:gd name="f73" fmla="val 28375"/>
              <a:gd name="f74" fmla="val 28850"/>
              <a:gd name="f75" fmla="val 29257"/>
              <a:gd name="f76" fmla="val 29597"/>
              <a:gd name="f77" fmla="val 29868"/>
              <a:gd name="f78" fmla="val 30072"/>
              <a:gd name="f79" fmla="val 30208"/>
              <a:gd name="f80" fmla="val 30276"/>
              <a:gd name="f81" fmla="val 30344"/>
              <a:gd name="f82" fmla="val 59125"/>
              <a:gd name="f83" fmla="val 59465"/>
              <a:gd name="f84" fmla="val 59736"/>
              <a:gd name="f85" fmla="val 60008"/>
              <a:gd name="f86" fmla="val 60144"/>
              <a:gd name="f87" fmla="val 60347"/>
              <a:gd name="f88" fmla="val 60415"/>
              <a:gd name="f89" fmla="val 26746"/>
              <a:gd name="f90" fmla="val 60687"/>
              <a:gd name="f91" fmla="val 23895"/>
              <a:gd name="f92" fmla="val 60958"/>
              <a:gd name="f93" fmla="val 22130"/>
              <a:gd name="f94" fmla="val 61094"/>
              <a:gd name="f95" fmla="val 20093"/>
              <a:gd name="f96" fmla="val 61230"/>
              <a:gd name="f97" fmla="val 17853"/>
              <a:gd name="f98" fmla="val 61298"/>
              <a:gd name="f99" fmla="val 12966"/>
              <a:gd name="f100" fmla="val 10726"/>
              <a:gd name="f101" fmla="val 8689"/>
              <a:gd name="f102" fmla="val 6924"/>
              <a:gd name="f103" fmla="val 4073"/>
              <a:gd name="f104" fmla="val 59397"/>
              <a:gd name="f105" fmla="val 59669"/>
              <a:gd name="f106" fmla="val 59940"/>
              <a:gd name="f107" fmla="val 2037"/>
              <a:gd name="f108" fmla="val 60279"/>
              <a:gd name="f109" fmla="val 60619"/>
              <a:gd name="f110" fmla="val 60890"/>
              <a:gd name="f111" fmla="val 61026"/>
              <a:gd name="f112" fmla="val 61162"/>
              <a:gd name="f113" fmla="val 29190"/>
              <a:gd name="f114" fmla="val 29529"/>
              <a:gd name="f115" fmla="val 29800"/>
              <a:gd name="f116" fmla="val 30004"/>
              <a:gd name="f117" fmla="val 30140"/>
              <a:gd name="f118" fmla="val 1"/>
              <a:gd name="f119" fmla="val 11608"/>
              <a:gd name="f120" fmla="val 69"/>
              <a:gd name="f121" fmla="val 7739"/>
              <a:gd name="f122" fmla="val 204"/>
              <a:gd name="f123" fmla="val 4413"/>
              <a:gd name="f124" fmla="val 408"/>
              <a:gd name="f125" fmla="val 1765"/>
              <a:gd name="f126" fmla="val 883"/>
              <a:gd name="f127" fmla="val 340"/>
              <a:gd name="f128" fmla="val 136"/>
              <a:gd name="f129" fmla="val 2716"/>
              <a:gd name="f130" fmla="val 58854"/>
              <a:gd name="f131" fmla="val 59261"/>
              <a:gd name="f132" fmla="val 60076"/>
              <a:gd name="f133" fmla="val 1833"/>
              <a:gd name="f134" fmla="val 60823"/>
              <a:gd name="f135" fmla="val 4006"/>
              <a:gd name="f136" fmla="val 6857"/>
              <a:gd name="f137" fmla="val 61501"/>
              <a:gd name="f138" fmla="val 61637"/>
              <a:gd name="f139" fmla="val 61705"/>
              <a:gd name="f140" fmla="val 61773"/>
              <a:gd name="f141" fmla="val 23963"/>
              <a:gd name="f142" fmla="val 26814"/>
              <a:gd name="f143" fmla="val 28511"/>
              <a:gd name="f144" fmla="val 28986"/>
              <a:gd name="f145" fmla="val 30479"/>
              <a:gd name="f146" fmla="val 30683"/>
              <a:gd name="f147" fmla="val 30819"/>
              <a:gd name="f148" fmla="val 30547"/>
              <a:gd name="f149" fmla="val 29936"/>
              <a:gd name="f150" fmla="val 29054"/>
              <a:gd name="f151" fmla="val 27628"/>
              <a:gd name="f152" fmla="val 26406"/>
              <a:gd name="f153" fmla="val 23080"/>
              <a:gd name="f154" fmla="val 19211"/>
              <a:gd name="f155" fmla="*/ f0 1 30818"/>
              <a:gd name="f156" fmla="*/ f1 1 61841"/>
              <a:gd name="f157" fmla="val f2"/>
              <a:gd name="f158" fmla="val f3"/>
              <a:gd name="f159" fmla="val f4"/>
              <a:gd name="f160" fmla="+- f159 0 f157"/>
              <a:gd name="f161" fmla="+- f158 0 f157"/>
              <a:gd name="f162" fmla="*/ f161 1 30818"/>
              <a:gd name="f163" fmla="*/ f160 1 61841"/>
              <a:gd name="f164" fmla="*/ f157 1 f162"/>
              <a:gd name="f165" fmla="*/ f158 1 f162"/>
              <a:gd name="f166" fmla="*/ f157 1 f163"/>
              <a:gd name="f167" fmla="*/ f159 1 f163"/>
              <a:gd name="f168" fmla="*/ f164 f155 1"/>
              <a:gd name="f169" fmla="*/ f165 f155 1"/>
              <a:gd name="f170" fmla="*/ f167 f156 1"/>
              <a:gd name="f171" fmla="*/ f166 f15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8" t="f171" r="f169" b="f170"/>
            <a:pathLst>
              <a:path w="30818" h="61841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9" y="f11"/>
                </a:lnTo>
                <a:lnTo>
                  <a:pt x="f9" y="f12"/>
                </a:lnTo>
                <a:lnTo>
                  <a:pt x="f7" y="f13"/>
                </a:lnTo>
                <a:lnTo>
                  <a:pt x="f5" y="f14"/>
                </a:lnTo>
                <a:lnTo>
                  <a:pt x="f15" y="f14"/>
                </a:lnTo>
                <a:lnTo>
                  <a:pt x="f16" y="f13"/>
                </a:lnTo>
                <a:lnTo>
                  <a:pt x="f17" y="f12"/>
                </a:lnTo>
                <a:lnTo>
                  <a:pt x="f17" y="f11"/>
                </a:lnTo>
                <a:lnTo>
                  <a:pt x="f17" y="f10"/>
                </a:lnTo>
                <a:lnTo>
                  <a:pt x="f16" y="f8"/>
                </a:lnTo>
                <a:lnTo>
                  <a:pt x="f15" y="f6"/>
                </a:lnTo>
                <a:close/>
                <a:moveTo>
                  <a:pt x="f18" y="f19"/>
                </a:moveTo>
                <a:lnTo>
                  <a:pt x="f20" y="f21"/>
                </a:lnTo>
                <a:lnTo>
                  <a:pt x="f22" y="f23"/>
                </a:lnTo>
                <a:lnTo>
                  <a:pt x="f24" y="f8"/>
                </a:lnTo>
                <a:lnTo>
                  <a:pt x="f25" y="f11"/>
                </a:lnTo>
                <a:lnTo>
                  <a:pt x="f24" y="f13"/>
                </a:lnTo>
                <a:lnTo>
                  <a:pt x="f22" y="f26"/>
                </a:lnTo>
                <a:lnTo>
                  <a:pt x="f20" y="f27"/>
                </a:lnTo>
                <a:lnTo>
                  <a:pt x="f18" y="f28"/>
                </a:lnTo>
                <a:lnTo>
                  <a:pt x="f29" y="f27"/>
                </a:lnTo>
                <a:lnTo>
                  <a:pt x="f30" y="f26"/>
                </a:lnTo>
                <a:lnTo>
                  <a:pt x="f31" y="f13"/>
                </a:lnTo>
                <a:lnTo>
                  <a:pt x="f32" y="f11"/>
                </a:lnTo>
                <a:lnTo>
                  <a:pt x="f31" y="f8"/>
                </a:lnTo>
                <a:lnTo>
                  <a:pt x="f30" y="f23"/>
                </a:lnTo>
                <a:lnTo>
                  <a:pt x="f29" y="f21"/>
                </a:lnTo>
                <a:lnTo>
                  <a:pt x="f18" y="f19"/>
                </a:lnTo>
                <a:close/>
                <a:moveTo>
                  <a:pt x="f33" y="f34"/>
                </a:moveTo>
                <a:lnTo>
                  <a:pt x="f35" y="f36"/>
                </a:lnTo>
                <a:lnTo>
                  <a:pt x="f35" y="f37"/>
                </a:lnTo>
                <a:lnTo>
                  <a:pt x="f38" y="f37"/>
                </a:lnTo>
                <a:lnTo>
                  <a:pt x="f38" y="f36"/>
                </a:lnTo>
                <a:lnTo>
                  <a:pt x="f39" y="f34"/>
                </a:lnTo>
                <a:close/>
                <a:moveTo>
                  <a:pt x="f18" y="f40"/>
                </a:moveTo>
                <a:lnTo>
                  <a:pt x="f41" y="f42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7" y="f48"/>
                </a:lnTo>
                <a:lnTo>
                  <a:pt x="f45" y="f49"/>
                </a:lnTo>
                <a:lnTo>
                  <a:pt x="f43" y="f50"/>
                </a:lnTo>
                <a:lnTo>
                  <a:pt x="f41" y="f51"/>
                </a:lnTo>
                <a:lnTo>
                  <a:pt x="f18" y="f42"/>
                </a:lnTo>
                <a:lnTo>
                  <a:pt x="f52" y="f51"/>
                </a:lnTo>
                <a:lnTo>
                  <a:pt x="f53" y="f50"/>
                </a:lnTo>
                <a:lnTo>
                  <a:pt x="f54" y="f49"/>
                </a:lnTo>
                <a:lnTo>
                  <a:pt x="f14" y="f48"/>
                </a:lnTo>
                <a:lnTo>
                  <a:pt x="f23" y="f55"/>
                </a:lnTo>
                <a:lnTo>
                  <a:pt x="f56" y="f57"/>
                </a:lnTo>
                <a:lnTo>
                  <a:pt x="f58" y="f39"/>
                </a:lnTo>
                <a:lnTo>
                  <a:pt x="f59" y="f60"/>
                </a:lnTo>
                <a:lnTo>
                  <a:pt x="f49" y="f61"/>
                </a:lnTo>
                <a:lnTo>
                  <a:pt x="f50" y="f62"/>
                </a:lnTo>
                <a:lnTo>
                  <a:pt x="f63" y="f23"/>
                </a:lnTo>
                <a:lnTo>
                  <a:pt x="f40" y="f64"/>
                </a:lnTo>
                <a:lnTo>
                  <a:pt x="f40" y="f14"/>
                </a:lnTo>
                <a:lnTo>
                  <a:pt x="f40" y="f65"/>
                </a:lnTo>
                <a:lnTo>
                  <a:pt x="f40" y="f66"/>
                </a:lnTo>
                <a:lnTo>
                  <a:pt x="f67" y="f65"/>
                </a:lnTo>
                <a:lnTo>
                  <a:pt x="f67" y="f14"/>
                </a:lnTo>
                <a:lnTo>
                  <a:pt x="f40" y="f10"/>
                </a:lnTo>
                <a:lnTo>
                  <a:pt x="f42" y="f23"/>
                </a:lnTo>
                <a:lnTo>
                  <a:pt x="f44" y="f68"/>
                </a:lnTo>
                <a:lnTo>
                  <a:pt x="f46" y="f69"/>
                </a:lnTo>
                <a:lnTo>
                  <a:pt x="f70" y="f58"/>
                </a:lnTo>
                <a:lnTo>
                  <a:pt x="f71" y="f38"/>
                </a:lnTo>
                <a:lnTo>
                  <a:pt x="f56" y="f59"/>
                </a:lnTo>
                <a:lnTo>
                  <a:pt x="f23" y="f72"/>
                </a:lnTo>
                <a:lnTo>
                  <a:pt x="f14" y="f48"/>
                </a:lnTo>
                <a:lnTo>
                  <a:pt x="f54" y="f46"/>
                </a:lnTo>
                <a:lnTo>
                  <a:pt x="f53" y="f44"/>
                </a:lnTo>
                <a:lnTo>
                  <a:pt x="f52" y="f42"/>
                </a:lnTo>
                <a:lnTo>
                  <a:pt x="f18" y="f40"/>
                </a:lnTo>
                <a:close/>
                <a:moveTo>
                  <a:pt x="f47" y="f48"/>
                </a:moveTo>
                <a:lnTo>
                  <a:pt x="f73" y="f72"/>
                </a:lnTo>
                <a:lnTo>
                  <a:pt x="f74" y="f59"/>
                </a:lnTo>
                <a:lnTo>
                  <a:pt x="f75" y="f38"/>
                </a:lnTo>
                <a:lnTo>
                  <a:pt x="f76" y="f58"/>
                </a:lnTo>
                <a:lnTo>
                  <a:pt x="f77" y="f69"/>
                </a:lnTo>
                <a:lnTo>
                  <a:pt x="f78" y="f68"/>
                </a:lnTo>
                <a:lnTo>
                  <a:pt x="f79" y="f23"/>
                </a:lnTo>
                <a:lnTo>
                  <a:pt x="f80" y="f10"/>
                </a:lnTo>
                <a:lnTo>
                  <a:pt x="f81" y="f14"/>
                </a:lnTo>
                <a:lnTo>
                  <a:pt x="f81" y="f65"/>
                </a:lnTo>
                <a:lnTo>
                  <a:pt x="f80" y="f66"/>
                </a:lnTo>
                <a:lnTo>
                  <a:pt x="f79" y="f82"/>
                </a:lnTo>
                <a:lnTo>
                  <a:pt x="f78" y="f83"/>
                </a:lnTo>
                <a:lnTo>
                  <a:pt x="f77" y="f84"/>
                </a:lnTo>
                <a:lnTo>
                  <a:pt x="f76" y="f85"/>
                </a:lnTo>
                <a:lnTo>
                  <a:pt x="f75" y="f86"/>
                </a:lnTo>
                <a:lnTo>
                  <a:pt x="f74" y="f87"/>
                </a:lnTo>
                <a:lnTo>
                  <a:pt x="f73" y="f88"/>
                </a:lnTo>
                <a:lnTo>
                  <a:pt x="f89" y="f90"/>
                </a:lnTo>
                <a:lnTo>
                  <a:pt x="f91" y="f92"/>
                </a:lnTo>
                <a:lnTo>
                  <a:pt x="f93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98"/>
                </a:lnTo>
                <a:lnTo>
                  <a:pt x="f100" y="f96"/>
                </a:lnTo>
                <a:lnTo>
                  <a:pt x="f101" y="f94"/>
                </a:lnTo>
                <a:lnTo>
                  <a:pt x="f102" y="f92"/>
                </a:lnTo>
                <a:lnTo>
                  <a:pt x="f103" y="f90"/>
                </a:lnTo>
                <a:lnTo>
                  <a:pt x="f23" y="f88"/>
                </a:lnTo>
                <a:lnTo>
                  <a:pt x="f56" y="f87"/>
                </a:lnTo>
                <a:lnTo>
                  <a:pt x="f71" y="f86"/>
                </a:lnTo>
                <a:lnTo>
                  <a:pt x="f59" y="f85"/>
                </a:lnTo>
                <a:lnTo>
                  <a:pt x="f46" y="f84"/>
                </a:lnTo>
                <a:lnTo>
                  <a:pt x="f44" y="f83"/>
                </a:lnTo>
                <a:lnTo>
                  <a:pt x="f42" y="f82"/>
                </a:lnTo>
                <a:lnTo>
                  <a:pt x="f40" y="f66"/>
                </a:lnTo>
                <a:lnTo>
                  <a:pt x="f40" y="f66"/>
                </a:lnTo>
                <a:lnTo>
                  <a:pt x="f63" y="f82"/>
                </a:lnTo>
                <a:lnTo>
                  <a:pt x="f50" y="f104"/>
                </a:lnTo>
                <a:lnTo>
                  <a:pt x="f49" y="f105"/>
                </a:lnTo>
                <a:lnTo>
                  <a:pt x="f59" y="f106"/>
                </a:lnTo>
                <a:lnTo>
                  <a:pt x="f58" y="f86"/>
                </a:lnTo>
                <a:lnTo>
                  <a:pt x="f107" y="f108"/>
                </a:lnTo>
                <a:lnTo>
                  <a:pt x="f23" y="f88"/>
                </a:lnTo>
                <a:lnTo>
                  <a:pt x="f103" y="f109"/>
                </a:lnTo>
                <a:lnTo>
                  <a:pt x="f102" y="f110"/>
                </a:lnTo>
                <a:lnTo>
                  <a:pt x="f101" y="f111"/>
                </a:lnTo>
                <a:lnTo>
                  <a:pt x="f100" y="f112"/>
                </a:lnTo>
                <a:lnTo>
                  <a:pt x="f99" y="f96"/>
                </a:lnTo>
                <a:lnTo>
                  <a:pt x="f97" y="f96"/>
                </a:lnTo>
                <a:lnTo>
                  <a:pt x="f95" y="f112"/>
                </a:lnTo>
                <a:lnTo>
                  <a:pt x="f93" y="f111"/>
                </a:lnTo>
                <a:lnTo>
                  <a:pt x="f91" y="f110"/>
                </a:lnTo>
                <a:lnTo>
                  <a:pt x="f89" y="f109"/>
                </a:lnTo>
                <a:lnTo>
                  <a:pt x="f73" y="f88"/>
                </a:lnTo>
                <a:lnTo>
                  <a:pt x="f74" y="f108"/>
                </a:lnTo>
                <a:lnTo>
                  <a:pt x="f113" y="f86"/>
                </a:lnTo>
                <a:lnTo>
                  <a:pt x="f114" y="f106"/>
                </a:lnTo>
                <a:lnTo>
                  <a:pt x="f115" y="f105"/>
                </a:lnTo>
                <a:lnTo>
                  <a:pt x="f116" y="f104"/>
                </a:lnTo>
                <a:lnTo>
                  <a:pt x="f117" y="f82"/>
                </a:lnTo>
                <a:lnTo>
                  <a:pt x="f80" y="f66"/>
                </a:lnTo>
                <a:lnTo>
                  <a:pt x="f80" y="f65"/>
                </a:lnTo>
                <a:lnTo>
                  <a:pt x="f80" y="f14"/>
                </a:lnTo>
                <a:lnTo>
                  <a:pt x="f80" y="f64"/>
                </a:lnTo>
                <a:lnTo>
                  <a:pt x="f117" y="f23"/>
                </a:lnTo>
                <a:lnTo>
                  <a:pt x="f116" y="f62"/>
                </a:lnTo>
                <a:lnTo>
                  <a:pt x="f115" y="f61"/>
                </a:lnTo>
                <a:lnTo>
                  <a:pt x="f114" y="f60"/>
                </a:lnTo>
                <a:lnTo>
                  <a:pt x="f113" y="f39"/>
                </a:lnTo>
                <a:lnTo>
                  <a:pt x="f74" y="f57"/>
                </a:lnTo>
                <a:lnTo>
                  <a:pt x="f73" y="f55"/>
                </a:lnTo>
                <a:lnTo>
                  <a:pt x="f47" y="f48"/>
                </a:lnTo>
                <a:close/>
                <a:moveTo>
                  <a:pt x="f18" y="f118"/>
                </a:moveTo>
                <a:lnTo>
                  <a:pt x="f119" y="f120"/>
                </a:lnTo>
                <a:lnTo>
                  <a:pt x="f121" y="f122"/>
                </a:lnTo>
                <a:lnTo>
                  <a:pt x="f123" y="f124"/>
                </a:lnTo>
                <a:lnTo>
                  <a:pt x="f13" y="f40"/>
                </a:lnTo>
                <a:lnTo>
                  <a:pt x="f21" y="f51"/>
                </a:lnTo>
                <a:lnTo>
                  <a:pt x="f125" y="f50"/>
                </a:lnTo>
                <a:lnTo>
                  <a:pt x="f59" y="f49"/>
                </a:lnTo>
                <a:lnTo>
                  <a:pt x="f126" y="f55"/>
                </a:lnTo>
                <a:lnTo>
                  <a:pt x="f40" y="f39"/>
                </a:lnTo>
                <a:lnTo>
                  <a:pt x="f127" y="f61"/>
                </a:lnTo>
                <a:lnTo>
                  <a:pt x="f128" y="f19"/>
                </a:lnTo>
                <a:lnTo>
                  <a:pt x="f118" y="f129"/>
                </a:lnTo>
                <a:lnTo>
                  <a:pt x="f118" y="f14"/>
                </a:lnTo>
                <a:lnTo>
                  <a:pt x="f118" y="f65"/>
                </a:lnTo>
                <a:lnTo>
                  <a:pt x="f118" y="f130"/>
                </a:lnTo>
                <a:lnTo>
                  <a:pt x="f128" y="f131"/>
                </a:lnTo>
                <a:lnTo>
                  <a:pt x="f127" y="f84"/>
                </a:lnTo>
                <a:lnTo>
                  <a:pt x="f42" y="f132"/>
                </a:lnTo>
                <a:lnTo>
                  <a:pt x="f46" y="f87"/>
                </a:lnTo>
                <a:lnTo>
                  <a:pt x="f57" y="f109"/>
                </a:lnTo>
                <a:lnTo>
                  <a:pt x="f133" y="f134"/>
                </a:lnTo>
                <a:lnTo>
                  <a:pt x="f21" y="f92"/>
                </a:lnTo>
                <a:lnTo>
                  <a:pt x="f135" y="f112"/>
                </a:lnTo>
                <a:lnTo>
                  <a:pt x="f136" y="f137"/>
                </a:lnTo>
                <a:lnTo>
                  <a:pt x="f101" y="f138"/>
                </a:lnTo>
                <a:lnTo>
                  <a:pt x="f100" y="f139"/>
                </a:lnTo>
                <a:lnTo>
                  <a:pt x="f99" y="f140"/>
                </a:lnTo>
                <a:lnTo>
                  <a:pt x="f18" y="f4"/>
                </a:lnTo>
                <a:lnTo>
                  <a:pt x="f97" y="f140"/>
                </a:lnTo>
                <a:lnTo>
                  <a:pt x="f95" y="f139"/>
                </a:lnTo>
                <a:lnTo>
                  <a:pt x="f93" y="f138"/>
                </a:lnTo>
                <a:lnTo>
                  <a:pt x="f141" y="f137"/>
                </a:lnTo>
                <a:lnTo>
                  <a:pt x="f142" y="f112"/>
                </a:lnTo>
                <a:lnTo>
                  <a:pt x="f143" y="f92"/>
                </a:lnTo>
                <a:lnTo>
                  <a:pt x="f144" y="f134"/>
                </a:lnTo>
                <a:lnTo>
                  <a:pt x="f35" y="f109"/>
                </a:lnTo>
                <a:lnTo>
                  <a:pt x="f77" y="f87"/>
                </a:lnTo>
                <a:lnTo>
                  <a:pt x="f79" y="f132"/>
                </a:lnTo>
                <a:lnTo>
                  <a:pt x="f145" y="f84"/>
                </a:lnTo>
                <a:lnTo>
                  <a:pt x="f146" y="f131"/>
                </a:lnTo>
                <a:lnTo>
                  <a:pt x="f147" y="f130"/>
                </a:lnTo>
                <a:lnTo>
                  <a:pt x="f147" y="f65"/>
                </a:lnTo>
                <a:lnTo>
                  <a:pt x="f147" y="f14"/>
                </a:lnTo>
                <a:lnTo>
                  <a:pt x="f147" y="f129"/>
                </a:lnTo>
                <a:lnTo>
                  <a:pt x="f146" y="f19"/>
                </a:lnTo>
                <a:lnTo>
                  <a:pt x="f148" y="f61"/>
                </a:lnTo>
                <a:lnTo>
                  <a:pt x="f80" y="f39"/>
                </a:lnTo>
                <a:lnTo>
                  <a:pt x="f149" y="f55"/>
                </a:lnTo>
                <a:lnTo>
                  <a:pt x="f114" y="f49"/>
                </a:lnTo>
                <a:lnTo>
                  <a:pt x="f150" y="f50"/>
                </a:lnTo>
                <a:lnTo>
                  <a:pt x="f143" y="f51"/>
                </a:lnTo>
                <a:lnTo>
                  <a:pt x="f151" y="f40"/>
                </a:lnTo>
                <a:lnTo>
                  <a:pt x="f152" y="f124"/>
                </a:lnTo>
                <a:lnTo>
                  <a:pt x="f153" y="f122"/>
                </a:lnTo>
                <a:lnTo>
                  <a:pt x="f154" y="f120"/>
                </a:lnTo>
                <a:lnTo>
                  <a:pt x="f18" y="f118"/>
                </a:lnTo>
                <a:close/>
              </a:path>
            </a:pathLst>
          </a:custGeom>
          <a:solidFill>
            <a:srgbClr val="FFC000"/>
          </a:solidFill>
          <a:ln w="19046" cap="flat">
            <a:solidFill>
              <a:srgbClr val="000000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217;p31">
            <a:extLst>
              <a:ext uri="{FF2B5EF4-FFF2-40B4-BE49-F238E27FC236}">
                <a16:creationId xmlns:a16="http://schemas.microsoft.com/office/drawing/2014/main" id="{C9FDAA91-9167-39A5-1CDA-CEFEC2D2C975}"/>
              </a:ext>
            </a:extLst>
          </p:cNvPr>
          <p:cNvSpPr txBox="1"/>
          <p:nvPr/>
        </p:nvSpPr>
        <p:spPr>
          <a:xfrm>
            <a:off x="8595295" y="4839745"/>
            <a:ext cx="548704" cy="303599"/>
          </a:xfrm>
          <a:prstGeom prst="rect">
            <a:avLst/>
          </a:prstGeom>
          <a:noFill/>
          <a:ln cap="flat">
            <a:noFill/>
          </a:ln>
          <a:effectLst>
            <a:outerShdw dist="19046" dir="5400000" algn="tl">
              <a:srgbClr val="000000">
                <a:alpha val="25000"/>
              </a:srgbClr>
            </a:outerShdw>
          </a:effectLst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13F05FC-81A7-4380-BBFC-5DA1BEAE8541}" type="slidenum">
              <a:t>25</a:t>
            </a:fld>
            <a:endParaRPr lang="en-US" sz="1100" b="0" i="0" u="none" strike="noStrike" kern="0" cap="none" spc="0" baseline="0">
              <a:solidFill>
                <a:srgbClr val="FFFFFF"/>
              </a:solidFill>
              <a:uFillTx/>
              <a:latin typeface="Sniglet"/>
              <a:ea typeface="Sniglet"/>
              <a:cs typeface="Sniglet"/>
            </a:endParaRPr>
          </a:p>
        </p:txBody>
      </p:sp>
      <p:grpSp>
        <p:nvGrpSpPr>
          <p:cNvPr id="5" name="Grupo 9">
            <a:extLst>
              <a:ext uri="{FF2B5EF4-FFF2-40B4-BE49-F238E27FC236}">
                <a16:creationId xmlns:a16="http://schemas.microsoft.com/office/drawing/2014/main" id="{BAC29FEC-70E5-1512-17AD-94D92035BB4F}"/>
              </a:ext>
            </a:extLst>
          </p:cNvPr>
          <p:cNvGrpSpPr/>
          <p:nvPr/>
        </p:nvGrpSpPr>
        <p:grpSpPr>
          <a:xfrm>
            <a:off x="1491834" y="615775"/>
            <a:ext cx="2173291" cy="2146298"/>
            <a:chOff x="1491834" y="615775"/>
            <a:chExt cx="2173291" cy="214629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48EC1B0-4D4E-1FA7-B769-9179CE4C6D77}"/>
                </a:ext>
              </a:extLst>
            </p:cNvPr>
            <p:cNvSpPr/>
            <p:nvPr/>
          </p:nvSpPr>
          <p:spPr>
            <a:xfrm>
              <a:off x="1491834" y="1219023"/>
              <a:ext cx="2173291" cy="15430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9"/>
                <a:gd name="f7" fmla="val 304"/>
                <a:gd name="f8" fmla="val 205"/>
                <a:gd name="f9" fmla="val 265"/>
                <a:gd name="f10" fmla="val 320"/>
                <a:gd name="f11" fmla="val 12"/>
                <a:gd name="f12" fmla="val 366"/>
                <a:gd name="f13" fmla="val 51"/>
                <a:gd name="f14" fmla="val 426"/>
                <a:gd name="f15" fmla="val 100"/>
                <a:gd name="f16" fmla="val 176"/>
                <a:gd name="f17" fmla="val 375"/>
                <a:gd name="f18" fmla="val 231"/>
                <a:gd name="f19" fmla="val 342"/>
                <a:gd name="f20" fmla="val 302"/>
                <a:gd name="f21" fmla="val 283"/>
                <a:gd name="f22" fmla="val 257"/>
                <a:gd name="f23" fmla="val 292"/>
                <a:gd name="f24" fmla="val 193"/>
                <a:gd name="f25" fmla="val 131"/>
                <a:gd name="f26" fmla="val 298"/>
                <a:gd name="f27" fmla="val 74"/>
                <a:gd name="f28" fmla="val 266"/>
                <a:gd name="f29" fmla="val 253"/>
                <a:gd name="f30" fmla="val 31"/>
                <a:gd name="f31" fmla="val 235"/>
                <a:gd name="f32" fmla="val 17"/>
                <a:gd name="f33" fmla="val 212"/>
                <a:gd name="f34" fmla="val 15"/>
                <a:gd name="f35" fmla="val 210"/>
                <a:gd name="f36" fmla="val 14"/>
                <a:gd name="f37" fmla="val 207"/>
                <a:gd name="f38" fmla="val 183"/>
                <a:gd name="f39" fmla="val 6"/>
                <a:gd name="f40" fmla="val 173"/>
                <a:gd name="f41" fmla="val 170"/>
                <a:gd name="f42" fmla="val 49"/>
                <a:gd name="f43" fmla="val 169"/>
                <a:gd name="f44" fmla="val 67"/>
                <a:gd name="f45" fmla="val 168"/>
                <a:gd name="f46" fmla="val 85"/>
                <a:gd name="f47" fmla="val 166"/>
                <a:gd name="f48" fmla="val 96"/>
                <a:gd name="f49" fmla="val 165"/>
                <a:gd name="f50" fmla="val 107"/>
                <a:gd name="f51" fmla="val 164"/>
                <a:gd name="f52" fmla="val 117"/>
                <a:gd name="f53" fmla="val 161"/>
                <a:gd name="f54" fmla="val 126"/>
                <a:gd name="f55" fmla="val 159"/>
                <a:gd name="f56" fmla="val 128"/>
                <a:gd name="f57" fmla="val 153"/>
                <a:gd name="f58" fmla="val 121"/>
                <a:gd name="f59" fmla="val 147"/>
                <a:gd name="f60" fmla="val 110"/>
                <a:gd name="f61" fmla="val 138"/>
                <a:gd name="f62" fmla="val 99"/>
                <a:gd name="f63" fmla="val 130"/>
                <a:gd name="f64" fmla="val 88"/>
                <a:gd name="f65" fmla="val 122"/>
                <a:gd name="f66" fmla="val 76"/>
                <a:gd name="f67" fmla="val 113"/>
                <a:gd name="f68" fmla="val 63"/>
                <a:gd name="f69" fmla="val 105"/>
                <a:gd name="f70" fmla="val 52"/>
                <a:gd name="f71" fmla="val 95"/>
                <a:gd name="f72" fmla="val 36"/>
                <a:gd name="f73" fmla="val 80"/>
                <a:gd name="f74" fmla="val 37"/>
                <a:gd name="f75" fmla="val 53"/>
                <a:gd name="f76" fmla="val 34"/>
                <a:gd name="f77" fmla="val 11"/>
                <a:gd name="f78" fmla="val 148"/>
                <a:gd name="f79" fmla="val 8"/>
                <a:gd name="f80" fmla="val 143"/>
                <a:gd name="f81" fmla="val 21"/>
                <a:gd name="f82" fmla="val 139"/>
                <a:gd name="f83" fmla="val 33"/>
                <a:gd name="f84" fmla="val 133"/>
                <a:gd name="f85" fmla="val 44"/>
                <a:gd name="f86" fmla="val 132"/>
                <a:gd name="f87" fmla="val 47"/>
                <a:gd name="f88" fmla="val 129"/>
                <a:gd name="f89" fmla="val 48"/>
                <a:gd name="f90" fmla="val 50"/>
                <a:gd name="f91" fmla="val 120"/>
                <a:gd name="f92" fmla="val 54"/>
                <a:gd name="f93" fmla="val 56"/>
                <a:gd name="f94" fmla="val 108"/>
                <a:gd name="f95" fmla="val 61"/>
                <a:gd name="f96" fmla="val 72"/>
                <a:gd name="f97" fmla="val 97"/>
                <a:gd name="f98" fmla="val 109"/>
                <a:gd name="f99" fmla="val 94"/>
                <a:gd name="f100" fmla="val 103"/>
                <a:gd name="f101" fmla="val 134"/>
                <a:gd name="f102" fmla="val 106"/>
                <a:gd name="f103" fmla="val 163"/>
                <a:gd name="f104" fmla="val 178"/>
                <a:gd name="f105" fmla="val 104"/>
                <a:gd name="f106" fmla="val 192"/>
                <a:gd name="f107" fmla="val 213"/>
                <a:gd name="f108" fmla="val 214"/>
                <a:gd name="f109" fmla="val 65"/>
                <a:gd name="f110" fmla="val 197"/>
                <a:gd name="f111" fmla="val 195"/>
                <a:gd name="f112" fmla="val 194"/>
                <a:gd name="f113" fmla="val 46"/>
                <a:gd name="f114" fmla="val 201"/>
                <a:gd name="f115" fmla="val 16"/>
                <a:gd name="f116" fmla="val 348"/>
                <a:gd name="f117" fmla="val 141"/>
                <a:gd name="f118" fmla="val 357"/>
                <a:gd name="f119" fmla="val 136"/>
                <a:gd name="f120" fmla="val 374"/>
                <a:gd name="f121" fmla="val 384"/>
                <a:gd name="f122" fmla="val 127"/>
                <a:gd name="f123" fmla="val 111"/>
                <a:gd name="f124" fmla="val 101"/>
                <a:gd name="f125" fmla="val 339"/>
                <a:gd name="f126" fmla="val 322"/>
                <a:gd name="f127" fmla="val 310"/>
                <a:gd name="f128" fmla="val 116"/>
                <a:gd name="f129" fmla="val 330"/>
                <a:gd name="f130" fmla="val 137"/>
                <a:gd name="f131" fmla="val 282"/>
                <a:gd name="f132" fmla="val 244"/>
                <a:gd name="f133" fmla="val 241"/>
                <a:gd name="f134" fmla="val 238"/>
                <a:gd name="f135" fmla="val 234"/>
                <a:gd name="f136" fmla="val 319"/>
                <a:gd name="f137" fmla="val 229"/>
                <a:gd name="f138" fmla="val 221"/>
                <a:gd name="f139" fmla="val 311"/>
                <a:gd name="f140" fmla="val 204"/>
                <a:gd name="f141" fmla="val 267"/>
                <a:gd name="f142" fmla="val 254"/>
                <a:gd name="f143" fmla="val 215"/>
                <a:gd name="f144" fmla="val 247"/>
                <a:gd name="f145" fmla="val 246"/>
                <a:gd name="f146" fmla="val 233"/>
                <a:gd name="f147" fmla="val 262"/>
                <a:gd name="f148" fmla="val 272"/>
                <a:gd name="f149" fmla="val 341"/>
                <a:gd name="f150" fmla="val 198"/>
                <a:gd name="f151" fmla="val 349"/>
                <a:gd name="f152" fmla="val 358"/>
                <a:gd name="f153" fmla="val 365"/>
                <a:gd name="f154" fmla="val 190"/>
                <a:gd name="f155" fmla="val 377"/>
                <a:gd name="f156" fmla="val 184"/>
                <a:gd name="f157" fmla="val 378"/>
                <a:gd name="f158" fmla="val 167"/>
                <a:gd name="f159" fmla="val 158"/>
                <a:gd name="f160" fmla="val 331"/>
                <a:gd name="f161" fmla="val 314"/>
                <a:gd name="f162" fmla="val 303"/>
                <a:gd name="f163" fmla="val 315"/>
                <a:gd name="f164" fmla="val 323"/>
                <a:gd name="f165" fmla="val 332"/>
                <a:gd name="f166" fmla="val 187"/>
                <a:gd name="f167" fmla="val 263"/>
                <a:gd name="f168" fmla="val 259"/>
                <a:gd name="f169" fmla="val 206"/>
                <a:gd name="f170" fmla="val 224"/>
                <a:gd name="f171" fmla="val 248"/>
                <a:gd name="f172" fmla="val 239"/>
                <a:gd name="f173" fmla="val 232"/>
                <a:gd name="f174" fmla="val 202"/>
                <a:gd name="f175" fmla="val 223"/>
                <a:gd name="f176" fmla="val 172"/>
                <a:gd name="f177" fmla="val 160"/>
                <a:gd name="f178" fmla="val 151"/>
                <a:gd name="f179" fmla="val 102"/>
                <a:gd name="f180" fmla="val 93"/>
                <a:gd name="f181" fmla="val 83"/>
                <a:gd name="f182" fmla="val 200"/>
                <a:gd name="f183" fmla="val 75"/>
                <a:gd name="f184" fmla="val 66"/>
                <a:gd name="f185" fmla="val 209"/>
                <a:gd name="f186" fmla="val 218"/>
                <a:gd name="f187" fmla="val 87"/>
                <a:gd name="f188" fmla="val 112"/>
                <a:gd name="f189" fmla="+- 0 0 -90"/>
                <a:gd name="f190" fmla="*/ f3 1 429"/>
                <a:gd name="f191" fmla="*/ f4 1 304"/>
                <a:gd name="f192" fmla="val f5"/>
                <a:gd name="f193" fmla="val f6"/>
                <a:gd name="f194" fmla="val f7"/>
                <a:gd name="f195" fmla="*/ f189 f0 1"/>
                <a:gd name="f196" fmla="+- f194 0 f192"/>
                <a:gd name="f197" fmla="+- f193 0 f192"/>
                <a:gd name="f198" fmla="*/ f195 1 f2"/>
                <a:gd name="f199" fmla="*/ f197 1 429"/>
                <a:gd name="f200" fmla="*/ f196 1 304"/>
                <a:gd name="f201" fmla="*/ 205 f197 1"/>
                <a:gd name="f202" fmla="*/ 0 f196 1"/>
                <a:gd name="f203" fmla="*/ 366 f197 1"/>
                <a:gd name="f204" fmla="*/ 51 f196 1"/>
                <a:gd name="f205" fmla="*/ 375 f197 1"/>
                <a:gd name="f206" fmla="*/ 231 f196 1"/>
                <a:gd name="f207" fmla="*/ 257 f197 1"/>
                <a:gd name="f208" fmla="*/ 292 f196 1"/>
                <a:gd name="f209" fmla="*/ 74 f197 1"/>
                <a:gd name="f210" fmla="*/ 266 f196 1"/>
                <a:gd name="f211" fmla="*/ 17 f197 1"/>
                <a:gd name="f212" fmla="*/ 212 f196 1"/>
                <a:gd name="f213" fmla="*/ 12 f197 1"/>
                <a:gd name="f214" fmla="*/ 205 f196 1"/>
                <a:gd name="f215" fmla="*/ 31 f197 1"/>
                <a:gd name="f216" fmla="*/ 170 f196 1"/>
                <a:gd name="f217" fmla="*/ 85 f197 1"/>
                <a:gd name="f218" fmla="*/ 166 f196 1"/>
                <a:gd name="f219" fmla="*/ 117 f197 1"/>
                <a:gd name="f220" fmla="*/ 161 f196 1"/>
                <a:gd name="f221" fmla="*/ 121 f197 1"/>
                <a:gd name="f222" fmla="*/ 147 f196 1"/>
                <a:gd name="f223" fmla="*/ 88 f197 1"/>
                <a:gd name="f224" fmla="*/ 122 f196 1"/>
                <a:gd name="f225" fmla="*/ 52 f197 1"/>
                <a:gd name="f226" fmla="*/ 95 f196 1"/>
                <a:gd name="f227" fmla="*/ 53 f197 1"/>
                <a:gd name="f228" fmla="*/ 53 f196 1"/>
                <a:gd name="f229" fmla="*/ 148 f197 1"/>
                <a:gd name="f230" fmla="*/ 8 f196 1"/>
                <a:gd name="f231" fmla="*/ 133 f197 1"/>
                <a:gd name="f232" fmla="*/ 44 f196 1"/>
                <a:gd name="f233" fmla="*/ 126 f197 1"/>
                <a:gd name="f234" fmla="*/ 50 f196 1"/>
                <a:gd name="f235" fmla="*/ 108 f197 1"/>
                <a:gd name="f236" fmla="*/ 61 f196 1"/>
                <a:gd name="f237" fmla="*/ 109 f197 1"/>
                <a:gd name="f238" fmla="*/ 94 f196 1"/>
                <a:gd name="f239" fmla="*/ 147 f197 1"/>
                <a:gd name="f240" fmla="*/ 106 f196 1"/>
                <a:gd name="f241" fmla="*/ 192 f197 1"/>
                <a:gd name="f242" fmla="*/ 97 f196 1"/>
                <a:gd name="f243" fmla="*/ 197 f197 1"/>
                <a:gd name="f244" fmla="*/ 54 f196 1"/>
                <a:gd name="f245" fmla="*/ 194 f197 1"/>
                <a:gd name="f246" fmla="*/ 46 f196 1"/>
                <a:gd name="f247" fmla="*/ 348 f197 1"/>
                <a:gd name="f248" fmla="*/ 141 f196 1"/>
                <a:gd name="f249" fmla="*/ 374 f197 1"/>
                <a:gd name="f250" fmla="*/ 132 f196 1"/>
                <a:gd name="f251" fmla="*/ 111 f196 1"/>
                <a:gd name="f252" fmla="*/ 322 f197 1"/>
                <a:gd name="f253" fmla="*/ 110 f196 1"/>
                <a:gd name="f254" fmla="*/ 133 f196 1"/>
                <a:gd name="f255" fmla="*/ 282 f197 1"/>
                <a:gd name="f256" fmla="*/ 244 f196 1"/>
                <a:gd name="f257" fmla="*/ 310 f197 1"/>
                <a:gd name="f258" fmla="*/ 234 f196 1"/>
                <a:gd name="f259" fmla="*/ 311 f197 1"/>
                <a:gd name="f260" fmla="*/ 214 f196 1"/>
                <a:gd name="f261" fmla="*/ 254 f197 1"/>
                <a:gd name="f262" fmla="*/ 215 f196 1"/>
                <a:gd name="f263" fmla="*/ 233 f196 1"/>
                <a:gd name="f264" fmla="*/ 341 f197 1"/>
                <a:gd name="f265" fmla="*/ 198 f196 1"/>
                <a:gd name="f266" fmla="*/ 365 f197 1"/>
                <a:gd name="f267" fmla="*/ 190 f196 1"/>
                <a:gd name="f268" fmla="*/ 167 f196 1"/>
                <a:gd name="f269" fmla="*/ 314 f197 1"/>
                <a:gd name="f270" fmla="*/ 315 f197 1"/>
                <a:gd name="f271" fmla="*/ 187 f197 1"/>
                <a:gd name="f272" fmla="*/ 263 f196 1"/>
                <a:gd name="f273" fmla="*/ 214 f197 1"/>
                <a:gd name="f274" fmla="*/ 253 f196 1"/>
                <a:gd name="f275" fmla="*/ 215 f197 1"/>
                <a:gd name="f276" fmla="*/ 232 f196 1"/>
                <a:gd name="f277" fmla="*/ 160 f197 1"/>
                <a:gd name="f278" fmla="*/ 161 f197 1"/>
                <a:gd name="f279" fmla="*/ 102 f197 1"/>
                <a:gd name="f280" fmla="*/ 195 f196 1"/>
                <a:gd name="f281" fmla="*/ 75 f197 1"/>
                <a:gd name="f282" fmla="*/ 204 f196 1"/>
                <a:gd name="f283" fmla="*/ 224 f196 1"/>
                <a:gd name="f284" fmla="*/ 130 f197 1"/>
                <a:gd name="f285" fmla="*/ 129 f197 1"/>
                <a:gd name="f286" fmla="+- f198 0 f1"/>
                <a:gd name="f287" fmla="*/ f201 1 429"/>
                <a:gd name="f288" fmla="*/ f202 1 304"/>
                <a:gd name="f289" fmla="*/ f203 1 429"/>
                <a:gd name="f290" fmla="*/ f204 1 304"/>
                <a:gd name="f291" fmla="*/ f205 1 429"/>
                <a:gd name="f292" fmla="*/ f206 1 304"/>
                <a:gd name="f293" fmla="*/ f207 1 429"/>
                <a:gd name="f294" fmla="*/ f208 1 304"/>
                <a:gd name="f295" fmla="*/ f209 1 429"/>
                <a:gd name="f296" fmla="*/ f210 1 304"/>
                <a:gd name="f297" fmla="*/ f211 1 429"/>
                <a:gd name="f298" fmla="*/ f212 1 304"/>
                <a:gd name="f299" fmla="*/ f213 1 429"/>
                <a:gd name="f300" fmla="*/ f214 1 304"/>
                <a:gd name="f301" fmla="*/ f215 1 429"/>
                <a:gd name="f302" fmla="*/ f216 1 304"/>
                <a:gd name="f303" fmla="*/ f217 1 429"/>
                <a:gd name="f304" fmla="*/ f218 1 304"/>
                <a:gd name="f305" fmla="*/ f219 1 429"/>
                <a:gd name="f306" fmla="*/ f220 1 304"/>
                <a:gd name="f307" fmla="*/ f221 1 429"/>
                <a:gd name="f308" fmla="*/ f222 1 304"/>
                <a:gd name="f309" fmla="*/ f223 1 429"/>
                <a:gd name="f310" fmla="*/ f224 1 304"/>
                <a:gd name="f311" fmla="*/ f225 1 429"/>
                <a:gd name="f312" fmla="*/ f226 1 304"/>
                <a:gd name="f313" fmla="*/ f227 1 429"/>
                <a:gd name="f314" fmla="*/ f228 1 304"/>
                <a:gd name="f315" fmla="*/ f229 1 429"/>
                <a:gd name="f316" fmla="*/ f230 1 304"/>
                <a:gd name="f317" fmla="*/ f231 1 429"/>
                <a:gd name="f318" fmla="*/ f232 1 304"/>
                <a:gd name="f319" fmla="*/ f233 1 429"/>
                <a:gd name="f320" fmla="*/ f234 1 304"/>
                <a:gd name="f321" fmla="*/ f235 1 429"/>
                <a:gd name="f322" fmla="*/ f236 1 304"/>
                <a:gd name="f323" fmla="*/ f237 1 429"/>
                <a:gd name="f324" fmla="*/ f238 1 304"/>
                <a:gd name="f325" fmla="*/ f239 1 429"/>
                <a:gd name="f326" fmla="*/ f240 1 304"/>
                <a:gd name="f327" fmla="*/ f241 1 429"/>
                <a:gd name="f328" fmla="*/ f242 1 304"/>
                <a:gd name="f329" fmla="*/ f243 1 429"/>
                <a:gd name="f330" fmla="*/ f244 1 304"/>
                <a:gd name="f331" fmla="*/ f245 1 429"/>
                <a:gd name="f332" fmla="*/ f246 1 304"/>
                <a:gd name="f333" fmla="*/ f247 1 429"/>
                <a:gd name="f334" fmla="*/ f248 1 304"/>
                <a:gd name="f335" fmla="*/ f249 1 429"/>
                <a:gd name="f336" fmla="*/ f250 1 304"/>
                <a:gd name="f337" fmla="*/ f251 1 304"/>
                <a:gd name="f338" fmla="*/ f252 1 429"/>
                <a:gd name="f339" fmla="*/ f253 1 304"/>
                <a:gd name="f340" fmla="*/ f254 1 304"/>
                <a:gd name="f341" fmla="*/ f255 1 429"/>
                <a:gd name="f342" fmla="*/ f256 1 304"/>
                <a:gd name="f343" fmla="*/ f257 1 429"/>
                <a:gd name="f344" fmla="*/ f258 1 304"/>
                <a:gd name="f345" fmla="*/ f259 1 429"/>
                <a:gd name="f346" fmla="*/ f260 1 304"/>
                <a:gd name="f347" fmla="*/ f261 1 429"/>
                <a:gd name="f348" fmla="*/ f262 1 304"/>
                <a:gd name="f349" fmla="*/ f263 1 304"/>
                <a:gd name="f350" fmla="*/ f264 1 429"/>
                <a:gd name="f351" fmla="*/ f265 1 304"/>
                <a:gd name="f352" fmla="*/ f266 1 429"/>
                <a:gd name="f353" fmla="*/ f267 1 304"/>
                <a:gd name="f354" fmla="*/ f268 1 304"/>
                <a:gd name="f355" fmla="*/ f269 1 429"/>
                <a:gd name="f356" fmla="*/ f270 1 429"/>
                <a:gd name="f357" fmla="*/ f271 1 429"/>
                <a:gd name="f358" fmla="*/ f272 1 304"/>
                <a:gd name="f359" fmla="*/ f273 1 429"/>
                <a:gd name="f360" fmla="*/ f274 1 304"/>
                <a:gd name="f361" fmla="*/ f275 1 429"/>
                <a:gd name="f362" fmla="*/ f276 1 304"/>
                <a:gd name="f363" fmla="*/ f277 1 429"/>
                <a:gd name="f364" fmla="*/ f278 1 429"/>
                <a:gd name="f365" fmla="*/ f279 1 429"/>
                <a:gd name="f366" fmla="*/ f280 1 304"/>
                <a:gd name="f367" fmla="*/ f281 1 429"/>
                <a:gd name="f368" fmla="*/ f282 1 304"/>
                <a:gd name="f369" fmla="*/ f283 1 304"/>
                <a:gd name="f370" fmla="*/ f284 1 429"/>
                <a:gd name="f371" fmla="*/ f285 1 429"/>
                <a:gd name="f372" fmla="*/ 0 1 f199"/>
                <a:gd name="f373" fmla="*/ f193 1 f199"/>
                <a:gd name="f374" fmla="*/ 0 1 f200"/>
                <a:gd name="f375" fmla="*/ f194 1 f200"/>
                <a:gd name="f376" fmla="*/ f287 1 f199"/>
                <a:gd name="f377" fmla="*/ f288 1 f200"/>
                <a:gd name="f378" fmla="*/ f289 1 f199"/>
                <a:gd name="f379" fmla="*/ f290 1 f200"/>
                <a:gd name="f380" fmla="*/ f291 1 f199"/>
                <a:gd name="f381" fmla="*/ f292 1 f200"/>
                <a:gd name="f382" fmla="*/ f293 1 f199"/>
                <a:gd name="f383" fmla="*/ f294 1 f200"/>
                <a:gd name="f384" fmla="*/ f295 1 f199"/>
                <a:gd name="f385" fmla="*/ f296 1 f200"/>
                <a:gd name="f386" fmla="*/ f297 1 f199"/>
                <a:gd name="f387" fmla="*/ f298 1 f200"/>
                <a:gd name="f388" fmla="*/ f299 1 f199"/>
                <a:gd name="f389" fmla="*/ f300 1 f200"/>
                <a:gd name="f390" fmla="*/ f301 1 f199"/>
                <a:gd name="f391" fmla="*/ f302 1 f200"/>
                <a:gd name="f392" fmla="*/ f303 1 f199"/>
                <a:gd name="f393" fmla="*/ f304 1 f200"/>
                <a:gd name="f394" fmla="*/ f305 1 f199"/>
                <a:gd name="f395" fmla="*/ f306 1 f200"/>
                <a:gd name="f396" fmla="*/ f307 1 f199"/>
                <a:gd name="f397" fmla="*/ f308 1 f200"/>
                <a:gd name="f398" fmla="*/ f309 1 f199"/>
                <a:gd name="f399" fmla="*/ f310 1 f200"/>
                <a:gd name="f400" fmla="*/ f311 1 f199"/>
                <a:gd name="f401" fmla="*/ f312 1 f200"/>
                <a:gd name="f402" fmla="*/ f313 1 f199"/>
                <a:gd name="f403" fmla="*/ f314 1 f200"/>
                <a:gd name="f404" fmla="*/ f315 1 f199"/>
                <a:gd name="f405" fmla="*/ f316 1 f200"/>
                <a:gd name="f406" fmla="*/ f317 1 f199"/>
                <a:gd name="f407" fmla="*/ f318 1 f200"/>
                <a:gd name="f408" fmla="*/ f319 1 f199"/>
                <a:gd name="f409" fmla="*/ f320 1 f200"/>
                <a:gd name="f410" fmla="*/ f321 1 f199"/>
                <a:gd name="f411" fmla="*/ f322 1 f200"/>
                <a:gd name="f412" fmla="*/ f323 1 f199"/>
                <a:gd name="f413" fmla="*/ f324 1 f200"/>
                <a:gd name="f414" fmla="*/ f325 1 f199"/>
                <a:gd name="f415" fmla="*/ f326 1 f200"/>
                <a:gd name="f416" fmla="*/ f327 1 f199"/>
                <a:gd name="f417" fmla="*/ f328 1 f200"/>
                <a:gd name="f418" fmla="*/ f329 1 f199"/>
                <a:gd name="f419" fmla="*/ f330 1 f200"/>
                <a:gd name="f420" fmla="*/ f331 1 f199"/>
                <a:gd name="f421" fmla="*/ f332 1 f200"/>
                <a:gd name="f422" fmla="*/ f333 1 f199"/>
                <a:gd name="f423" fmla="*/ f334 1 f200"/>
                <a:gd name="f424" fmla="*/ f335 1 f199"/>
                <a:gd name="f425" fmla="*/ f336 1 f200"/>
                <a:gd name="f426" fmla="*/ f337 1 f200"/>
                <a:gd name="f427" fmla="*/ f338 1 f199"/>
                <a:gd name="f428" fmla="*/ f339 1 f200"/>
                <a:gd name="f429" fmla="*/ f340 1 f200"/>
                <a:gd name="f430" fmla="*/ f341 1 f199"/>
                <a:gd name="f431" fmla="*/ f342 1 f200"/>
                <a:gd name="f432" fmla="*/ f343 1 f199"/>
                <a:gd name="f433" fmla="*/ f344 1 f200"/>
                <a:gd name="f434" fmla="*/ f345 1 f199"/>
                <a:gd name="f435" fmla="*/ f346 1 f200"/>
                <a:gd name="f436" fmla="*/ f347 1 f199"/>
                <a:gd name="f437" fmla="*/ f348 1 f200"/>
                <a:gd name="f438" fmla="*/ f349 1 f200"/>
                <a:gd name="f439" fmla="*/ f350 1 f199"/>
                <a:gd name="f440" fmla="*/ f351 1 f200"/>
                <a:gd name="f441" fmla="*/ f352 1 f199"/>
                <a:gd name="f442" fmla="*/ f353 1 f200"/>
                <a:gd name="f443" fmla="*/ f354 1 f200"/>
                <a:gd name="f444" fmla="*/ f355 1 f199"/>
                <a:gd name="f445" fmla="*/ f356 1 f199"/>
                <a:gd name="f446" fmla="*/ f357 1 f199"/>
                <a:gd name="f447" fmla="*/ f358 1 f200"/>
                <a:gd name="f448" fmla="*/ f359 1 f199"/>
                <a:gd name="f449" fmla="*/ f360 1 f200"/>
                <a:gd name="f450" fmla="*/ f361 1 f199"/>
                <a:gd name="f451" fmla="*/ f362 1 f200"/>
                <a:gd name="f452" fmla="*/ f363 1 f199"/>
                <a:gd name="f453" fmla="*/ f364 1 f199"/>
                <a:gd name="f454" fmla="*/ f365 1 f199"/>
                <a:gd name="f455" fmla="*/ f366 1 f200"/>
                <a:gd name="f456" fmla="*/ f367 1 f199"/>
                <a:gd name="f457" fmla="*/ f368 1 f200"/>
                <a:gd name="f458" fmla="*/ f369 1 f200"/>
                <a:gd name="f459" fmla="*/ f370 1 f199"/>
                <a:gd name="f460" fmla="*/ f371 1 f199"/>
                <a:gd name="f461" fmla="*/ f372 f190 1"/>
                <a:gd name="f462" fmla="*/ f373 f190 1"/>
                <a:gd name="f463" fmla="*/ f375 f191 1"/>
                <a:gd name="f464" fmla="*/ f374 f191 1"/>
                <a:gd name="f465" fmla="*/ f376 f190 1"/>
                <a:gd name="f466" fmla="*/ f377 f191 1"/>
                <a:gd name="f467" fmla="*/ f378 f190 1"/>
                <a:gd name="f468" fmla="*/ f379 f191 1"/>
                <a:gd name="f469" fmla="*/ f380 f190 1"/>
                <a:gd name="f470" fmla="*/ f381 f191 1"/>
                <a:gd name="f471" fmla="*/ f382 f190 1"/>
                <a:gd name="f472" fmla="*/ f383 f191 1"/>
                <a:gd name="f473" fmla="*/ f384 f190 1"/>
                <a:gd name="f474" fmla="*/ f385 f191 1"/>
                <a:gd name="f475" fmla="*/ f386 f190 1"/>
                <a:gd name="f476" fmla="*/ f387 f191 1"/>
                <a:gd name="f477" fmla="*/ f388 f190 1"/>
                <a:gd name="f478" fmla="*/ f389 f191 1"/>
                <a:gd name="f479" fmla="*/ f390 f190 1"/>
                <a:gd name="f480" fmla="*/ f391 f191 1"/>
                <a:gd name="f481" fmla="*/ f392 f190 1"/>
                <a:gd name="f482" fmla="*/ f393 f191 1"/>
                <a:gd name="f483" fmla="*/ f394 f190 1"/>
                <a:gd name="f484" fmla="*/ f395 f191 1"/>
                <a:gd name="f485" fmla="*/ f396 f190 1"/>
                <a:gd name="f486" fmla="*/ f397 f191 1"/>
                <a:gd name="f487" fmla="*/ f398 f190 1"/>
                <a:gd name="f488" fmla="*/ f399 f191 1"/>
                <a:gd name="f489" fmla="*/ f400 f190 1"/>
                <a:gd name="f490" fmla="*/ f401 f191 1"/>
                <a:gd name="f491" fmla="*/ f402 f190 1"/>
                <a:gd name="f492" fmla="*/ f403 f191 1"/>
                <a:gd name="f493" fmla="*/ f404 f190 1"/>
                <a:gd name="f494" fmla="*/ f405 f191 1"/>
                <a:gd name="f495" fmla="*/ f406 f190 1"/>
                <a:gd name="f496" fmla="*/ f407 f191 1"/>
                <a:gd name="f497" fmla="*/ f408 f190 1"/>
                <a:gd name="f498" fmla="*/ f409 f191 1"/>
                <a:gd name="f499" fmla="*/ f410 f190 1"/>
                <a:gd name="f500" fmla="*/ f411 f191 1"/>
                <a:gd name="f501" fmla="*/ f412 f190 1"/>
                <a:gd name="f502" fmla="*/ f413 f191 1"/>
                <a:gd name="f503" fmla="*/ f414 f190 1"/>
                <a:gd name="f504" fmla="*/ f415 f191 1"/>
                <a:gd name="f505" fmla="*/ f416 f190 1"/>
                <a:gd name="f506" fmla="*/ f417 f191 1"/>
                <a:gd name="f507" fmla="*/ f418 f190 1"/>
                <a:gd name="f508" fmla="*/ f419 f191 1"/>
                <a:gd name="f509" fmla="*/ f420 f190 1"/>
                <a:gd name="f510" fmla="*/ f421 f191 1"/>
                <a:gd name="f511" fmla="*/ f422 f190 1"/>
                <a:gd name="f512" fmla="*/ f423 f191 1"/>
                <a:gd name="f513" fmla="*/ f424 f190 1"/>
                <a:gd name="f514" fmla="*/ f425 f191 1"/>
                <a:gd name="f515" fmla="*/ f426 f191 1"/>
                <a:gd name="f516" fmla="*/ f427 f190 1"/>
                <a:gd name="f517" fmla="*/ f428 f191 1"/>
                <a:gd name="f518" fmla="*/ f429 f191 1"/>
                <a:gd name="f519" fmla="*/ f430 f190 1"/>
                <a:gd name="f520" fmla="*/ f431 f191 1"/>
                <a:gd name="f521" fmla="*/ f432 f190 1"/>
                <a:gd name="f522" fmla="*/ f433 f191 1"/>
                <a:gd name="f523" fmla="*/ f434 f190 1"/>
                <a:gd name="f524" fmla="*/ f435 f191 1"/>
                <a:gd name="f525" fmla="*/ f436 f190 1"/>
                <a:gd name="f526" fmla="*/ f437 f191 1"/>
                <a:gd name="f527" fmla="*/ f438 f191 1"/>
                <a:gd name="f528" fmla="*/ f439 f190 1"/>
                <a:gd name="f529" fmla="*/ f440 f191 1"/>
                <a:gd name="f530" fmla="*/ f441 f190 1"/>
                <a:gd name="f531" fmla="*/ f442 f191 1"/>
                <a:gd name="f532" fmla="*/ f443 f191 1"/>
                <a:gd name="f533" fmla="*/ f444 f190 1"/>
                <a:gd name="f534" fmla="*/ f445 f190 1"/>
                <a:gd name="f535" fmla="*/ f446 f190 1"/>
                <a:gd name="f536" fmla="*/ f447 f191 1"/>
                <a:gd name="f537" fmla="*/ f448 f190 1"/>
                <a:gd name="f538" fmla="*/ f449 f191 1"/>
                <a:gd name="f539" fmla="*/ f450 f190 1"/>
                <a:gd name="f540" fmla="*/ f451 f191 1"/>
                <a:gd name="f541" fmla="*/ f452 f190 1"/>
                <a:gd name="f542" fmla="*/ f453 f190 1"/>
                <a:gd name="f543" fmla="*/ f454 f190 1"/>
                <a:gd name="f544" fmla="*/ f455 f191 1"/>
                <a:gd name="f545" fmla="*/ f456 f190 1"/>
                <a:gd name="f546" fmla="*/ f457 f191 1"/>
                <a:gd name="f547" fmla="*/ f458 f191 1"/>
                <a:gd name="f548" fmla="*/ f459 f190 1"/>
                <a:gd name="f549" fmla="*/ f460 f1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6">
                  <a:pos x="f465" y="f466"/>
                </a:cxn>
                <a:cxn ang="f286">
                  <a:pos x="f467" y="f468"/>
                </a:cxn>
                <a:cxn ang="f286">
                  <a:pos x="f469" y="f470"/>
                </a:cxn>
                <a:cxn ang="f286">
                  <a:pos x="f471" y="f472"/>
                </a:cxn>
                <a:cxn ang="f286">
                  <a:pos x="f473" y="f474"/>
                </a:cxn>
                <a:cxn ang="f286">
                  <a:pos x="f475" y="f476"/>
                </a:cxn>
                <a:cxn ang="f286">
                  <a:pos x="f477" y="f478"/>
                </a:cxn>
                <a:cxn ang="f286">
                  <a:pos x="f479" y="f480"/>
                </a:cxn>
                <a:cxn ang="f286">
                  <a:pos x="f481" y="f482"/>
                </a:cxn>
                <a:cxn ang="f286">
                  <a:pos x="f483" y="f484"/>
                </a:cxn>
                <a:cxn ang="f286">
                  <a:pos x="f485" y="f486"/>
                </a:cxn>
                <a:cxn ang="f286">
                  <a:pos x="f487" y="f488"/>
                </a:cxn>
                <a:cxn ang="f286">
                  <a:pos x="f489" y="f490"/>
                </a:cxn>
                <a:cxn ang="f286">
                  <a:pos x="f491" y="f492"/>
                </a:cxn>
                <a:cxn ang="f286">
                  <a:pos x="f493" y="f494"/>
                </a:cxn>
                <a:cxn ang="f286">
                  <a:pos x="f495" y="f496"/>
                </a:cxn>
                <a:cxn ang="f286">
                  <a:pos x="f497" y="f498"/>
                </a:cxn>
                <a:cxn ang="f286">
                  <a:pos x="f499" y="f500"/>
                </a:cxn>
                <a:cxn ang="f286">
                  <a:pos x="f501" y="f502"/>
                </a:cxn>
                <a:cxn ang="f286">
                  <a:pos x="f503" y="f504"/>
                </a:cxn>
                <a:cxn ang="f286">
                  <a:pos x="f505" y="f506"/>
                </a:cxn>
                <a:cxn ang="f286">
                  <a:pos x="f507" y="f508"/>
                </a:cxn>
                <a:cxn ang="f286">
                  <a:pos x="f509" y="f510"/>
                </a:cxn>
                <a:cxn ang="f286">
                  <a:pos x="f465" y="f466"/>
                </a:cxn>
                <a:cxn ang="f286">
                  <a:pos x="f511" y="f512"/>
                </a:cxn>
                <a:cxn ang="f286">
                  <a:pos x="f513" y="f514"/>
                </a:cxn>
                <a:cxn ang="f286">
                  <a:pos x="f513" y="f515"/>
                </a:cxn>
                <a:cxn ang="f286">
                  <a:pos x="f516" y="f517"/>
                </a:cxn>
                <a:cxn ang="f286">
                  <a:pos x="f516" y="f518"/>
                </a:cxn>
                <a:cxn ang="f286">
                  <a:pos x="f511" y="f512"/>
                </a:cxn>
                <a:cxn ang="f286">
                  <a:pos x="f519" y="f520"/>
                </a:cxn>
                <a:cxn ang="f286">
                  <a:pos x="f521" y="f522"/>
                </a:cxn>
                <a:cxn ang="f286">
                  <a:pos x="f523" y="f524"/>
                </a:cxn>
                <a:cxn ang="f286">
                  <a:pos x="f525" y="f526"/>
                </a:cxn>
                <a:cxn ang="f286">
                  <a:pos x="f525" y="f527"/>
                </a:cxn>
                <a:cxn ang="f286">
                  <a:pos x="f519" y="f520"/>
                </a:cxn>
                <a:cxn ang="f286">
                  <a:pos x="f528" y="f529"/>
                </a:cxn>
                <a:cxn ang="f286">
                  <a:pos x="f530" y="f531"/>
                </a:cxn>
                <a:cxn ang="f286">
                  <a:pos x="f530" y="f532"/>
                </a:cxn>
                <a:cxn ang="f286">
                  <a:pos x="f533" y="f532"/>
                </a:cxn>
                <a:cxn ang="f286">
                  <a:pos x="f534" y="f531"/>
                </a:cxn>
                <a:cxn ang="f286">
                  <a:pos x="f528" y="f529"/>
                </a:cxn>
                <a:cxn ang="f286">
                  <a:pos x="f535" y="f536"/>
                </a:cxn>
                <a:cxn ang="f286">
                  <a:pos x="f537" y="f538"/>
                </a:cxn>
                <a:cxn ang="f286">
                  <a:pos x="f539" y="f540"/>
                </a:cxn>
                <a:cxn ang="f286">
                  <a:pos x="f541" y="f540"/>
                </a:cxn>
                <a:cxn ang="f286">
                  <a:pos x="f542" y="f538"/>
                </a:cxn>
                <a:cxn ang="f286">
                  <a:pos x="f535" y="f536"/>
                </a:cxn>
                <a:cxn ang="f286">
                  <a:pos x="f543" y="f544"/>
                </a:cxn>
                <a:cxn ang="f286">
                  <a:pos x="f545" y="f546"/>
                </a:cxn>
                <a:cxn ang="f286">
                  <a:pos x="f473" y="f547"/>
                </a:cxn>
                <a:cxn ang="f286">
                  <a:pos x="f548" y="f547"/>
                </a:cxn>
                <a:cxn ang="f286">
                  <a:pos x="f549" y="f546"/>
                </a:cxn>
                <a:cxn ang="f286">
                  <a:pos x="f543" y="f544"/>
                </a:cxn>
              </a:cxnLst>
              <a:rect l="f461" t="f464" r="f462" b="f463"/>
              <a:pathLst>
                <a:path w="429" h="304">
                  <a:moveTo>
                    <a:pt x="f8" y="f5"/>
                  </a:moveTo>
                  <a:cubicBezTo>
                    <a:pt x="f9" y="f5"/>
                    <a:pt x="f10" y="f11"/>
                    <a:pt x="f12" y="f13"/>
                  </a:cubicBezTo>
                  <a:cubicBezTo>
                    <a:pt x="f14" y="f15"/>
                    <a:pt x="f6" y="f16"/>
                    <a:pt x="f17" y="f18"/>
                  </a:cubicBezTo>
                  <a:cubicBezTo>
                    <a:pt x="f19" y="f9"/>
                    <a:pt x="f20" y="f21"/>
                    <a:pt x="f22" y="f23"/>
                  </a:cubicBezTo>
                  <a:cubicBezTo>
                    <a:pt x="f24" y="f7"/>
                    <a:pt x="f25" y="f26"/>
                    <a:pt x="f27" y="f28"/>
                  </a:cubicBezTo>
                  <a:cubicBezTo>
                    <a:pt x="f13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11" y="f8"/>
                  </a:cubicBezTo>
                  <a:cubicBezTo>
                    <a:pt x="f5" y="f38"/>
                    <a:pt x="f39" y="f40"/>
                    <a:pt x="f3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44"/>
                    <a:pt x="f75" y="f75"/>
                  </a:cubicBezTo>
                  <a:cubicBezTo>
                    <a:pt x="f27" y="f76"/>
                    <a:pt x="f65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54" y="f90"/>
                  </a:cubicBezTo>
                  <a:cubicBezTo>
                    <a:pt x="f91" y="f92"/>
                    <a:pt x="f67" y="f93"/>
                    <a:pt x="f94" y="f95"/>
                  </a:cubicBezTo>
                  <a:cubicBezTo>
                    <a:pt x="f48" y="f96"/>
                    <a:pt x="f97" y="f46"/>
                    <a:pt x="f98" y="f99"/>
                  </a:cubicBezTo>
                  <a:cubicBezTo>
                    <a:pt x="f58" y="f100"/>
                    <a:pt x="f101" y="f102"/>
                    <a:pt x="f59" y="f102"/>
                  </a:cubicBezTo>
                  <a:cubicBezTo>
                    <a:pt x="f103" y="f50"/>
                    <a:pt x="f104" y="f105"/>
                    <a:pt x="f106" y="f97"/>
                  </a:cubicBezTo>
                  <a:cubicBezTo>
                    <a:pt x="f107" y="f46"/>
                    <a:pt x="f108" y="f109"/>
                    <a:pt x="f110" y="f92"/>
                  </a:cubicBezTo>
                  <a:cubicBezTo>
                    <a:pt x="f111" y="f75"/>
                    <a:pt x="f112" y="f42"/>
                    <a:pt x="f112" y="f113"/>
                  </a:cubicBezTo>
                  <a:cubicBezTo>
                    <a:pt x="f110" y="f30"/>
                    <a:pt x="f114" y="f115"/>
                    <a:pt x="f8" y="f5"/>
                  </a:cubicBezTo>
                  <a:close/>
                  <a:moveTo>
                    <a:pt x="f116" y="f117"/>
                  </a:moveTo>
                  <a:cubicBezTo>
                    <a:pt x="f118" y="f61"/>
                    <a:pt x="f12" y="f119"/>
                    <a:pt x="f120" y="f86"/>
                  </a:cubicBezTo>
                  <a:cubicBezTo>
                    <a:pt x="f121" y="f122"/>
                    <a:pt x="f121" y="f52"/>
                    <a:pt x="f120" y="f123"/>
                  </a:cubicBezTo>
                  <a:cubicBezTo>
                    <a:pt x="f118" y="f124"/>
                    <a:pt x="f125" y="f124"/>
                    <a:pt x="f126" y="f60"/>
                  </a:cubicBezTo>
                  <a:cubicBezTo>
                    <a:pt x="f127" y="f128"/>
                    <a:pt x="f127" y="f56"/>
                    <a:pt x="f126" y="f84"/>
                  </a:cubicBezTo>
                  <a:cubicBezTo>
                    <a:pt x="f129" y="f130"/>
                    <a:pt x="f125" y="f82"/>
                    <a:pt x="f116" y="f117"/>
                  </a:cubicBezTo>
                  <a:close/>
                  <a:moveTo>
                    <a:pt x="f131" y="f132"/>
                  </a:moveTo>
                  <a:cubicBezTo>
                    <a:pt x="f23" y="f133"/>
                    <a:pt x="f20" y="f134"/>
                    <a:pt x="f127" y="f135"/>
                  </a:cubicBezTo>
                  <a:cubicBezTo>
                    <a:pt x="f136" y="f137"/>
                    <a:pt x="f136" y="f138"/>
                    <a:pt x="f139" y="f108"/>
                  </a:cubicBezTo>
                  <a:cubicBezTo>
                    <a:pt x="f26" y="f140"/>
                    <a:pt x="f141" y="f140"/>
                    <a:pt x="f142" y="f143"/>
                  </a:cubicBezTo>
                  <a:cubicBezTo>
                    <a:pt x="f144" y="f138"/>
                    <a:pt x="f145" y="f137"/>
                    <a:pt x="f142" y="f146"/>
                  </a:cubicBezTo>
                  <a:cubicBezTo>
                    <a:pt x="f147" y="f134"/>
                    <a:pt x="f148" y="f133"/>
                    <a:pt x="f131" y="f132"/>
                  </a:cubicBezTo>
                  <a:close/>
                  <a:moveTo>
                    <a:pt x="f149" y="f150"/>
                  </a:moveTo>
                  <a:cubicBezTo>
                    <a:pt x="f151" y="f111"/>
                    <a:pt x="f152" y="f112"/>
                    <a:pt x="f153" y="f154"/>
                  </a:cubicBezTo>
                  <a:cubicBezTo>
                    <a:pt x="f155" y="f156"/>
                    <a:pt x="f157" y="f40"/>
                    <a:pt x="f153" y="f158"/>
                  </a:cubicBezTo>
                  <a:cubicBezTo>
                    <a:pt x="f116" y="f159"/>
                    <a:pt x="f160" y="f159"/>
                    <a:pt x="f161" y="f158"/>
                  </a:cubicBezTo>
                  <a:cubicBezTo>
                    <a:pt x="f162" y="f40"/>
                    <a:pt x="f162" y="f156"/>
                    <a:pt x="f163" y="f154"/>
                  </a:cubicBezTo>
                  <a:cubicBezTo>
                    <a:pt x="f164" y="f112"/>
                    <a:pt x="f165" y="f111"/>
                    <a:pt x="f149" y="f150"/>
                  </a:cubicBezTo>
                  <a:close/>
                  <a:moveTo>
                    <a:pt x="f166" y="f167"/>
                  </a:moveTo>
                  <a:cubicBezTo>
                    <a:pt x="f110" y="f168"/>
                    <a:pt x="f169" y="f22"/>
                    <a:pt x="f108" y="f29"/>
                  </a:cubicBezTo>
                  <a:cubicBezTo>
                    <a:pt x="f170" y="f171"/>
                    <a:pt x="f170" y="f172"/>
                    <a:pt x="f143" y="f173"/>
                  </a:cubicBezTo>
                  <a:cubicBezTo>
                    <a:pt x="f174" y="f175"/>
                    <a:pt x="f176" y="f175"/>
                    <a:pt x="f177" y="f173"/>
                  </a:cubicBezTo>
                  <a:cubicBezTo>
                    <a:pt x="f178" y="f172"/>
                    <a:pt x="f178" y="f171"/>
                    <a:pt x="f53" y="f29"/>
                  </a:cubicBezTo>
                  <a:cubicBezTo>
                    <a:pt x="f43" y="f22"/>
                    <a:pt x="f104" y="f168"/>
                    <a:pt x="f166" y="f167"/>
                  </a:cubicBezTo>
                  <a:close/>
                  <a:moveTo>
                    <a:pt x="f179" y="f111"/>
                  </a:moveTo>
                  <a:cubicBezTo>
                    <a:pt x="f180" y="f150"/>
                    <a:pt x="f181" y="f182"/>
                    <a:pt x="f183" y="f140"/>
                  </a:cubicBezTo>
                  <a:cubicBezTo>
                    <a:pt x="f184" y="f185"/>
                    <a:pt x="f184" y="f186"/>
                    <a:pt x="f27" y="f170"/>
                  </a:cubicBezTo>
                  <a:cubicBezTo>
                    <a:pt x="f187" y="f135"/>
                    <a:pt x="f52" y="f31"/>
                    <a:pt x="f63" y="f170"/>
                  </a:cubicBezTo>
                  <a:cubicBezTo>
                    <a:pt x="f82" y="f186"/>
                    <a:pt x="f82" y="f185"/>
                    <a:pt x="f88" y="f140"/>
                  </a:cubicBezTo>
                  <a:cubicBezTo>
                    <a:pt x="f58" y="f182"/>
                    <a:pt x="f188" y="f150"/>
                    <a:pt x="f179" y="f111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FE40C58-6638-EFC4-B493-0DA8A2443CB0}"/>
                </a:ext>
              </a:extLst>
            </p:cNvPr>
            <p:cNvSpPr/>
            <p:nvPr/>
          </p:nvSpPr>
          <p:spPr>
            <a:xfrm>
              <a:off x="2307808" y="615775"/>
              <a:ext cx="354009" cy="49688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0"/>
                <a:gd name="f7" fmla="val 98"/>
                <a:gd name="f8" fmla="val 53"/>
                <a:gd name="f9" fmla="val 57"/>
                <a:gd name="f10" fmla="val 15"/>
                <a:gd name="f11" fmla="val 60"/>
                <a:gd name="f12" fmla="val 27"/>
                <a:gd name="f13" fmla="val 63"/>
                <a:gd name="f14" fmla="val 40"/>
                <a:gd name="f15" fmla="val 67"/>
                <a:gd name="f16" fmla="val 64"/>
                <a:gd name="f17" fmla="val 83"/>
                <a:gd name="f18" fmla="val 42"/>
                <a:gd name="f19" fmla="val 94"/>
                <a:gd name="f20" fmla="val 33"/>
                <a:gd name="f21" fmla="val 17"/>
                <a:gd name="f22" fmla="val 93"/>
                <a:gd name="f23" fmla="val 13"/>
                <a:gd name="f24" fmla="val 85"/>
                <a:gd name="f25" fmla="val 59"/>
                <a:gd name="f26" fmla="val 6"/>
                <a:gd name="f27" fmla="val 34"/>
                <a:gd name="f28" fmla="val 28"/>
                <a:gd name="f29" fmla="val 16"/>
                <a:gd name="f30" fmla="val 36"/>
                <a:gd name="f31" fmla="val 10"/>
                <a:gd name="f32" fmla="val 46"/>
                <a:gd name="f33" fmla="val 5"/>
                <a:gd name="f34" fmla="val 23"/>
                <a:gd name="f35" fmla="val 88"/>
                <a:gd name="f36" fmla="val 22"/>
                <a:gd name="f37" fmla="val 35"/>
                <a:gd name="f38" fmla="val 44"/>
                <a:gd name="f39" fmla="val 12"/>
                <a:gd name="f40" fmla="+- 0 0 -90"/>
                <a:gd name="f41" fmla="*/ f3 1 70"/>
                <a:gd name="f42" fmla="*/ f4 1 98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70"/>
                <a:gd name="f51" fmla="*/ f47 1 98"/>
                <a:gd name="f52" fmla="*/ 53 f48 1"/>
                <a:gd name="f53" fmla="*/ 0 f47 1"/>
                <a:gd name="f54" fmla="*/ 63 f48 1"/>
                <a:gd name="f55" fmla="*/ 40 f47 1"/>
                <a:gd name="f56" fmla="*/ 42 f48 1"/>
                <a:gd name="f57" fmla="*/ 94 f47 1"/>
                <a:gd name="f58" fmla="*/ 13 f48 1"/>
                <a:gd name="f59" fmla="*/ 85 f47 1"/>
                <a:gd name="f60" fmla="*/ 28 f48 1"/>
                <a:gd name="f61" fmla="*/ 16 f47 1"/>
                <a:gd name="f62" fmla="*/ 23 f48 1"/>
                <a:gd name="f63" fmla="*/ 88 f47 1"/>
                <a:gd name="f64" fmla="*/ 44 f48 1"/>
                <a:gd name="f65" fmla="*/ 13 f47 1"/>
                <a:gd name="f66" fmla="+- f49 0 f1"/>
                <a:gd name="f67" fmla="*/ f52 1 70"/>
                <a:gd name="f68" fmla="*/ f53 1 98"/>
                <a:gd name="f69" fmla="*/ f54 1 70"/>
                <a:gd name="f70" fmla="*/ f55 1 98"/>
                <a:gd name="f71" fmla="*/ f56 1 70"/>
                <a:gd name="f72" fmla="*/ f57 1 98"/>
                <a:gd name="f73" fmla="*/ f58 1 70"/>
                <a:gd name="f74" fmla="*/ f59 1 98"/>
                <a:gd name="f75" fmla="*/ f60 1 70"/>
                <a:gd name="f76" fmla="*/ f61 1 98"/>
                <a:gd name="f77" fmla="*/ f62 1 70"/>
                <a:gd name="f78" fmla="*/ f63 1 98"/>
                <a:gd name="f79" fmla="*/ f64 1 70"/>
                <a:gd name="f80" fmla="*/ f65 1 98"/>
                <a:gd name="f81" fmla="*/ 0 1 f50"/>
                <a:gd name="f82" fmla="*/ f44 1 f50"/>
                <a:gd name="f83" fmla="*/ 0 1 f51"/>
                <a:gd name="f84" fmla="*/ f45 1 f51"/>
                <a:gd name="f85" fmla="*/ f67 1 f50"/>
                <a:gd name="f86" fmla="*/ f68 1 f51"/>
                <a:gd name="f87" fmla="*/ f69 1 f50"/>
                <a:gd name="f88" fmla="*/ f70 1 f51"/>
                <a:gd name="f89" fmla="*/ f71 1 f50"/>
                <a:gd name="f90" fmla="*/ f72 1 f51"/>
                <a:gd name="f91" fmla="*/ f73 1 f50"/>
                <a:gd name="f92" fmla="*/ f74 1 f51"/>
                <a:gd name="f93" fmla="*/ f75 1 f50"/>
                <a:gd name="f94" fmla="*/ f76 1 f51"/>
                <a:gd name="f95" fmla="*/ f77 1 f50"/>
                <a:gd name="f96" fmla="*/ f78 1 f51"/>
                <a:gd name="f97" fmla="*/ f79 1 f50"/>
                <a:gd name="f98" fmla="*/ f80 1 f51"/>
                <a:gd name="f99" fmla="*/ f81 f41 1"/>
                <a:gd name="f100" fmla="*/ f82 f41 1"/>
                <a:gd name="f101" fmla="*/ f84 f42 1"/>
                <a:gd name="f102" fmla="*/ f83 f42 1"/>
                <a:gd name="f103" fmla="*/ f85 f41 1"/>
                <a:gd name="f104" fmla="*/ f86 f42 1"/>
                <a:gd name="f105" fmla="*/ f87 f41 1"/>
                <a:gd name="f106" fmla="*/ f88 f42 1"/>
                <a:gd name="f107" fmla="*/ f89 f41 1"/>
                <a:gd name="f108" fmla="*/ f90 f42 1"/>
                <a:gd name="f109" fmla="*/ f91 f41 1"/>
                <a:gd name="f110" fmla="*/ f92 f42 1"/>
                <a:gd name="f111" fmla="*/ f93 f41 1"/>
                <a:gd name="f112" fmla="*/ f94 f42 1"/>
                <a:gd name="f113" fmla="*/ f95 f41 1"/>
                <a:gd name="f114" fmla="*/ f96 f42 1"/>
                <a:gd name="f115" fmla="*/ f97 f41 1"/>
                <a:gd name="f116" fmla="*/ f98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3" y="f104"/>
                </a:cxn>
                <a:cxn ang="f66">
                  <a:pos x="f105" y="f106"/>
                </a:cxn>
                <a:cxn ang="f66">
                  <a:pos x="f107" y="f108"/>
                </a:cxn>
                <a:cxn ang="f66">
                  <a:pos x="f109" y="f110"/>
                </a:cxn>
                <a:cxn ang="f66">
                  <a:pos x="f111" y="f112"/>
                </a:cxn>
                <a:cxn ang="f66">
                  <a:pos x="f103" y="f104"/>
                </a:cxn>
                <a:cxn ang="f66">
                  <a:pos x="f113" y="f114"/>
                </a:cxn>
                <a:cxn ang="f66">
                  <a:pos x="f115" y="f116"/>
                </a:cxn>
                <a:cxn ang="f66">
                  <a:pos x="f113" y="f114"/>
                </a:cxn>
              </a:cxnLst>
              <a:rect l="f99" t="f102" r="f100" b="f101"/>
              <a:pathLst>
                <a:path w="70" h="98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7"/>
                    <a:pt x="f21" y="f22"/>
                    <a:pt x="f23" y="f24"/>
                  </a:cubicBezTo>
                  <a:cubicBezTo>
                    <a:pt x="f5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8" y="f5"/>
                  </a:cubicBezTo>
                  <a:close/>
                  <a:moveTo>
                    <a:pt x="f34" y="f35"/>
                  </a:moveTo>
                  <a:cubicBezTo>
                    <a:pt x="f21" y="f11"/>
                    <a:pt x="f36" y="f37"/>
                    <a:pt x="f38" y="f23"/>
                  </a:cubicBezTo>
                  <a:cubicBezTo>
                    <a:pt x="f39" y="f12"/>
                    <a:pt x="f33" y="f13"/>
                    <a:pt x="f34" y="f3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D37BD63-825F-091C-8117-01A2E36D1553}"/>
                </a:ext>
              </a:extLst>
            </p:cNvPr>
            <p:cNvSpPr/>
            <p:nvPr/>
          </p:nvSpPr>
          <p:spPr>
            <a:xfrm>
              <a:off x="2201445" y="1098368"/>
              <a:ext cx="282577" cy="4413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6"/>
                <a:gd name="f7" fmla="val 87"/>
                <a:gd name="f8" fmla="val 7"/>
                <a:gd name="f9" fmla="val 51"/>
                <a:gd name="f10" fmla="val 34"/>
                <a:gd name="f11" fmla="val 45"/>
                <a:gd name="f12" fmla="val 60"/>
                <a:gd name="f13" fmla="val 40"/>
                <a:gd name="f14" fmla="val 27"/>
                <a:gd name="f15" fmla="val 83"/>
                <a:gd name="f16" fmla="val 14"/>
                <a:gd name="f17" fmla="val 79"/>
                <a:gd name="f18" fmla="val 74"/>
                <a:gd name="f19" fmla="val 12"/>
                <a:gd name="f20" fmla="val 49"/>
                <a:gd name="f21" fmla="val 23"/>
                <a:gd name="f22" fmla="val 25"/>
                <a:gd name="f23" fmla="val 35"/>
                <a:gd name="f24" fmla="val 42"/>
                <a:gd name="f25" fmla="val 2"/>
                <a:gd name="f26" fmla="val 4"/>
                <a:gd name="f27" fmla="val 21"/>
                <a:gd name="f28" fmla="val 29"/>
                <a:gd name="f29" fmla="val 36"/>
                <a:gd name="f30" fmla="val 43"/>
                <a:gd name="f31" fmla="val 8"/>
                <a:gd name="f32" fmla="val 6"/>
                <a:gd name="f33" fmla="val 41"/>
                <a:gd name="f34" fmla="val 39"/>
                <a:gd name="f35" fmla="val 10"/>
                <a:gd name="f36" fmla="val 26"/>
                <a:gd name="f37" fmla="val 30"/>
                <a:gd name="f38" fmla="val 17"/>
                <a:gd name="f39" fmla="val 50"/>
                <a:gd name="f40" fmla="val 70"/>
                <a:gd name="f41" fmla="val 13"/>
                <a:gd name="f42" fmla="val 72"/>
                <a:gd name="f43" fmla="val 16"/>
                <a:gd name="f44" fmla="val 73"/>
                <a:gd name="f45" fmla="+- 0 0 -90"/>
                <a:gd name="f46" fmla="*/ f3 1 56"/>
                <a:gd name="f47" fmla="*/ f4 1 87"/>
                <a:gd name="f48" fmla="val f5"/>
                <a:gd name="f49" fmla="val f6"/>
                <a:gd name="f50" fmla="val f7"/>
                <a:gd name="f51" fmla="*/ f45 f0 1"/>
                <a:gd name="f52" fmla="+- f50 0 f48"/>
                <a:gd name="f53" fmla="+- f49 0 f48"/>
                <a:gd name="f54" fmla="*/ f51 1 f2"/>
                <a:gd name="f55" fmla="*/ f53 1 56"/>
                <a:gd name="f56" fmla="*/ f52 1 87"/>
                <a:gd name="f57" fmla="*/ 56 f53 1"/>
                <a:gd name="f58" fmla="*/ 7 f52 1"/>
                <a:gd name="f59" fmla="*/ 40 f53 1"/>
                <a:gd name="f60" fmla="*/ 87 f52 1"/>
                <a:gd name="f61" fmla="*/ 0 f53 1"/>
                <a:gd name="f62" fmla="*/ 74 f52 1"/>
                <a:gd name="f63" fmla="*/ 35 f53 1"/>
                <a:gd name="f64" fmla="*/ 0 f52 1"/>
                <a:gd name="f65" fmla="*/ 21 f53 1"/>
                <a:gd name="f66" fmla="*/ 43 f53 1"/>
                <a:gd name="f67" fmla="*/ 8 f52 1"/>
                <a:gd name="f68" fmla="*/ 41 f53 1"/>
                <a:gd name="f69" fmla="*/ 6 f52 1"/>
                <a:gd name="f70" fmla="*/ 10 f52 1"/>
                <a:gd name="f71" fmla="*/ 8 f53 1"/>
                <a:gd name="f72" fmla="*/ 70 f52 1"/>
                <a:gd name="f73" fmla="+- f54 0 f1"/>
                <a:gd name="f74" fmla="*/ f57 1 56"/>
                <a:gd name="f75" fmla="*/ f58 1 87"/>
                <a:gd name="f76" fmla="*/ f59 1 56"/>
                <a:gd name="f77" fmla="*/ f60 1 87"/>
                <a:gd name="f78" fmla="*/ f61 1 56"/>
                <a:gd name="f79" fmla="*/ f62 1 87"/>
                <a:gd name="f80" fmla="*/ f63 1 56"/>
                <a:gd name="f81" fmla="*/ f64 1 87"/>
                <a:gd name="f82" fmla="*/ f65 1 56"/>
                <a:gd name="f83" fmla="*/ f66 1 56"/>
                <a:gd name="f84" fmla="*/ f67 1 87"/>
                <a:gd name="f85" fmla="*/ f68 1 56"/>
                <a:gd name="f86" fmla="*/ f69 1 87"/>
                <a:gd name="f87" fmla="*/ f70 1 87"/>
                <a:gd name="f88" fmla="*/ f71 1 56"/>
                <a:gd name="f89" fmla="*/ f72 1 87"/>
                <a:gd name="f90" fmla="*/ 0 1 f55"/>
                <a:gd name="f91" fmla="*/ f49 1 f55"/>
                <a:gd name="f92" fmla="*/ 0 1 f56"/>
                <a:gd name="f93" fmla="*/ f50 1 f56"/>
                <a:gd name="f94" fmla="*/ f74 1 f55"/>
                <a:gd name="f95" fmla="*/ f75 1 f56"/>
                <a:gd name="f96" fmla="*/ f76 1 f55"/>
                <a:gd name="f97" fmla="*/ f77 1 f56"/>
                <a:gd name="f98" fmla="*/ f78 1 f55"/>
                <a:gd name="f99" fmla="*/ f79 1 f56"/>
                <a:gd name="f100" fmla="*/ f80 1 f55"/>
                <a:gd name="f101" fmla="*/ f81 1 f56"/>
                <a:gd name="f102" fmla="*/ f82 1 f55"/>
                <a:gd name="f103" fmla="*/ f83 1 f55"/>
                <a:gd name="f104" fmla="*/ f84 1 f56"/>
                <a:gd name="f105" fmla="*/ f85 1 f55"/>
                <a:gd name="f106" fmla="*/ f86 1 f56"/>
                <a:gd name="f107" fmla="*/ f87 1 f56"/>
                <a:gd name="f108" fmla="*/ f88 1 f55"/>
                <a:gd name="f109" fmla="*/ f89 1 f56"/>
                <a:gd name="f110" fmla="*/ f90 f46 1"/>
                <a:gd name="f111" fmla="*/ f91 f46 1"/>
                <a:gd name="f112" fmla="*/ f93 f47 1"/>
                <a:gd name="f113" fmla="*/ f92 f47 1"/>
                <a:gd name="f114" fmla="*/ f94 f46 1"/>
                <a:gd name="f115" fmla="*/ f95 f47 1"/>
                <a:gd name="f116" fmla="*/ f96 f46 1"/>
                <a:gd name="f117" fmla="*/ f97 f47 1"/>
                <a:gd name="f118" fmla="*/ f98 f46 1"/>
                <a:gd name="f119" fmla="*/ f99 f47 1"/>
                <a:gd name="f120" fmla="*/ f100 f46 1"/>
                <a:gd name="f121" fmla="*/ f101 f47 1"/>
                <a:gd name="f122" fmla="*/ f102 f46 1"/>
                <a:gd name="f123" fmla="*/ f103 f46 1"/>
                <a:gd name="f124" fmla="*/ f104 f47 1"/>
                <a:gd name="f125" fmla="*/ f105 f46 1"/>
                <a:gd name="f126" fmla="*/ f106 f47 1"/>
                <a:gd name="f127" fmla="*/ f107 f47 1"/>
                <a:gd name="f128" fmla="*/ f108 f46 1"/>
                <a:gd name="f129" fmla="*/ f109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4" y="f115"/>
                </a:cxn>
                <a:cxn ang="f73">
                  <a:pos x="f116" y="f117"/>
                </a:cxn>
                <a:cxn ang="f73">
                  <a:pos x="f118" y="f119"/>
                </a:cxn>
                <a:cxn ang="f73">
                  <a:pos x="f120" y="f121"/>
                </a:cxn>
                <a:cxn ang="f73">
                  <a:pos x="f114" y="f115"/>
                </a:cxn>
                <a:cxn ang="f73">
                  <a:pos x="f122" y="f119"/>
                </a:cxn>
                <a:cxn ang="f73">
                  <a:pos x="f123" y="f124"/>
                </a:cxn>
                <a:cxn ang="f73">
                  <a:pos x="f125" y="f126"/>
                </a:cxn>
                <a:cxn ang="f73">
                  <a:pos x="f120" y="f127"/>
                </a:cxn>
                <a:cxn ang="f73">
                  <a:pos x="f128" y="f129"/>
                </a:cxn>
                <a:cxn ang="f73">
                  <a:pos x="f122" y="f119"/>
                </a:cxn>
              </a:cxnLst>
              <a:rect l="f110" t="f113" r="f111" b="f112"/>
              <a:pathLst>
                <a:path w="56" h="87">
                  <a:moveTo>
                    <a:pt x="f6" y="f8"/>
                  </a:moveTo>
                  <a:cubicBezTo>
                    <a:pt x="f9" y="f10"/>
                    <a:pt x="f11" y="f12"/>
                    <a:pt x="f13" y="f7"/>
                  </a:cubicBezTo>
                  <a:cubicBezTo>
                    <a:pt x="f14" y="f15"/>
                    <a:pt x="f16" y="f17"/>
                    <a:pt x="f5" y="f18"/>
                  </a:cubicBezTo>
                  <a:cubicBezTo>
                    <a:pt x="f19" y="f20"/>
                    <a:pt x="f21" y="f22"/>
                    <a:pt x="f23" y="f5"/>
                  </a:cubicBezTo>
                  <a:cubicBezTo>
                    <a:pt x="f24" y="f25"/>
                    <a:pt x="f20" y="f26"/>
                    <a:pt x="f6" y="f8"/>
                  </a:cubicBezTo>
                  <a:close/>
                  <a:moveTo>
                    <a:pt x="f27" y="f18"/>
                  </a:moveTo>
                  <a:cubicBezTo>
                    <a:pt x="f28" y="f9"/>
                    <a:pt x="f29" y="f28"/>
                    <a:pt x="f30" y="f31"/>
                  </a:cubicBezTo>
                  <a:cubicBezTo>
                    <a:pt x="f30" y="f8"/>
                    <a:pt x="f24" y="f32"/>
                    <a:pt x="f33" y="f32"/>
                  </a:cubicBezTo>
                  <a:cubicBezTo>
                    <a:pt x="f34" y="f8"/>
                    <a:pt x="f29" y="f31"/>
                    <a:pt x="f23" y="f35"/>
                  </a:cubicBezTo>
                  <a:cubicBezTo>
                    <a:pt x="f36" y="f37"/>
                    <a:pt x="f38" y="f39"/>
                    <a:pt x="f31" y="f40"/>
                  </a:cubicBezTo>
                  <a:cubicBezTo>
                    <a:pt x="f41" y="f42"/>
                    <a:pt x="f43" y="f44"/>
                    <a:pt x="f27" y="f18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AA94751-ED51-E9C1-465C-55EBC0BF45BB}"/>
                </a:ext>
              </a:extLst>
            </p:cNvPr>
            <p:cNvSpPr/>
            <p:nvPr/>
          </p:nvSpPr>
          <p:spPr>
            <a:xfrm>
              <a:off x="2109365" y="1498418"/>
              <a:ext cx="288922" cy="2127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"/>
                <a:gd name="f7" fmla="val 42"/>
                <a:gd name="f8" fmla="val 13"/>
                <a:gd name="f9" fmla="val 56"/>
                <a:gd name="f10" fmla="val 18"/>
                <a:gd name="f11" fmla="val 55"/>
                <a:gd name="f12" fmla="val 22"/>
                <a:gd name="f13" fmla="val 54"/>
                <a:gd name="f14" fmla="val 25"/>
                <a:gd name="f15" fmla="val 50"/>
                <a:gd name="f16" fmla="val 41"/>
                <a:gd name="f17" fmla="val 34"/>
                <a:gd name="f18" fmla="val 23"/>
                <a:gd name="f19" fmla="val 12"/>
                <a:gd name="f20" fmla="val 40"/>
                <a:gd name="f21" fmla="val 38"/>
                <a:gd name="f22" fmla="val 5"/>
                <a:gd name="f23" fmla="val 9"/>
                <a:gd name="f24" fmla="val 14"/>
                <a:gd name="f25" fmla="val 3"/>
                <a:gd name="f26" fmla="val 15"/>
                <a:gd name="f27" fmla="val 2"/>
                <a:gd name="f28" fmla="val 20"/>
                <a:gd name="f29" fmla="val 1"/>
                <a:gd name="f30" fmla="val 32"/>
                <a:gd name="f31" fmla="val 44"/>
                <a:gd name="f32" fmla="+- 0 0 -90"/>
                <a:gd name="f33" fmla="*/ f3 1 57"/>
                <a:gd name="f34" fmla="*/ f4 1 42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57"/>
                <a:gd name="f43" fmla="*/ f39 1 42"/>
                <a:gd name="f44" fmla="*/ 57 f40 1"/>
                <a:gd name="f45" fmla="*/ 13 f39 1"/>
                <a:gd name="f46" fmla="*/ 54 f40 1"/>
                <a:gd name="f47" fmla="*/ 25 f39 1"/>
                <a:gd name="f48" fmla="*/ 34 f40 1"/>
                <a:gd name="f49" fmla="*/ 42 f39 1"/>
                <a:gd name="f50" fmla="*/ 0 f40 1"/>
                <a:gd name="f51" fmla="*/ 38 f39 1"/>
                <a:gd name="f52" fmla="*/ 14 f40 1"/>
                <a:gd name="f53" fmla="*/ 3 f39 1"/>
                <a:gd name="f54" fmla="*/ 20 f40 1"/>
                <a:gd name="f55" fmla="*/ 1 f39 1"/>
                <a:gd name="f56" fmla="+- f41 0 f1"/>
                <a:gd name="f57" fmla="*/ f44 1 57"/>
                <a:gd name="f58" fmla="*/ f45 1 42"/>
                <a:gd name="f59" fmla="*/ f46 1 57"/>
                <a:gd name="f60" fmla="*/ f47 1 42"/>
                <a:gd name="f61" fmla="*/ f48 1 57"/>
                <a:gd name="f62" fmla="*/ f49 1 42"/>
                <a:gd name="f63" fmla="*/ f50 1 57"/>
                <a:gd name="f64" fmla="*/ f51 1 42"/>
                <a:gd name="f65" fmla="*/ f52 1 57"/>
                <a:gd name="f66" fmla="*/ f53 1 42"/>
                <a:gd name="f67" fmla="*/ f54 1 57"/>
                <a:gd name="f68" fmla="*/ f55 1 42"/>
                <a:gd name="f69" fmla="*/ 0 1 f42"/>
                <a:gd name="f70" fmla="*/ f36 1 f42"/>
                <a:gd name="f71" fmla="*/ 0 1 f43"/>
                <a:gd name="f72" fmla="*/ f37 1 f43"/>
                <a:gd name="f73" fmla="*/ f57 1 f42"/>
                <a:gd name="f74" fmla="*/ f58 1 f43"/>
                <a:gd name="f75" fmla="*/ f59 1 f42"/>
                <a:gd name="f76" fmla="*/ f60 1 f43"/>
                <a:gd name="f77" fmla="*/ f61 1 f42"/>
                <a:gd name="f78" fmla="*/ f62 1 f43"/>
                <a:gd name="f79" fmla="*/ f63 1 f42"/>
                <a:gd name="f80" fmla="*/ f64 1 f43"/>
                <a:gd name="f81" fmla="*/ f65 1 f42"/>
                <a:gd name="f82" fmla="*/ f66 1 f43"/>
                <a:gd name="f83" fmla="*/ f67 1 f42"/>
                <a:gd name="f84" fmla="*/ f68 1 f43"/>
                <a:gd name="f85" fmla="*/ f69 f33 1"/>
                <a:gd name="f86" fmla="*/ f70 f33 1"/>
                <a:gd name="f87" fmla="*/ f72 f34 1"/>
                <a:gd name="f88" fmla="*/ f71 f34 1"/>
                <a:gd name="f89" fmla="*/ f73 f33 1"/>
                <a:gd name="f90" fmla="*/ f74 f34 1"/>
                <a:gd name="f91" fmla="*/ f75 f33 1"/>
                <a:gd name="f92" fmla="*/ f76 f34 1"/>
                <a:gd name="f93" fmla="*/ f77 f33 1"/>
                <a:gd name="f94" fmla="*/ f78 f34 1"/>
                <a:gd name="f95" fmla="*/ f79 f33 1"/>
                <a:gd name="f96" fmla="*/ f80 f34 1"/>
                <a:gd name="f97" fmla="*/ f81 f33 1"/>
                <a:gd name="f98" fmla="*/ f82 f34 1"/>
                <a:gd name="f99" fmla="*/ f83 f33 1"/>
                <a:gd name="f100" fmla="*/ f8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6">
                  <a:pos x="f89" y="f90"/>
                </a:cxn>
                <a:cxn ang="f56">
                  <a:pos x="f91" y="f92"/>
                </a:cxn>
                <a:cxn ang="f56">
                  <a:pos x="f93" y="f94"/>
                </a:cxn>
                <a:cxn ang="f56">
                  <a:pos x="f95" y="f96"/>
                </a:cxn>
                <a:cxn ang="f56">
                  <a:pos x="f97" y="f98"/>
                </a:cxn>
                <a:cxn ang="f56">
                  <a:pos x="f99" y="f100"/>
                </a:cxn>
                <a:cxn ang="f56">
                  <a:pos x="f89" y="f90"/>
                </a:cxn>
              </a:cxnLst>
              <a:rect l="f85" t="f88" r="f86" b="f87"/>
              <a:pathLst>
                <a:path w="57" h="42">
                  <a:moveTo>
                    <a:pt x="f6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5" y="f7"/>
                    <a:pt x="f17" y="f7"/>
                  </a:cubicBezTo>
                  <a:cubicBezTo>
                    <a:pt x="f18" y="f7"/>
                    <a:pt x="f19" y="f20"/>
                    <a:pt x="f5" y="f21"/>
                  </a:cubicBezTo>
                  <a:cubicBezTo>
                    <a:pt x="f22" y="f14"/>
                    <a:pt x="f23" y="f24"/>
                    <a:pt x="f24" y="f25"/>
                  </a:cubicBezTo>
                  <a:cubicBezTo>
                    <a:pt x="f26" y="f27"/>
                    <a:pt x="f10" y="f5"/>
                    <a:pt x="f28" y="f29"/>
                  </a:cubicBezTo>
                  <a:cubicBezTo>
                    <a:pt x="f30" y="f22"/>
                    <a:pt x="f31" y="f23"/>
                    <a:pt x="f6" y="f8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0" name="Picture 10" descr="cuadro abstracto azul blanco y amarillo">
            <a:extLst>
              <a:ext uri="{FF2B5EF4-FFF2-40B4-BE49-F238E27FC236}">
                <a16:creationId xmlns:a16="http://schemas.microsoft.com/office/drawing/2014/main" id="{349186F9-10C9-49C5-4560-0AAF219A8C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7" t="2673" r="31879" b="2574"/>
          <a:stretch>
            <a:fillRect/>
          </a:stretch>
        </p:blipFill>
        <p:spPr>
          <a:xfrm>
            <a:off x="5160114" y="938988"/>
            <a:ext cx="1874519" cy="364617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25;p60">
            <a:extLst>
              <a:ext uri="{FF2B5EF4-FFF2-40B4-BE49-F238E27FC236}">
                <a16:creationId xmlns:a16="http://schemas.microsoft.com/office/drawing/2014/main" id="{6FC74F87-63CF-C0D3-06B1-29C2F29F83C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617" y="3507181"/>
            <a:ext cx="3178500" cy="546902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FFC000"/>
                </a:solidFill>
              </a:rPr>
              <a:t>MARS</a:t>
            </a:r>
          </a:p>
        </p:txBody>
      </p:sp>
      <p:sp>
        <p:nvSpPr>
          <p:cNvPr id="3" name="Google Shape;4626;p60">
            <a:extLst>
              <a:ext uri="{FF2B5EF4-FFF2-40B4-BE49-F238E27FC236}">
                <a16:creationId xmlns:a16="http://schemas.microsoft.com/office/drawing/2014/main" id="{66953209-2B2B-AF2C-F150-32EB02B65A8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471" y="2481507"/>
            <a:ext cx="3178500" cy="546902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700" b="1">
                <a:solidFill>
                  <a:srgbClr val="FFC000"/>
                </a:solidFill>
              </a:rPr>
              <a:t>SATURN</a:t>
            </a:r>
          </a:p>
        </p:txBody>
      </p:sp>
      <p:sp>
        <p:nvSpPr>
          <p:cNvPr id="4" name="Google Shape;4627;p60">
            <a:extLst>
              <a:ext uri="{FF2B5EF4-FFF2-40B4-BE49-F238E27FC236}">
                <a16:creationId xmlns:a16="http://schemas.microsoft.com/office/drawing/2014/main" id="{D0FCDAB4-FFC2-497B-2494-67184702B41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471" y="2806705"/>
            <a:ext cx="3178500" cy="546902"/>
          </a:xfrm>
        </p:spPr>
        <p:txBody>
          <a:bodyPr/>
          <a:lstStyle/>
          <a:p>
            <a:pPr lvl="0" indent="-323853">
              <a:spcBef>
                <a:spcPts val="0"/>
              </a:spcBef>
              <a:buClr>
                <a:srgbClr val="3A81BA"/>
              </a:buClr>
              <a:buSzPts val="1500"/>
              <a:buChar char="●"/>
            </a:pPr>
            <a:r>
              <a:rPr lang="en-US" sz="1500">
                <a:solidFill>
                  <a:srgbClr val="7F7F7F"/>
                </a:solidFill>
              </a:rPr>
              <a:t>It’s the ringed planet</a:t>
            </a:r>
          </a:p>
          <a:p>
            <a:pPr lvl="0" indent="-323853">
              <a:spcBef>
                <a:spcPts val="0"/>
              </a:spcBef>
              <a:buClr>
                <a:srgbClr val="3A81BA"/>
              </a:buClr>
              <a:buSzPts val="1500"/>
              <a:buChar char="●"/>
            </a:pPr>
            <a:r>
              <a:rPr lang="en-US" sz="1500">
                <a:solidFill>
                  <a:srgbClr val="7F7F7F"/>
                </a:solidFill>
              </a:rPr>
              <a:t>It’s composed of gases</a:t>
            </a:r>
          </a:p>
        </p:txBody>
      </p:sp>
      <p:sp>
        <p:nvSpPr>
          <p:cNvPr id="5" name="Google Shape;4628;p60">
            <a:extLst>
              <a:ext uri="{FF2B5EF4-FFF2-40B4-BE49-F238E27FC236}">
                <a16:creationId xmlns:a16="http://schemas.microsoft.com/office/drawing/2014/main" id="{996019D2-2A8C-D361-C3F8-7F564BBAB03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754" y="3805257"/>
            <a:ext cx="3178500" cy="546902"/>
          </a:xfrm>
        </p:spPr>
        <p:txBody>
          <a:bodyPr/>
          <a:lstStyle/>
          <a:p>
            <a:pPr lvl="0" indent="-323853">
              <a:spcBef>
                <a:spcPts val="0"/>
              </a:spcBef>
              <a:buClr>
                <a:srgbClr val="3A81BA"/>
              </a:buClr>
              <a:buSzPts val="1500"/>
              <a:buChar char="●"/>
            </a:pPr>
            <a:r>
              <a:rPr lang="en-US" sz="1500">
                <a:solidFill>
                  <a:srgbClr val="7F7F7F"/>
                </a:solidFill>
              </a:rPr>
              <a:t>Despite being red, it’s cold</a:t>
            </a:r>
          </a:p>
          <a:p>
            <a:pPr lvl="0" indent="-323853">
              <a:spcBef>
                <a:spcPts val="0"/>
              </a:spcBef>
              <a:buClr>
                <a:srgbClr val="3A81BA"/>
              </a:buClr>
              <a:buSzPts val="1500"/>
              <a:buChar char="●"/>
            </a:pPr>
            <a:r>
              <a:rPr lang="en-US" sz="1500">
                <a:solidFill>
                  <a:srgbClr val="7F7F7F"/>
                </a:solidFill>
              </a:rPr>
              <a:t>It’s called the Red Planet</a:t>
            </a:r>
          </a:p>
        </p:txBody>
      </p:sp>
      <p:sp>
        <p:nvSpPr>
          <p:cNvPr id="6" name="Google Shape;4629;p60">
            <a:extLst>
              <a:ext uri="{FF2B5EF4-FFF2-40B4-BE49-F238E27FC236}">
                <a16:creationId xmlns:a16="http://schemas.microsoft.com/office/drawing/2014/main" id="{8A644264-9B99-A6E7-A1BB-61EB537C3E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4471" y="791349"/>
            <a:ext cx="2847597" cy="790498"/>
          </a:xfrm>
        </p:spPr>
        <p:txBody>
          <a:bodyPr/>
          <a:lstStyle/>
          <a:p>
            <a:pPr lvl="0"/>
            <a:r>
              <a:rPr lang="en-US" sz="4000">
                <a:solidFill>
                  <a:srgbClr val="FFC000"/>
                </a:solidFill>
              </a:rPr>
              <a:t>SPECIAL REMINDERS</a:t>
            </a:r>
          </a:p>
        </p:txBody>
      </p:sp>
      <p:pic>
        <p:nvPicPr>
          <p:cNvPr id="7" name="Picture 2" descr="pinceles marrones en una paleta de colores variados">
            <a:extLst>
              <a:ext uri="{FF2B5EF4-FFF2-40B4-BE49-F238E27FC236}">
                <a16:creationId xmlns:a16="http://schemas.microsoft.com/office/drawing/2014/main" id="{EE519812-EBEE-2A66-314F-EB2D8F952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562" y="751517"/>
            <a:ext cx="5458437" cy="364045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38;p61">
            <a:extLst>
              <a:ext uri="{FF2B5EF4-FFF2-40B4-BE49-F238E27FC236}">
                <a16:creationId xmlns:a16="http://schemas.microsoft.com/office/drawing/2014/main" id="{E072AD48-92C9-DD47-A3C4-4CD21A9F708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1199" y="1055473"/>
            <a:ext cx="3866695" cy="349200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sz="1700" b="1">
                <a:solidFill>
                  <a:srgbClr val="FFFFFF"/>
                </a:solidFill>
              </a:rPr>
              <a:t>Do you have any questions?</a:t>
            </a:r>
          </a:p>
        </p:txBody>
      </p:sp>
      <p:sp>
        <p:nvSpPr>
          <p:cNvPr id="3" name="Google Shape;4639;p61">
            <a:extLst>
              <a:ext uri="{FF2B5EF4-FFF2-40B4-BE49-F238E27FC236}">
                <a16:creationId xmlns:a16="http://schemas.microsoft.com/office/drawing/2014/main" id="{C1BA9E4A-E0FF-5F03-E974-0F085E3D32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575054" y="136748"/>
            <a:ext cx="7699202" cy="572697"/>
          </a:xfrm>
        </p:spPr>
        <p:txBody>
          <a:bodyPr/>
          <a:lstStyle/>
          <a:p>
            <a:pPr lvl="0"/>
            <a:r>
              <a:rPr lang="en-US" sz="6600">
                <a:solidFill>
                  <a:srgbClr val="FFFFFF"/>
                </a:solidFill>
              </a:rPr>
              <a:t>THANKS</a:t>
            </a:r>
          </a:p>
        </p:txBody>
      </p:sp>
      <p:sp>
        <p:nvSpPr>
          <p:cNvPr id="4" name="Google Shape;4640;p61">
            <a:extLst>
              <a:ext uri="{FF2B5EF4-FFF2-40B4-BE49-F238E27FC236}">
                <a16:creationId xmlns:a16="http://schemas.microsoft.com/office/drawing/2014/main" id="{4632E9FB-A1AF-2FBA-31AE-808842AC30B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92370" y="1418993"/>
            <a:ext cx="2564398" cy="799798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5" name="Google Shape;4641;p61">
            <a:extLst>
              <a:ext uri="{FF2B5EF4-FFF2-40B4-BE49-F238E27FC236}">
                <a16:creationId xmlns:a16="http://schemas.microsoft.com/office/drawing/2014/main" id="{8C016B89-DD8B-5FD9-0B25-E2F6ED9683F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024786" y="4481419"/>
            <a:ext cx="2564398" cy="349200"/>
          </a:xfrm>
        </p:spPr>
        <p:txBody>
          <a:bodyPr anchorCtr="1"/>
          <a:lstStyle/>
          <a:p>
            <a:pPr marL="0" lvl="0" indent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b="1">
                <a:solidFill>
                  <a:srgbClr val="8BAB42"/>
                </a:solidFill>
              </a:rPr>
              <a:t>Free Template</a:t>
            </a:r>
          </a:p>
        </p:txBody>
      </p:sp>
      <p:grpSp>
        <p:nvGrpSpPr>
          <p:cNvPr id="6" name="Grupo 1">
            <a:extLst>
              <a:ext uri="{FF2B5EF4-FFF2-40B4-BE49-F238E27FC236}">
                <a16:creationId xmlns:a16="http://schemas.microsoft.com/office/drawing/2014/main" id="{DCDCD4D7-169F-F8B3-3DA1-0042DA0DC2E8}"/>
              </a:ext>
            </a:extLst>
          </p:cNvPr>
          <p:cNvGrpSpPr/>
          <p:nvPr/>
        </p:nvGrpSpPr>
        <p:grpSpPr>
          <a:xfrm>
            <a:off x="700613" y="3712061"/>
            <a:ext cx="3147913" cy="662446"/>
            <a:chOff x="700613" y="3712061"/>
            <a:chExt cx="3147913" cy="662446"/>
          </a:xfrm>
        </p:grpSpPr>
        <p:grpSp>
          <p:nvGrpSpPr>
            <p:cNvPr id="7" name="Google Shape;4642;p61">
              <a:extLst>
                <a:ext uri="{FF2B5EF4-FFF2-40B4-BE49-F238E27FC236}">
                  <a16:creationId xmlns:a16="http://schemas.microsoft.com/office/drawing/2014/main" id="{85E1E254-BE4D-7EE8-0511-6AE057B9DF2E}"/>
                </a:ext>
              </a:extLst>
            </p:cNvPr>
            <p:cNvGrpSpPr/>
            <p:nvPr/>
          </p:nvGrpSpPr>
          <p:grpSpPr>
            <a:xfrm>
              <a:off x="700613" y="3712829"/>
              <a:ext cx="661659" cy="660891"/>
              <a:chOff x="700613" y="3712829"/>
              <a:chExt cx="661659" cy="660891"/>
            </a:xfrm>
          </p:grpSpPr>
          <p:sp>
            <p:nvSpPr>
              <p:cNvPr id="8" name="Google Shape;4643;p61">
                <a:extLst>
                  <a:ext uri="{FF2B5EF4-FFF2-40B4-BE49-F238E27FC236}">
                    <a16:creationId xmlns:a16="http://schemas.microsoft.com/office/drawing/2014/main" id="{7C07CBC9-222B-6B7B-25EF-6DD59FB82ABD}"/>
                  </a:ext>
                </a:extLst>
              </p:cNvPr>
              <p:cNvSpPr/>
              <p:nvPr/>
            </p:nvSpPr>
            <p:spPr>
              <a:xfrm>
                <a:off x="700613" y="3712829"/>
                <a:ext cx="661659" cy="66089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872"/>
                  <a:gd name="f4" fmla="val 10860"/>
                  <a:gd name="f5" fmla="val 5430"/>
                  <a:gd name="f6" fmla="val 334"/>
                  <a:gd name="f7" fmla="val 8252"/>
                  <a:gd name="f8" fmla="val 10526"/>
                  <a:gd name="f9" fmla="val 2608"/>
                  <a:gd name="f10" fmla="val 8240"/>
                  <a:gd name="f11" fmla="val 8228"/>
                  <a:gd name="f12" fmla="val 10514"/>
                  <a:gd name="f13" fmla="val 2620"/>
                  <a:gd name="f14" fmla="val 346"/>
                  <a:gd name="f15" fmla="val 1"/>
                  <a:gd name="f16" fmla="val 3989"/>
                  <a:gd name="f17" fmla="val 560"/>
                  <a:gd name="f18" fmla="val 1596"/>
                  <a:gd name="f19" fmla="val 1584"/>
                  <a:gd name="f20" fmla="val 572"/>
                  <a:gd name="f21" fmla="val 6871"/>
                  <a:gd name="f22" fmla="val 9264"/>
                  <a:gd name="f23" fmla="val 10300"/>
                  <a:gd name="f24" fmla="val 10859"/>
                  <a:gd name="f25" fmla="val 6882"/>
                  <a:gd name="f26" fmla="val 9276"/>
                  <a:gd name="f27" fmla="val 10871"/>
                  <a:gd name="f28" fmla="*/ f0 1 10872"/>
                  <a:gd name="f29" fmla="*/ f1 1 10860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10872"/>
                  <a:gd name="f36" fmla="*/ f33 1 10860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10872" h="10860">
                    <a:moveTo>
                      <a:pt x="f5" y="f6"/>
                    </a:moveTo>
                    <a:cubicBezTo>
                      <a:pt x="f7" y="f6"/>
                      <a:pt x="f8" y="f9"/>
                      <a:pt x="f8" y="f5"/>
                    </a:cubicBezTo>
                    <a:cubicBezTo>
                      <a:pt x="f8" y="f10"/>
                      <a:pt x="f11" y="f12"/>
                      <a:pt x="f5" y="f12"/>
                    </a:cubicBezTo>
                    <a:cubicBezTo>
                      <a:pt x="f13" y="f12"/>
                      <a:pt x="f14" y="f10"/>
                      <a:pt x="f14" y="f5"/>
                    </a:cubicBezTo>
                    <a:cubicBezTo>
                      <a:pt x="f14" y="f9"/>
                      <a:pt x="f13" y="f6"/>
                      <a:pt x="f5" y="f6"/>
                    </a:cubicBezTo>
                    <a:close/>
                    <a:moveTo>
                      <a:pt x="f5" y="f15"/>
                    </a:moveTo>
                    <a:cubicBezTo>
                      <a:pt x="f16" y="f15"/>
                      <a:pt x="f13" y="f17"/>
                      <a:pt x="f18" y="f19"/>
                    </a:cubicBezTo>
                    <a:cubicBezTo>
                      <a:pt x="f20" y="f13"/>
                      <a:pt x="f15" y="f16"/>
                      <a:pt x="f15" y="f5"/>
                    </a:cubicBezTo>
                    <a:cubicBezTo>
                      <a:pt x="f15" y="f21"/>
                      <a:pt x="f20" y="f10"/>
                      <a:pt x="f18" y="f22"/>
                    </a:cubicBezTo>
                    <a:cubicBezTo>
                      <a:pt x="f13" y="f23"/>
                      <a:pt x="f16" y="f24"/>
                      <a:pt x="f5" y="f24"/>
                    </a:cubicBezTo>
                    <a:cubicBezTo>
                      <a:pt x="f25" y="f24"/>
                      <a:pt x="f7" y="f23"/>
                      <a:pt x="f26" y="f22"/>
                    </a:cubicBezTo>
                    <a:cubicBezTo>
                      <a:pt x="f23" y="f10"/>
                      <a:pt x="f27" y="f21"/>
                      <a:pt x="f27" y="f5"/>
                    </a:cubicBezTo>
                    <a:cubicBezTo>
                      <a:pt x="f27" y="f16"/>
                      <a:pt x="f23" y="f13"/>
                      <a:pt x="f26" y="f19"/>
                    </a:cubicBezTo>
                    <a:cubicBezTo>
                      <a:pt x="f7" y="f17"/>
                      <a:pt x="f25" y="f15"/>
                      <a:pt x="f5" y="f15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" name="Google Shape;4644;p61">
                <a:extLst>
                  <a:ext uri="{FF2B5EF4-FFF2-40B4-BE49-F238E27FC236}">
                    <a16:creationId xmlns:a16="http://schemas.microsoft.com/office/drawing/2014/main" id="{BFB317F3-E86F-C452-549C-89A0909CB78C}"/>
                  </a:ext>
                </a:extLst>
              </p:cNvPr>
              <p:cNvSpPr/>
              <p:nvPr/>
            </p:nvSpPr>
            <p:spPr>
              <a:xfrm>
                <a:off x="852760" y="3977310"/>
                <a:ext cx="91412" cy="230465"/>
              </a:xfrm>
              <a:custGeom>
                <a:avLst/>
                <a:gdLst>
                  <a:gd name="f0" fmla="val 180"/>
                  <a:gd name="f1" fmla="val w"/>
                  <a:gd name="f2" fmla="val h"/>
                  <a:gd name="f3" fmla="val 0"/>
                  <a:gd name="f4" fmla="val 1502"/>
                  <a:gd name="f5" fmla="val 3787"/>
                  <a:gd name="f6" fmla="val 1168"/>
                  <a:gd name="f7" fmla="val 346"/>
                  <a:gd name="f8" fmla="val 3430"/>
                  <a:gd name="f9" fmla="val 358"/>
                  <a:gd name="f10" fmla="val 1"/>
                  <a:gd name="f11" fmla="val 96"/>
                  <a:gd name="f12" fmla="val 72"/>
                  <a:gd name="f13" fmla="val 179"/>
                  <a:gd name="f14" fmla="val 3608"/>
                  <a:gd name="f15" fmla="val 3703"/>
                  <a:gd name="f16" fmla="val 1323"/>
                  <a:gd name="f17" fmla="val 1418"/>
                  <a:gd name="f18" fmla="val 1501"/>
                  <a:gd name="f19" fmla="val 3715"/>
                  <a:gd name="f20" fmla="val 1430"/>
                  <a:gd name="f21" fmla="*/ f1 1 1502"/>
                  <a:gd name="f22" fmla="*/ f2 1 3787"/>
                  <a:gd name="f23" fmla="val f3"/>
                  <a:gd name="f24" fmla="val f4"/>
                  <a:gd name="f25" fmla="val f5"/>
                  <a:gd name="f26" fmla="+- f25 0 f23"/>
                  <a:gd name="f27" fmla="+- f24 0 f23"/>
                  <a:gd name="f28" fmla="*/ f27 1 1502"/>
                  <a:gd name="f29" fmla="*/ f26 1 3787"/>
                  <a:gd name="f30" fmla="*/ f23 1 f28"/>
                  <a:gd name="f31" fmla="*/ f24 1 f28"/>
                  <a:gd name="f32" fmla="*/ f23 1 f29"/>
                  <a:gd name="f33" fmla="*/ f25 1 f29"/>
                  <a:gd name="f34" fmla="*/ f30 f21 1"/>
                  <a:gd name="f35" fmla="*/ f31 f21 1"/>
                  <a:gd name="f36" fmla="*/ f33 f22 1"/>
                  <a:gd name="f37" fmla="*/ f32 f2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4" t="f37" r="f35" b="f36"/>
                <a:pathLst>
                  <a:path w="1502" h="3787">
                    <a:moveTo>
                      <a:pt x="f6" y="f7"/>
                    </a:moveTo>
                    <a:lnTo>
                      <a:pt x="f6" y="f8"/>
                    </a:lnTo>
                    <a:lnTo>
                      <a:pt x="f9" y="f8"/>
                    </a:lnTo>
                    <a:lnTo>
                      <a:pt x="f9" y="f7"/>
                    </a:lnTo>
                    <a:close/>
                    <a:moveTo>
                      <a:pt x="f0" y="f10"/>
                    </a:moveTo>
                    <a:cubicBezTo>
                      <a:pt x="f11" y="f10"/>
                      <a:pt x="f10" y="f12"/>
                      <a:pt x="f10" y="f13"/>
                    </a:cubicBezTo>
                    <a:lnTo>
                      <a:pt x="f10" y="f14"/>
                    </a:lnTo>
                    <a:cubicBezTo>
                      <a:pt x="f10" y="f15"/>
                      <a:pt x="f12" y="f5"/>
                      <a:pt x="f0" y="f5"/>
                    </a:cubicBezTo>
                    <a:lnTo>
                      <a:pt x="f16" y="f5"/>
                    </a:lnTo>
                    <a:cubicBezTo>
                      <a:pt x="f17" y="f5"/>
                      <a:pt x="f18" y="f19"/>
                      <a:pt x="f18" y="f14"/>
                    </a:cubicBezTo>
                    <a:lnTo>
                      <a:pt x="f18" y="f13"/>
                    </a:lnTo>
                    <a:cubicBezTo>
                      <a:pt x="f18" y="f12"/>
                      <a:pt x="f20" y="f10"/>
                      <a:pt x="f16" y="f10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" name="Google Shape;4645;p61">
                <a:extLst>
                  <a:ext uri="{FF2B5EF4-FFF2-40B4-BE49-F238E27FC236}">
                    <a16:creationId xmlns:a16="http://schemas.microsoft.com/office/drawing/2014/main" id="{A061C9E6-8647-9E17-9974-FA968EB97EC5}"/>
                  </a:ext>
                </a:extLst>
              </p:cNvPr>
              <p:cNvSpPr/>
              <p:nvPr/>
            </p:nvSpPr>
            <p:spPr>
              <a:xfrm>
                <a:off x="839007" y="3851946"/>
                <a:ext cx="105165" cy="1051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728"/>
                  <a:gd name="f4" fmla="val 870"/>
                  <a:gd name="f5" fmla="val 334"/>
                  <a:gd name="f6" fmla="val 1156"/>
                  <a:gd name="f7" fmla="val 1394"/>
                  <a:gd name="f8" fmla="val 572"/>
                  <a:gd name="f9" fmla="val 846"/>
                  <a:gd name="f10" fmla="val 1132"/>
                  <a:gd name="f11" fmla="val 1370"/>
                  <a:gd name="f12" fmla="val 584"/>
                  <a:gd name="f13" fmla="val 346"/>
                  <a:gd name="f14" fmla="val 1"/>
                  <a:gd name="f15" fmla="val 394"/>
                  <a:gd name="f16" fmla="val 1346"/>
                  <a:gd name="f17" fmla="val 1727"/>
                  <a:gd name="f18" fmla="val 1334"/>
                  <a:gd name="f19" fmla="*/ f0 1 1728"/>
                  <a:gd name="f20" fmla="*/ f1 1 1728"/>
                  <a:gd name="f21" fmla="val f2"/>
                  <a:gd name="f22" fmla="val f3"/>
                  <a:gd name="f23" fmla="+- f22 0 f21"/>
                  <a:gd name="f24" fmla="*/ f23 1 1728"/>
                  <a:gd name="f25" fmla="*/ f21 1 f24"/>
                  <a:gd name="f26" fmla="*/ f22 1 f24"/>
                  <a:gd name="f27" fmla="*/ f25 f19 1"/>
                  <a:gd name="f28" fmla="*/ f26 f19 1"/>
                  <a:gd name="f29" fmla="*/ f26 f20 1"/>
                  <a:gd name="f30" fmla="*/ f25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1728" h="1728">
                    <a:moveTo>
                      <a:pt x="f4" y="f5"/>
                    </a:moveTo>
                    <a:cubicBezTo>
                      <a:pt x="f6" y="f5"/>
                      <a:pt x="f7" y="f8"/>
                      <a:pt x="f7" y="f9"/>
                    </a:cubicBezTo>
                    <a:cubicBezTo>
                      <a:pt x="f7" y="f10"/>
                      <a:pt x="f6" y="f11"/>
                      <a:pt x="f4" y="f11"/>
                    </a:cubicBezTo>
                    <a:cubicBezTo>
                      <a:pt x="f12" y="f11"/>
                      <a:pt x="f13" y="f10"/>
                      <a:pt x="f13" y="f9"/>
                    </a:cubicBezTo>
                    <a:cubicBezTo>
                      <a:pt x="f13" y="f8"/>
                      <a:pt x="f12" y="f5"/>
                      <a:pt x="f4" y="f5"/>
                    </a:cubicBezTo>
                    <a:close/>
                    <a:moveTo>
                      <a:pt x="f4" y="f14"/>
                    </a:moveTo>
                    <a:cubicBezTo>
                      <a:pt x="f15" y="f14"/>
                      <a:pt x="f14" y="f15"/>
                      <a:pt x="f14" y="f4"/>
                    </a:cubicBezTo>
                    <a:cubicBezTo>
                      <a:pt x="f14" y="f16"/>
                      <a:pt x="f15" y="f17"/>
                      <a:pt x="f4" y="f17"/>
                    </a:cubicBezTo>
                    <a:cubicBezTo>
                      <a:pt x="f16" y="f17"/>
                      <a:pt x="f17" y="f18"/>
                      <a:pt x="f17" y="f4"/>
                    </a:cubicBezTo>
                    <a:cubicBezTo>
                      <a:pt x="f17" y="f15"/>
                      <a:pt x="f16" y="f14"/>
                      <a:pt x="f4" y="f14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" name="Google Shape;4646;p61">
                <a:extLst>
                  <a:ext uri="{FF2B5EF4-FFF2-40B4-BE49-F238E27FC236}">
                    <a16:creationId xmlns:a16="http://schemas.microsoft.com/office/drawing/2014/main" id="{EA32C5C1-E6C1-C3EC-68F2-F6860B80676B}"/>
                  </a:ext>
                </a:extLst>
              </p:cNvPr>
              <p:cNvSpPr/>
              <p:nvPr/>
            </p:nvSpPr>
            <p:spPr>
              <a:xfrm>
                <a:off x="991886" y="3977310"/>
                <a:ext cx="245022" cy="23046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026"/>
                  <a:gd name="f4" fmla="val 3787"/>
                  <a:gd name="f5" fmla="val 191"/>
                  <a:gd name="f6" fmla="val 1"/>
                  <a:gd name="f7" fmla="val 96"/>
                  <a:gd name="f8" fmla="val 72"/>
                  <a:gd name="f9" fmla="val 179"/>
                  <a:gd name="f10" fmla="val 3608"/>
                  <a:gd name="f11" fmla="val 3703"/>
                  <a:gd name="f12" fmla="val 84"/>
                  <a:gd name="f13" fmla="val 1334"/>
                  <a:gd name="f14" fmla="val 1418"/>
                  <a:gd name="f15" fmla="val 1513"/>
                  <a:gd name="f16" fmla="val 3715"/>
                  <a:gd name="f17" fmla="val 2382"/>
                  <a:gd name="f18" fmla="val 1977"/>
                  <a:gd name="f19" fmla="val 1596"/>
                  <a:gd name="f20" fmla="val 1501"/>
                  <a:gd name="f21" fmla="val 2037"/>
                  <a:gd name="f22" fmla="val 2347"/>
                  <a:gd name="f23" fmla="val 2477"/>
                  <a:gd name="f24" fmla="val 1763"/>
                  <a:gd name="f25" fmla="val 2525"/>
                  <a:gd name="f26" fmla="val 2060"/>
                  <a:gd name="f27" fmla="val 2537"/>
                  <a:gd name="f28" fmla="val 2156"/>
                  <a:gd name="f29" fmla="val 2608"/>
                  <a:gd name="f30" fmla="val 2215"/>
                  <a:gd name="f31" fmla="val 2692"/>
                  <a:gd name="f32" fmla="val 2787"/>
                  <a:gd name="f33" fmla="val 2870"/>
                  <a:gd name="f34" fmla="val 2120"/>
                  <a:gd name="f35" fmla="val 2847"/>
                  <a:gd name="f36" fmla="val 2025"/>
                  <a:gd name="f37" fmla="val 2763"/>
                  <a:gd name="f38" fmla="val 1465"/>
                  <a:gd name="f39" fmla="val 1155"/>
                  <a:gd name="f40" fmla="val 2013"/>
                  <a:gd name="f41" fmla="val 1156"/>
                  <a:gd name="f42" fmla="val 1608"/>
                  <a:gd name="f43" fmla="val 3430"/>
                  <a:gd name="f44" fmla="val 346"/>
                  <a:gd name="f45" fmla="val 358"/>
                  <a:gd name="f46" fmla="val 918"/>
                  <a:gd name="f47" fmla="val 572"/>
                  <a:gd name="f48" fmla="val 632"/>
                  <a:gd name="f49" fmla="val 930"/>
                  <a:gd name="f50" fmla="val 679"/>
                  <a:gd name="f51" fmla="val 977"/>
                  <a:gd name="f52" fmla="val 715"/>
                  <a:gd name="f53" fmla="val 1007"/>
                  <a:gd name="f54" fmla="val 733"/>
                  <a:gd name="f55" fmla="val 1043"/>
                  <a:gd name="f56" fmla="val 742"/>
                  <a:gd name="f57" fmla="val 1078"/>
                  <a:gd name="f58" fmla="val 1114"/>
                  <a:gd name="f59" fmla="val 1150"/>
                  <a:gd name="f60" fmla="val 1180"/>
                  <a:gd name="f61" fmla="val 1477"/>
                  <a:gd name="f62" fmla="val 477"/>
                  <a:gd name="f63" fmla="val 1835"/>
                  <a:gd name="f64" fmla="val 2227"/>
                  <a:gd name="f65" fmla="val 3204"/>
                  <a:gd name="f66" fmla="val 3656"/>
                  <a:gd name="f67" fmla="val 1191"/>
                  <a:gd name="f68" fmla="val 2001"/>
                  <a:gd name="f69" fmla="val 2775"/>
                  <a:gd name="f70" fmla="val 2703"/>
                  <a:gd name="f71" fmla="val 2597"/>
                  <a:gd name="f72" fmla="val 3596"/>
                  <a:gd name="f73" fmla="val 3691"/>
                  <a:gd name="f74" fmla="val 3775"/>
                  <a:gd name="f75" fmla="val 2704"/>
                  <a:gd name="f76" fmla="val 3847"/>
                  <a:gd name="f77" fmla="val 3942"/>
                  <a:gd name="f78" fmla="val 4025"/>
                  <a:gd name="f79" fmla="val 1989"/>
                  <a:gd name="f80" fmla="val 810"/>
                  <a:gd name="f81" fmla="val 3299"/>
                  <a:gd name="f82" fmla="val 2239"/>
                  <a:gd name="f83" fmla="val 1894"/>
                  <a:gd name="f84" fmla="val 1573"/>
                  <a:gd name="f85" fmla="val 1275"/>
                  <a:gd name="f86" fmla="val 251"/>
                  <a:gd name="f87" fmla="val 1204"/>
                  <a:gd name="f88" fmla="val 1096"/>
                  <a:gd name="f89" fmla="*/ f0 1 4026"/>
                  <a:gd name="f90" fmla="*/ f1 1 3787"/>
                  <a:gd name="f91" fmla="val f2"/>
                  <a:gd name="f92" fmla="val f3"/>
                  <a:gd name="f93" fmla="val f4"/>
                  <a:gd name="f94" fmla="+- f93 0 f91"/>
                  <a:gd name="f95" fmla="+- f92 0 f91"/>
                  <a:gd name="f96" fmla="*/ f95 1 4026"/>
                  <a:gd name="f97" fmla="*/ f94 1 3787"/>
                  <a:gd name="f98" fmla="*/ f91 1 f96"/>
                  <a:gd name="f99" fmla="*/ f92 1 f96"/>
                  <a:gd name="f100" fmla="*/ f91 1 f97"/>
                  <a:gd name="f101" fmla="*/ f93 1 f97"/>
                  <a:gd name="f102" fmla="*/ f98 f89 1"/>
                  <a:gd name="f103" fmla="*/ f99 f89 1"/>
                  <a:gd name="f104" fmla="*/ f101 f90 1"/>
                  <a:gd name="f105" fmla="*/ f100 f9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2" t="f105" r="f103" b="f104"/>
                <a:pathLst>
                  <a:path w="4026" h="3787">
                    <a:moveTo>
                      <a:pt x="f5" y="f6"/>
                    </a:moveTo>
                    <a:cubicBezTo>
                      <a:pt x="f7" y="f6"/>
                      <a:pt x="f6" y="f8"/>
                      <a:pt x="f6" y="f9"/>
                    </a:cubicBezTo>
                    <a:lnTo>
                      <a:pt x="f6" y="f10"/>
                    </a:lnTo>
                    <a:cubicBezTo>
                      <a:pt x="f6" y="f11"/>
                      <a:pt x="f12" y="f4"/>
                      <a:pt x="f5" y="f4"/>
                    </a:cubicBezTo>
                    <a:lnTo>
                      <a:pt x="f13" y="f4"/>
                    </a:lnTo>
                    <a:cubicBezTo>
                      <a:pt x="f14" y="f4"/>
                      <a:pt x="f15" y="f16"/>
                      <a:pt x="f15" y="f10"/>
                    </a:cubicBezTo>
                    <a:lnTo>
                      <a:pt x="f15" y="f17"/>
                    </a:lnTo>
                    <a:cubicBezTo>
                      <a:pt x="f15" y="f18"/>
                      <a:pt x="f19" y="f20"/>
                      <a:pt x="f21" y="f20"/>
                    </a:cubicBezTo>
                    <a:cubicBezTo>
                      <a:pt x="f22" y="f20"/>
                      <a:pt x="f23" y="f24"/>
                      <a:pt x="f25" y="f26"/>
                    </a:cubicBezTo>
                    <a:cubicBezTo>
                      <a:pt x="f27" y="f28"/>
                      <a:pt x="f29" y="f30"/>
                      <a:pt x="f31" y="f30"/>
                    </a:cubicBezTo>
                    <a:cubicBezTo>
                      <a:pt x="f32" y="f30"/>
                      <a:pt x="f33" y="f34"/>
                      <a:pt x="f35" y="f36"/>
                    </a:cubicBezTo>
                    <a:cubicBezTo>
                      <a:pt x="f37" y="f38"/>
                      <a:pt x="f23" y="f39"/>
                      <a:pt x="f40" y="f39"/>
                    </a:cubicBezTo>
                    <a:cubicBezTo>
                      <a:pt x="f38" y="f39"/>
                      <a:pt x="f41" y="f42"/>
                      <a:pt x="f41" y="f17"/>
                    </a:cubicBezTo>
                    <a:lnTo>
                      <a:pt x="f41" y="f43"/>
                    </a:lnTo>
                    <a:lnTo>
                      <a:pt x="f44" y="f43"/>
                    </a:lnTo>
                    <a:lnTo>
                      <a:pt x="f44" y="f45"/>
                    </a:lnTo>
                    <a:lnTo>
                      <a:pt x="f46" y="f45"/>
                    </a:lnTo>
                    <a:lnTo>
                      <a:pt x="f46" y="f47"/>
                    </a:lnTo>
                    <a:cubicBezTo>
                      <a:pt x="f46" y="f48"/>
                      <a:pt x="f49" y="f50"/>
                      <a:pt x="f51" y="f52"/>
                    </a:cubicBezTo>
                    <a:cubicBezTo>
                      <a:pt x="f53" y="f54"/>
                      <a:pt x="f55" y="f56"/>
                      <a:pt x="f57" y="f56"/>
                    </a:cubicBezTo>
                    <a:cubicBezTo>
                      <a:pt x="f58" y="f56"/>
                      <a:pt x="f59" y="f54"/>
                      <a:pt x="f60" y="f52"/>
                    </a:cubicBezTo>
                    <a:cubicBezTo>
                      <a:pt x="f61" y="f62"/>
                      <a:pt x="f63" y="f45"/>
                      <a:pt x="f64" y="f45"/>
                    </a:cubicBezTo>
                    <a:cubicBezTo>
                      <a:pt x="f65" y="f45"/>
                      <a:pt x="f66" y="f67"/>
                      <a:pt x="f66" y="f68"/>
                    </a:cubicBezTo>
                    <a:lnTo>
                      <a:pt x="f66" y="f43"/>
                    </a:lnTo>
                    <a:lnTo>
                      <a:pt x="f35" y="f43"/>
                    </a:lnTo>
                    <a:lnTo>
                      <a:pt x="f35" y="f33"/>
                    </a:lnTo>
                    <a:cubicBezTo>
                      <a:pt x="f35" y="f69"/>
                      <a:pt x="f69" y="f70"/>
                      <a:pt x="f31" y="f70"/>
                    </a:cubicBezTo>
                    <a:cubicBezTo>
                      <a:pt x="f71" y="f70"/>
                      <a:pt x="f25" y="f69"/>
                      <a:pt x="f25" y="f33"/>
                    </a:cubicBezTo>
                    <a:lnTo>
                      <a:pt x="f25" y="f72"/>
                    </a:lnTo>
                    <a:cubicBezTo>
                      <a:pt x="f25" y="f73"/>
                      <a:pt x="f71" y="f74"/>
                      <a:pt x="f75" y="f74"/>
                    </a:cubicBezTo>
                    <a:lnTo>
                      <a:pt x="f76" y="f74"/>
                    </a:lnTo>
                    <a:cubicBezTo>
                      <a:pt x="f77" y="f74"/>
                      <a:pt x="f78" y="f11"/>
                      <a:pt x="f78" y="f72"/>
                    </a:cubicBezTo>
                    <a:lnTo>
                      <a:pt x="f78" y="f79"/>
                    </a:lnTo>
                    <a:cubicBezTo>
                      <a:pt x="f78" y="f80"/>
                      <a:pt x="f81" y="f6"/>
                      <a:pt x="f82" y="f6"/>
                    </a:cubicBezTo>
                    <a:cubicBezTo>
                      <a:pt x="f83" y="f6"/>
                      <a:pt x="f84" y="f12"/>
                      <a:pt x="f85" y="f86"/>
                    </a:cubicBezTo>
                    <a:lnTo>
                      <a:pt x="f85" y="f9"/>
                    </a:lnTo>
                    <a:cubicBezTo>
                      <a:pt x="f85" y="f12"/>
                      <a:pt x="f87" y="f6"/>
                      <a:pt x="f88" y="f6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12" name="Google Shape;4647;p61">
              <a:extLst>
                <a:ext uri="{FF2B5EF4-FFF2-40B4-BE49-F238E27FC236}">
                  <a16:creationId xmlns:a16="http://schemas.microsoft.com/office/drawing/2014/main" id="{4BEC2FAB-FC02-74A3-5A69-BB1140D7BDB5}"/>
                </a:ext>
              </a:extLst>
            </p:cNvPr>
            <p:cNvSpPr/>
            <p:nvPr/>
          </p:nvSpPr>
          <p:spPr>
            <a:xfrm>
              <a:off x="1943703" y="3712061"/>
              <a:ext cx="661687" cy="6624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60"/>
                <a:gd name="f4" fmla="val 10872"/>
                <a:gd name="f5" fmla="val 5430"/>
                <a:gd name="f6" fmla="val 1"/>
                <a:gd name="f7" fmla="val 3990"/>
                <a:gd name="f8" fmla="val 2608"/>
                <a:gd name="f9" fmla="val 560"/>
                <a:gd name="f10" fmla="val 1596"/>
                <a:gd name="f11" fmla="val 1584"/>
                <a:gd name="f12" fmla="val 561"/>
                <a:gd name="f13" fmla="val 2620"/>
                <a:gd name="f14" fmla="val 3989"/>
                <a:gd name="f15" fmla="val 6561"/>
                <a:gd name="f16" fmla="val 346"/>
                <a:gd name="f17" fmla="val 7645"/>
                <a:gd name="f18" fmla="val 1001"/>
                <a:gd name="f19" fmla="val 8573"/>
                <a:gd name="f20" fmla="val 1632"/>
                <a:gd name="f21" fmla="val 9466"/>
                <a:gd name="f22" fmla="val 2513"/>
                <a:gd name="f23" fmla="val 10145"/>
                <a:gd name="f24" fmla="val 3537"/>
                <a:gd name="f25" fmla="val 10538"/>
                <a:gd name="f26" fmla="val 3559"/>
                <a:gd name="f27" fmla="val 10544"/>
                <a:gd name="f28" fmla="val 3579"/>
                <a:gd name="f29" fmla="val 10547"/>
                <a:gd name="f30" fmla="val 3599"/>
                <a:gd name="f31" fmla="val 3656"/>
                <a:gd name="f32" fmla="val 3704"/>
                <a:gd name="f33" fmla="val 10522"/>
                <a:gd name="f34" fmla="val 3740"/>
                <a:gd name="f35" fmla="val 10478"/>
                <a:gd name="f36" fmla="val 3763"/>
                <a:gd name="f37" fmla="val 10443"/>
                <a:gd name="f38" fmla="val 10395"/>
                <a:gd name="f39" fmla="val 10371"/>
                <a:gd name="f40" fmla="val 7275"/>
                <a:gd name="f41" fmla="val 7180"/>
                <a:gd name="f42" fmla="val 3692"/>
                <a:gd name="f43" fmla="val 7097"/>
                <a:gd name="f44" fmla="val 3585"/>
                <a:gd name="f45" fmla="val 2156"/>
                <a:gd name="f46" fmla="val 5835"/>
                <a:gd name="f47" fmla="val 3680"/>
                <a:gd name="f48" fmla="val 5751"/>
                <a:gd name="f49" fmla="val 5656"/>
                <a:gd name="f50" fmla="val 3942"/>
                <a:gd name="f51" fmla="val 5180"/>
                <a:gd name="f52" fmla="val 2632"/>
                <a:gd name="f53" fmla="val 6799"/>
                <a:gd name="f54" fmla="val 7550"/>
                <a:gd name="f55" fmla="val 3894"/>
                <a:gd name="f56" fmla="val 6311"/>
                <a:gd name="f57" fmla="val 5883"/>
                <a:gd name="f58" fmla="val 4025"/>
                <a:gd name="f59" fmla="val 5561"/>
                <a:gd name="f60" fmla="val 4287"/>
                <a:gd name="f61" fmla="val 5228"/>
                <a:gd name="f62" fmla="val 4561"/>
                <a:gd name="f63" fmla="val 5025"/>
                <a:gd name="f64" fmla="val 4966"/>
                <a:gd name="f65" fmla="val 5740"/>
                <a:gd name="f66" fmla="val 5109"/>
                <a:gd name="f67" fmla="val 5204"/>
                <a:gd name="f68" fmla="val 5966"/>
                <a:gd name="f69" fmla="val 6061"/>
                <a:gd name="f70" fmla="val 5978"/>
                <a:gd name="f71" fmla="val 5478"/>
                <a:gd name="f72" fmla="val 5371"/>
                <a:gd name="f73" fmla="val 5418"/>
                <a:gd name="f74" fmla="val 4525"/>
                <a:gd name="f75" fmla="val 6145"/>
                <a:gd name="f76" fmla="val 4204"/>
                <a:gd name="f77" fmla="val 7704"/>
                <a:gd name="f78" fmla="val 7800"/>
                <a:gd name="f79" fmla="val 7883"/>
                <a:gd name="f80" fmla="val 4132"/>
                <a:gd name="f81" fmla="val 2418"/>
                <a:gd name="f82" fmla="val 2334"/>
                <a:gd name="f83" fmla="val 7811"/>
                <a:gd name="f84" fmla="val 2239"/>
                <a:gd name="f85" fmla="val 5121"/>
                <a:gd name="f86" fmla="val 2572"/>
                <a:gd name="f87" fmla="val 4466"/>
                <a:gd name="f88" fmla="val 3156"/>
                <a:gd name="f89" fmla="val 3799"/>
                <a:gd name="f90" fmla="val 3418"/>
                <a:gd name="f91" fmla="val 4549"/>
                <a:gd name="f92" fmla="val 5382"/>
                <a:gd name="f93" fmla="val 5442"/>
                <a:gd name="f94" fmla="val 1989"/>
                <a:gd name="f95" fmla="val 1906"/>
                <a:gd name="f96" fmla="val 1811"/>
                <a:gd name="f97" fmla="val 5513"/>
                <a:gd name="f98" fmla="val 5620"/>
                <a:gd name="f99" fmla="val 7228"/>
                <a:gd name="f100" fmla="val 7323"/>
                <a:gd name="f101" fmla="val 1894"/>
                <a:gd name="f102" fmla="val 7406"/>
                <a:gd name="f103" fmla="val 10085"/>
                <a:gd name="f104" fmla="val 1561"/>
                <a:gd name="f105" fmla="val 9300"/>
                <a:gd name="f106" fmla="val 7442"/>
                <a:gd name="f107" fmla="val 2596"/>
                <a:gd name="f108" fmla="val 322"/>
                <a:gd name="f109" fmla="val 8228"/>
                <a:gd name="f110" fmla="val 10526"/>
                <a:gd name="f111" fmla="val 8240"/>
                <a:gd name="f112" fmla="val 10502"/>
                <a:gd name="f113" fmla="val 7418"/>
                <a:gd name="f114" fmla="val 7728"/>
                <a:gd name="f115" fmla="val 7907"/>
                <a:gd name="f116" fmla="val 7347"/>
                <a:gd name="f117" fmla="val 7240"/>
                <a:gd name="f118" fmla="val 7823"/>
                <a:gd name="f119" fmla="val 6728"/>
                <a:gd name="f120" fmla="val 6633"/>
                <a:gd name="f121" fmla="val 6549"/>
                <a:gd name="f122" fmla="val 5549"/>
                <a:gd name="f123" fmla="val 6621"/>
                <a:gd name="f124" fmla="val 7561"/>
                <a:gd name="f125" fmla="val 7168"/>
                <a:gd name="f126" fmla="val 10693"/>
                <a:gd name="f127" fmla="val 10788"/>
                <a:gd name="f128" fmla="val 10859"/>
                <a:gd name="f129" fmla="val 5192"/>
                <a:gd name="f130" fmla="val 10871"/>
                <a:gd name="f131" fmla="val 6871"/>
                <a:gd name="f132" fmla="val 10312"/>
                <a:gd name="f133" fmla="val 9276"/>
                <a:gd name="f134" fmla="val 9288"/>
                <a:gd name="f135" fmla="val 10300"/>
                <a:gd name="f136" fmla="val 8252"/>
                <a:gd name="f137" fmla="val 6883"/>
                <a:gd name="f138" fmla="*/ f0 1 10860"/>
                <a:gd name="f139" fmla="*/ f1 1 10872"/>
                <a:gd name="f140" fmla="val f2"/>
                <a:gd name="f141" fmla="val f3"/>
                <a:gd name="f142" fmla="val f4"/>
                <a:gd name="f143" fmla="+- f142 0 f140"/>
                <a:gd name="f144" fmla="+- f141 0 f140"/>
                <a:gd name="f145" fmla="*/ f144 1 10860"/>
                <a:gd name="f146" fmla="*/ f143 1 10872"/>
                <a:gd name="f147" fmla="*/ f140 1 f145"/>
                <a:gd name="f148" fmla="*/ f141 1 f145"/>
                <a:gd name="f149" fmla="*/ f140 1 f146"/>
                <a:gd name="f150" fmla="*/ f142 1 f146"/>
                <a:gd name="f151" fmla="*/ f147 f138 1"/>
                <a:gd name="f152" fmla="*/ f148 f138 1"/>
                <a:gd name="f153" fmla="*/ f150 f139 1"/>
                <a:gd name="f154" fmla="*/ f149 f1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1" t="f154" r="f152" b="f153"/>
              <a:pathLst>
                <a:path w="10860" h="1087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6" y="f14"/>
                    <a:pt x="f6" y="f5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cubicBezTo>
                    <a:pt x="f36" y="f37"/>
                    <a:pt x="f36" y="f38"/>
                    <a:pt x="f36" y="f39"/>
                  </a:cubicBezTo>
                  <a:lnTo>
                    <a:pt x="f36" y="f40"/>
                  </a:lnTo>
                  <a:cubicBezTo>
                    <a:pt x="f36" y="f41"/>
                    <a:pt x="f42" y="f43"/>
                    <a:pt x="f44" y="f43"/>
                  </a:cubicBezTo>
                  <a:lnTo>
                    <a:pt x="f45" y="f43"/>
                  </a:lnTo>
                  <a:lnTo>
                    <a:pt x="f45" y="f46"/>
                  </a:lnTo>
                  <a:lnTo>
                    <a:pt x="f44" y="f46"/>
                  </a:lnTo>
                  <a:cubicBezTo>
                    <a:pt x="f47" y="f46"/>
                    <a:pt x="f36" y="f48"/>
                    <a:pt x="f36" y="f49"/>
                  </a:cubicBezTo>
                  <a:lnTo>
                    <a:pt x="f36" y="f5"/>
                  </a:lnTo>
                  <a:cubicBezTo>
                    <a:pt x="f36" y="f50"/>
                    <a:pt x="f51" y="f52"/>
                    <a:pt x="f53" y="f52"/>
                  </a:cubicBezTo>
                  <a:lnTo>
                    <a:pt x="f54" y="f52"/>
                  </a:lnTo>
                  <a:lnTo>
                    <a:pt x="f54" y="f55"/>
                  </a:lnTo>
                  <a:lnTo>
                    <a:pt x="f53" y="f55"/>
                  </a:lnTo>
                  <a:cubicBezTo>
                    <a:pt x="f56" y="f55"/>
                    <a:pt x="f57" y="f58"/>
                    <a:pt x="f59" y="f60"/>
                  </a:cubicBezTo>
                  <a:cubicBezTo>
                    <a:pt x="f61" y="f62"/>
                    <a:pt x="f63" y="f64"/>
                    <a:pt x="f63" y="f5"/>
                  </a:cubicBezTo>
                  <a:lnTo>
                    <a:pt x="f63" y="f49"/>
                  </a:lnTo>
                  <a:cubicBezTo>
                    <a:pt x="f63" y="f65"/>
                    <a:pt x="f66" y="f46"/>
                    <a:pt x="f67" y="f46"/>
                  </a:cubicBezTo>
                  <a:lnTo>
                    <a:pt x="f57" y="f46"/>
                  </a:lnTo>
                  <a:cubicBezTo>
                    <a:pt x="f68" y="f46"/>
                    <a:pt x="f69" y="f48"/>
                    <a:pt x="f69" y="f49"/>
                  </a:cubicBezTo>
                  <a:cubicBezTo>
                    <a:pt x="f69" y="f59"/>
                    <a:pt x="f70" y="f71"/>
                    <a:pt x="f57" y="f71"/>
                  </a:cubicBezTo>
                  <a:lnTo>
                    <a:pt x="f72" y="f71"/>
                  </a:lnTo>
                  <a:lnTo>
                    <a:pt x="f72" y="f73"/>
                  </a:lnTo>
                  <a:cubicBezTo>
                    <a:pt x="f72" y="f74"/>
                    <a:pt x="f75" y="f76"/>
                    <a:pt x="f53" y="f76"/>
                  </a:cubicBezTo>
                  <a:lnTo>
                    <a:pt x="f77" y="f76"/>
                  </a:lnTo>
                  <a:cubicBezTo>
                    <a:pt x="f78" y="f76"/>
                    <a:pt x="f79" y="f80"/>
                    <a:pt x="f79" y="f58"/>
                  </a:cubicBezTo>
                  <a:lnTo>
                    <a:pt x="f79" y="f81"/>
                  </a:lnTo>
                  <a:cubicBezTo>
                    <a:pt x="f79" y="f82"/>
                    <a:pt x="f83" y="f84"/>
                    <a:pt x="f77" y="f84"/>
                  </a:cubicBezTo>
                  <a:lnTo>
                    <a:pt x="f53" y="f84"/>
                  </a:lnTo>
                  <a:cubicBezTo>
                    <a:pt x="f68" y="f84"/>
                    <a:pt x="f85" y="f86"/>
                    <a:pt x="f87" y="f88"/>
                  </a:cubicBezTo>
                  <a:cubicBezTo>
                    <a:pt x="f89" y="f36"/>
                    <a:pt x="f90" y="f91"/>
                    <a:pt x="f90" y="f92"/>
                  </a:cubicBezTo>
                  <a:lnTo>
                    <a:pt x="f90" y="f93"/>
                  </a:lnTo>
                  <a:lnTo>
                    <a:pt x="f94" y="f93"/>
                  </a:lnTo>
                  <a:cubicBezTo>
                    <a:pt x="f95" y="f93"/>
                    <a:pt x="f96" y="f97"/>
                    <a:pt x="f96" y="f98"/>
                  </a:cubicBezTo>
                  <a:lnTo>
                    <a:pt x="f96" y="f99"/>
                  </a:lnTo>
                  <a:cubicBezTo>
                    <a:pt x="f96" y="f100"/>
                    <a:pt x="f101" y="f102"/>
                    <a:pt x="f94" y="f102"/>
                  </a:cubicBezTo>
                  <a:lnTo>
                    <a:pt x="f90" y="f102"/>
                  </a:lnTo>
                  <a:lnTo>
                    <a:pt x="f90" y="f103"/>
                  </a:lnTo>
                  <a:cubicBezTo>
                    <a:pt x="f104" y="f105"/>
                    <a:pt x="f16" y="f106"/>
                    <a:pt x="f16" y="f73"/>
                  </a:cubicBezTo>
                  <a:cubicBezTo>
                    <a:pt x="f16" y="f107"/>
                    <a:pt x="f13" y="f108"/>
                    <a:pt x="f5" y="f108"/>
                  </a:cubicBezTo>
                  <a:cubicBezTo>
                    <a:pt x="f109" y="f108"/>
                    <a:pt x="f110" y="f13"/>
                    <a:pt x="f110" y="f73"/>
                  </a:cubicBezTo>
                  <a:cubicBezTo>
                    <a:pt x="f110" y="f109"/>
                    <a:pt x="f111" y="f112"/>
                    <a:pt x="f5" y="f112"/>
                  </a:cubicBezTo>
                  <a:lnTo>
                    <a:pt x="f72" y="f112"/>
                  </a:lnTo>
                  <a:lnTo>
                    <a:pt x="f72" y="f113"/>
                  </a:lnTo>
                  <a:lnTo>
                    <a:pt x="f114" y="f113"/>
                  </a:lnTo>
                  <a:cubicBezTo>
                    <a:pt x="f83" y="f113"/>
                    <a:pt x="f115" y="f116"/>
                    <a:pt x="f115" y="f117"/>
                  </a:cubicBezTo>
                  <a:lnTo>
                    <a:pt x="f115" y="f49"/>
                  </a:lnTo>
                  <a:cubicBezTo>
                    <a:pt x="f115" y="f59"/>
                    <a:pt x="f118" y="f71"/>
                    <a:pt x="f114" y="f71"/>
                  </a:cubicBezTo>
                  <a:lnTo>
                    <a:pt x="f119" y="f71"/>
                  </a:lnTo>
                  <a:cubicBezTo>
                    <a:pt x="f120" y="f71"/>
                    <a:pt x="f121" y="f122"/>
                    <a:pt x="f121" y="f49"/>
                  </a:cubicBezTo>
                  <a:cubicBezTo>
                    <a:pt x="f121" y="f65"/>
                    <a:pt x="f123" y="f46"/>
                    <a:pt x="f119" y="f46"/>
                  </a:cubicBezTo>
                  <a:lnTo>
                    <a:pt x="f124" y="f46"/>
                  </a:lnTo>
                  <a:lnTo>
                    <a:pt x="f124" y="f43"/>
                  </a:lnTo>
                  <a:lnTo>
                    <a:pt x="f67" y="f43"/>
                  </a:lnTo>
                  <a:cubicBezTo>
                    <a:pt x="f85" y="f43"/>
                    <a:pt x="f63" y="f125"/>
                    <a:pt x="f63" y="f40"/>
                  </a:cubicBezTo>
                  <a:lnTo>
                    <a:pt x="f63" y="f126"/>
                  </a:lnTo>
                  <a:cubicBezTo>
                    <a:pt x="f63" y="f127"/>
                    <a:pt x="f66" y="f128"/>
                    <a:pt x="f129" y="f130"/>
                  </a:cubicBezTo>
                  <a:lnTo>
                    <a:pt x="f5" y="f130"/>
                  </a:lnTo>
                  <a:cubicBezTo>
                    <a:pt x="f131" y="f130"/>
                    <a:pt x="f111" y="f132"/>
                    <a:pt x="f133" y="f134"/>
                  </a:cubicBezTo>
                  <a:cubicBezTo>
                    <a:pt x="f135" y="f136"/>
                    <a:pt x="f128" y="f137"/>
                    <a:pt x="f128" y="f93"/>
                  </a:cubicBezTo>
                  <a:cubicBezTo>
                    <a:pt x="f128" y="f14"/>
                    <a:pt x="f135" y="f13"/>
                    <a:pt x="f133" y="f11"/>
                  </a:cubicBezTo>
                  <a:cubicBezTo>
                    <a:pt x="f111" y="f9"/>
                    <a:pt x="f131" y="f6"/>
                    <a:pt x="f5" y="f6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13" name="Google Shape;4648;p61">
              <a:extLst>
                <a:ext uri="{FF2B5EF4-FFF2-40B4-BE49-F238E27FC236}">
                  <a16:creationId xmlns:a16="http://schemas.microsoft.com/office/drawing/2014/main" id="{EE1D1EA8-AC6E-0894-665B-8E73A7897E88}"/>
                </a:ext>
              </a:extLst>
            </p:cNvPr>
            <p:cNvGrpSpPr/>
            <p:nvPr/>
          </p:nvGrpSpPr>
          <p:grpSpPr>
            <a:xfrm>
              <a:off x="3186848" y="3712838"/>
              <a:ext cx="661678" cy="660919"/>
              <a:chOff x="3186848" y="3712838"/>
              <a:chExt cx="661678" cy="660919"/>
            </a:xfrm>
          </p:grpSpPr>
          <p:sp>
            <p:nvSpPr>
              <p:cNvPr id="14" name="Google Shape;4649;p61">
                <a:extLst>
                  <a:ext uri="{FF2B5EF4-FFF2-40B4-BE49-F238E27FC236}">
                    <a16:creationId xmlns:a16="http://schemas.microsoft.com/office/drawing/2014/main" id="{EACA3D53-0A3E-40CC-6BE2-54997775DB5D}"/>
                  </a:ext>
                </a:extLst>
              </p:cNvPr>
              <p:cNvSpPr/>
              <p:nvPr/>
            </p:nvSpPr>
            <p:spPr>
              <a:xfrm>
                <a:off x="3186848" y="3712838"/>
                <a:ext cx="661678" cy="66091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229"/>
                  <a:gd name="f4" fmla="val 11216"/>
                  <a:gd name="f5" fmla="val 5620"/>
                  <a:gd name="f6" fmla="val 357"/>
                  <a:gd name="f7" fmla="val 8514"/>
                  <a:gd name="f8" fmla="val 10871"/>
                  <a:gd name="f9" fmla="val 2703"/>
                  <a:gd name="f10" fmla="val 5608"/>
                  <a:gd name="f11" fmla="val 8513"/>
                  <a:gd name="f12" fmla="val 10859"/>
                  <a:gd name="f13" fmla="val 2715"/>
                  <a:gd name="f14" fmla="val 370"/>
                  <a:gd name="f15" fmla="val 4108"/>
                  <a:gd name="f16" fmla="val 572"/>
                  <a:gd name="f17" fmla="val 1644"/>
                  <a:gd name="f18" fmla="val 1631"/>
                  <a:gd name="f19" fmla="val 584"/>
                  <a:gd name="f20" fmla="val 2691"/>
                  <a:gd name="f21" fmla="val 1"/>
                  <a:gd name="f22" fmla="val 7108"/>
                  <a:gd name="f23" fmla="val 9585"/>
                  <a:gd name="f24" fmla="val 10632"/>
                  <a:gd name="f25" fmla="val 7121"/>
                  <a:gd name="f26" fmla="val 9597"/>
                  <a:gd name="f27" fmla="val 10669"/>
                  <a:gd name="f28" fmla="val 8525"/>
                  <a:gd name="f29" fmla="val 11228"/>
                  <a:gd name="f30" fmla="val 10645"/>
                  <a:gd name="f31" fmla="val 8537"/>
                  <a:gd name="f32" fmla="*/ f0 1 11229"/>
                  <a:gd name="f33" fmla="*/ f1 1 11216"/>
                  <a:gd name="f34" fmla="val f2"/>
                  <a:gd name="f35" fmla="val f3"/>
                  <a:gd name="f36" fmla="val f4"/>
                  <a:gd name="f37" fmla="+- f36 0 f34"/>
                  <a:gd name="f38" fmla="+- f35 0 f34"/>
                  <a:gd name="f39" fmla="*/ f38 1 11229"/>
                  <a:gd name="f40" fmla="*/ f37 1 11216"/>
                  <a:gd name="f41" fmla="*/ f34 1 f39"/>
                  <a:gd name="f42" fmla="*/ f35 1 f39"/>
                  <a:gd name="f43" fmla="*/ f34 1 f40"/>
                  <a:gd name="f44" fmla="*/ f36 1 f40"/>
                  <a:gd name="f45" fmla="*/ f41 f32 1"/>
                  <a:gd name="f46" fmla="*/ f42 f32 1"/>
                  <a:gd name="f47" fmla="*/ f44 f33 1"/>
                  <a:gd name="f48" fmla="*/ f43 f3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5" t="f48" r="f46" b="f47"/>
                <a:pathLst>
                  <a:path w="11229" h="11216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1"/>
                      <a:pt x="f14" y="f10"/>
                    </a:cubicBezTo>
                    <a:cubicBezTo>
                      <a:pt x="f14" y="f9"/>
                      <a:pt x="f13" y="f6"/>
                      <a:pt x="f5" y="f6"/>
                    </a:cubicBezTo>
                    <a:close/>
                    <a:moveTo>
                      <a:pt x="f5" y="f2"/>
                    </a:moveTo>
                    <a:cubicBezTo>
                      <a:pt x="f15" y="f2"/>
                      <a:pt x="f13" y="f16"/>
                      <a:pt x="f17" y="f18"/>
                    </a:cubicBezTo>
                    <a:cubicBezTo>
                      <a:pt x="f19" y="f20"/>
                      <a:pt x="f21" y="f15"/>
                      <a:pt x="f21" y="f10"/>
                    </a:cubicBezTo>
                    <a:cubicBezTo>
                      <a:pt x="f21" y="f22"/>
                      <a:pt x="f19" y="f11"/>
                      <a:pt x="f17" y="f23"/>
                    </a:cubicBezTo>
                    <a:cubicBezTo>
                      <a:pt x="f9" y="f24"/>
                      <a:pt x="f15" y="f4"/>
                      <a:pt x="f5" y="f4"/>
                    </a:cubicBezTo>
                    <a:cubicBezTo>
                      <a:pt x="f25" y="f4"/>
                      <a:pt x="f7" y="f24"/>
                      <a:pt x="f26" y="f23"/>
                    </a:cubicBezTo>
                    <a:cubicBezTo>
                      <a:pt x="f27" y="f28"/>
                      <a:pt x="f29" y="f22"/>
                      <a:pt x="f29" y="f10"/>
                    </a:cubicBezTo>
                    <a:cubicBezTo>
                      <a:pt x="f29" y="f15"/>
                      <a:pt x="f30" y="f9"/>
                      <a:pt x="f26" y="f18"/>
                    </a:cubicBezTo>
                    <a:cubicBezTo>
                      <a:pt x="f31" y="f16"/>
                      <a:pt x="f25" y="f2"/>
                      <a:pt x="f5" y="f2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" name="Google Shape;4650;p61">
                <a:extLst>
                  <a:ext uri="{FF2B5EF4-FFF2-40B4-BE49-F238E27FC236}">
                    <a16:creationId xmlns:a16="http://schemas.microsoft.com/office/drawing/2014/main" id="{7B07126C-2593-5225-0EBC-884B84BD0A48}"/>
                  </a:ext>
                </a:extLst>
              </p:cNvPr>
              <p:cNvSpPr/>
              <p:nvPr/>
            </p:nvSpPr>
            <p:spPr>
              <a:xfrm>
                <a:off x="3325791" y="3809655"/>
                <a:ext cx="318558" cy="45113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06"/>
                  <a:gd name="f4" fmla="val 7656"/>
                  <a:gd name="f5" fmla="val 1834"/>
                  <a:gd name="f6" fmla="val 1727"/>
                  <a:gd name="f7" fmla="val 1655"/>
                  <a:gd name="f8" fmla="val 72"/>
                  <a:gd name="f9" fmla="val 179"/>
                  <a:gd name="f10" fmla="val 1000"/>
                  <a:gd name="f11" fmla="val 988"/>
                  <a:gd name="f12" fmla="val 3489"/>
                  <a:gd name="f13" fmla="val 3596"/>
                  <a:gd name="f14" fmla="val 3667"/>
                  <a:gd name="f15" fmla="val 4453"/>
                  <a:gd name="f16" fmla="val 4560"/>
                  <a:gd name="f17" fmla="val 4632"/>
                  <a:gd name="f18" fmla="val 1941"/>
                  <a:gd name="f19" fmla="val 2012"/>
                  <a:gd name="f20" fmla="val 3382"/>
                  <a:gd name="f21" fmla="val 3310"/>
                  <a:gd name="f22" fmla="val 357"/>
                  <a:gd name="f23" fmla="val 2000"/>
                  <a:gd name="f24" fmla="val 1215"/>
                  <a:gd name="f25" fmla="val 1905"/>
                  <a:gd name="f26" fmla="val 1917"/>
                  <a:gd name="f27" fmla="val 1226"/>
                  <a:gd name="f28" fmla="val 345"/>
                  <a:gd name="f29" fmla="val 3084"/>
                  <a:gd name="f30" fmla="val 1822"/>
                  <a:gd name="f31" fmla="val 1929"/>
                  <a:gd name="f32" fmla="val 3155"/>
                  <a:gd name="f33" fmla="val 3262"/>
                  <a:gd name="f34" fmla="val 4739"/>
                  <a:gd name="f35" fmla="val 3298"/>
                  <a:gd name="f36" fmla="val 3370"/>
                  <a:gd name="f37" fmla="val 3477"/>
                  <a:gd name="f38" fmla="val 5584"/>
                  <a:gd name="f39" fmla="val 5941"/>
                  <a:gd name="f40" fmla="val 3381"/>
                  <a:gd name="f41" fmla="val 6251"/>
                  <a:gd name="f42" fmla="val 3739"/>
                  <a:gd name="f43" fmla="val 3965"/>
                  <a:gd name="f44" fmla="val 4155"/>
                  <a:gd name="f45" fmla="val 6132"/>
                  <a:gd name="f46" fmla="val 4274"/>
                  <a:gd name="f47" fmla="val 5953"/>
                  <a:gd name="f48" fmla="val 4965"/>
                  <a:gd name="f49" fmla="val 6775"/>
                  <a:gd name="f50" fmla="val 4644"/>
                  <a:gd name="f51" fmla="val 7120"/>
                  <a:gd name="f52" fmla="val 4191"/>
                  <a:gd name="f53" fmla="val 7311"/>
                  <a:gd name="f54" fmla="val 3703"/>
                  <a:gd name="f55" fmla="val 2774"/>
                  <a:gd name="f56" fmla="val 7299"/>
                  <a:gd name="f57" fmla="val 6525"/>
                  <a:gd name="f58" fmla="val 5572"/>
                  <a:gd name="f59" fmla="val 5287"/>
                  <a:gd name="f60" fmla="val 5179"/>
                  <a:gd name="f61" fmla="val 5108"/>
                  <a:gd name="f62" fmla="val 5560"/>
                  <a:gd name="f63" fmla="val 6703"/>
                  <a:gd name="f64" fmla="val 2584"/>
                  <a:gd name="f65" fmla="val 4358"/>
                  <a:gd name="f66" fmla="val 4941"/>
                  <a:gd name="f67" fmla="val 7370"/>
                  <a:gd name="f68" fmla="val 5322"/>
                  <a:gd name="f69" fmla="val 6882"/>
                  <a:gd name="f70" fmla="val 6834"/>
                  <a:gd name="f71" fmla="val 6751"/>
                  <a:gd name="f72" fmla="val 5346"/>
                  <a:gd name="f73" fmla="val 6691"/>
                  <a:gd name="f74" fmla="val 4489"/>
                  <a:gd name="f75" fmla="val 5691"/>
                  <a:gd name="f76" fmla="val 4435"/>
                  <a:gd name="f77" fmla="val 5627"/>
                  <a:gd name="f78" fmla="val 4353"/>
                  <a:gd name="f79" fmla="val 5582"/>
                  <a:gd name="f80" fmla="val 4260"/>
                  <a:gd name="f81" fmla="val 4249"/>
                  <a:gd name="f82" fmla="val 4238"/>
                  <a:gd name="f83" fmla="val 5583"/>
                  <a:gd name="f84" fmla="val 4227"/>
                  <a:gd name="f85" fmla="val 4120"/>
                  <a:gd name="f86" fmla="val 5596"/>
                  <a:gd name="f87" fmla="val 4036"/>
                  <a:gd name="f88" fmla="val 5656"/>
                  <a:gd name="f89" fmla="val 3989"/>
                  <a:gd name="f90" fmla="val 5751"/>
                  <a:gd name="f91" fmla="val 3941"/>
                  <a:gd name="f92" fmla="val 5834"/>
                  <a:gd name="f93" fmla="val 3858"/>
                  <a:gd name="f94" fmla="val 5894"/>
                  <a:gd name="f95" fmla="val 3751"/>
                  <a:gd name="f96" fmla="val 5918"/>
                  <a:gd name="f97" fmla="val 3743"/>
                  <a:gd name="f98" fmla="val 3736"/>
                  <a:gd name="f99" fmla="val 3728"/>
                  <a:gd name="f100" fmla="val 3560"/>
                  <a:gd name="f101" fmla="val 3429"/>
                  <a:gd name="f102" fmla="val 5791"/>
                  <a:gd name="f103" fmla="val 5620"/>
                  <a:gd name="f104" fmla="val 4894"/>
                  <a:gd name="f105" fmla="val 5001"/>
                  <a:gd name="f106" fmla="val 5072"/>
                  <a:gd name="f107" fmla="val 3346"/>
                  <a:gd name="f108" fmla="val 3251"/>
                  <a:gd name="f109" fmla="*/ f0 1 5406"/>
                  <a:gd name="f110" fmla="*/ f1 1 7656"/>
                  <a:gd name="f111" fmla="val f2"/>
                  <a:gd name="f112" fmla="val f3"/>
                  <a:gd name="f113" fmla="val f4"/>
                  <a:gd name="f114" fmla="+- f113 0 f111"/>
                  <a:gd name="f115" fmla="+- f112 0 f111"/>
                  <a:gd name="f116" fmla="*/ f115 1 5406"/>
                  <a:gd name="f117" fmla="*/ f114 1 7656"/>
                  <a:gd name="f118" fmla="*/ f111 1 f116"/>
                  <a:gd name="f119" fmla="*/ f112 1 f116"/>
                  <a:gd name="f120" fmla="*/ f111 1 f117"/>
                  <a:gd name="f121" fmla="*/ f113 1 f117"/>
                  <a:gd name="f122" fmla="*/ f118 f109 1"/>
                  <a:gd name="f123" fmla="*/ f119 f109 1"/>
                  <a:gd name="f124" fmla="*/ f121 f110 1"/>
                  <a:gd name="f125" fmla="*/ f120 f1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22" t="f125" r="f123" b="f124"/>
                <a:pathLst>
                  <a:path w="5406" h="7656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11" y="f7"/>
                      <a:pt x="f9" y="f7"/>
                    </a:cubicBezTo>
                    <a:cubicBezTo>
                      <a:pt x="f8" y="f7"/>
                      <a:pt x="f2" y="f6"/>
                      <a:pt x="f2" y="f5"/>
                    </a:cubicBezTo>
                    <a:lnTo>
                      <a:pt x="f2" y="f12"/>
                    </a:lnTo>
                    <a:cubicBezTo>
                      <a:pt x="f2" y="f13"/>
                      <a:pt x="f8" y="f14"/>
                      <a:pt x="f9" y="f14"/>
                    </a:cubicBezTo>
                    <a:lnTo>
                      <a:pt x="f7" y="f14"/>
                    </a:lnTo>
                    <a:lnTo>
                      <a:pt x="f7" y="f15"/>
                    </a:lnTo>
                    <a:cubicBezTo>
                      <a:pt x="f7" y="f16"/>
                      <a:pt x="f6" y="f17"/>
                      <a:pt x="f5" y="f17"/>
                    </a:cubicBezTo>
                    <a:cubicBezTo>
                      <a:pt x="f18" y="f17"/>
                      <a:pt x="f19" y="f16"/>
                      <a:pt x="f19" y="f15"/>
                    </a:cubicBezTo>
                    <a:lnTo>
                      <a:pt x="f19" y="f12"/>
                    </a:lnTo>
                    <a:cubicBezTo>
                      <a:pt x="f19" y="f20"/>
                      <a:pt x="f18" y="f21"/>
                      <a:pt x="f5" y="f21"/>
                    </a:cubicBezTo>
                    <a:lnTo>
                      <a:pt x="f22" y="f21"/>
                    </a:lnTo>
                    <a:lnTo>
                      <a:pt x="f22" y="f23"/>
                    </a:lnTo>
                    <a:cubicBezTo>
                      <a:pt x="f24" y="f25"/>
                      <a:pt x="f26" y="f27"/>
                      <a:pt x="f19" y="f28"/>
                    </a:cubicBezTo>
                    <a:lnTo>
                      <a:pt x="f29" y="f28"/>
                    </a:lnTo>
                    <a:lnTo>
                      <a:pt x="f29" y="f30"/>
                    </a:lnTo>
                    <a:cubicBezTo>
                      <a:pt x="f29" y="f31"/>
                      <a:pt x="f32" y="f23"/>
                      <a:pt x="f33" y="f23"/>
                    </a:cubicBezTo>
                    <a:lnTo>
                      <a:pt x="f34" y="f23"/>
                    </a:lnTo>
                    <a:lnTo>
                      <a:pt x="f34" y="f35"/>
                    </a:lnTo>
                    <a:lnTo>
                      <a:pt x="f33" y="f35"/>
                    </a:lnTo>
                    <a:cubicBezTo>
                      <a:pt x="f32" y="f35"/>
                      <a:pt x="f29" y="f36"/>
                      <a:pt x="f29" y="f37"/>
                    </a:cubicBezTo>
                    <a:lnTo>
                      <a:pt x="f29" y="f38"/>
                    </a:lnTo>
                    <a:cubicBezTo>
                      <a:pt x="f29" y="f39"/>
                      <a:pt x="f40" y="f41"/>
                      <a:pt x="f42" y="f41"/>
                    </a:cubicBezTo>
                    <a:cubicBezTo>
                      <a:pt x="f43" y="f41"/>
                      <a:pt x="f44" y="f45"/>
                      <a:pt x="f46" y="f47"/>
                    </a:cubicBezTo>
                    <a:lnTo>
                      <a:pt x="f48" y="f49"/>
                    </a:lnTo>
                    <a:cubicBezTo>
                      <a:pt x="f50" y="f51"/>
                      <a:pt x="f52" y="f53"/>
                      <a:pt x="f54" y="f53"/>
                    </a:cubicBezTo>
                    <a:cubicBezTo>
                      <a:pt x="f55" y="f56"/>
                      <a:pt x="f19" y="f57"/>
                      <a:pt x="f19" y="f58"/>
                    </a:cubicBezTo>
                    <a:lnTo>
                      <a:pt x="f19" y="f59"/>
                    </a:lnTo>
                    <a:cubicBezTo>
                      <a:pt x="f19" y="f60"/>
                      <a:pt x="f31" y="f61"/>
                      <a:pt x="f5" y="f61"/>
                    </a:cubicBezTo>
                    <a:cubicBezTo>
                      <a:pt x="f6" y="f61"/>
                      <a:pt x="f7" y="f60"/>
                      <a:pt x="f7" y="f59"/>
                    </a:cubicBezTo>
                    <a:lnTo>
                      <a:pt x="f7" y="f62"/>
                    </a:lnTo>
                    <a:cubicBezTo>
                      <a:pt x="f7" y="f63"/>
                      <a:pt x="f64" y="f4"/>
                      <a:pt x="f42" y="f4"/>
                    </a:cubicBezTo>
                    <a:cubicBezTo>
                      <a:pt x="f65" y="f4"/>
                      <a:pt x="f66" y="f67"/>
                      <a:pt x="f68" y="f69"/>
                    </a:cubicBezTo>
                    <a:cubicBezTo>
                      <a:pt x="f3" y="f70"/>
                      <a:pt x="f3" y="f71"/>
                      <a:pt x="f72" y="f73"/>
                    </a:cubicBezTo>
                    <a:lnTo>
                      <a:pt x="f74" y="f75"/>
                    </a:lnTo>
                    <a:cubicBezTo>
                      <a:pt x="f76" y="f77"/>
                      <a:pt x="f78" y="f79"/>
                      <a:pt x="f80" y="f79"/>
                    </a:cubicBezTo>
                    <a:cubicBezTo>
                      <a:pt x="f81" y="f79"/>
                      <a:pt x="f82" y="f83"/>
                      <a:pt x="f84" y="f38"/>
                    </a:cubicBezTo>
                    <a:cubicBezTo>
                      <a:pt x="f85" y="f86"/>
                      <a:pt x="f87" y="f88"/>
                      <a:pt x="f89" y="f90"/>
                    </a:cubicBezTo>
                    <a:cubicBezTo>
                      <a:pt x="f91" y="f92"/>
                      <a:pt x="f93" y="f94"/>
                      <a:pt x="f95" y="f96"/>
                    </a:cubicBezTo>
                    <a:cubicBezTo>
                      <a:pt x="f97" y="f96"/>
                      <a:pt x="f98" y="f96"/>
                      <a:pt x="f99" y="f96"/>
                    </a:cubicBezTo>
                    <a:cubicBezTo>
                      <a:pt x="f100" y="f96"/>
                      <a:pt x="f101" y="f102"/>
                      <a:pt x="f101" y="f103"/>
                    </a:cubicBezTo>
                    <a:lnTo>
                      <a:pt x="f101" y="f14"/>
                    </a:lnTo>
                    <a:lnTo>
                      <a:pt x="f104" y="f14"/>
                    </a:lnTo>
                    <a:cubicBezTo>
                      <a:pt x="f105" y="f14"/>
                      <a:pt x="f106" y="f13"/>
                      <a:pt x="f106" y="f12"/>
                    </a:cubicBezTo>
                    <a:lnTo>
                      <a:pt x="f106" y="f5"/>
                    </a:lnTo>
                    <a:cubicBezTo>
                      <a:pt x="f106" y="f6"/>
                      <a:pt x="f105" y="f7"/>
                      <a:pt x="f104" y="f7"/>
                    </a:cubicBezTo>
                    <a:lnTo>
                      <a:pt x="f101" y="f7"/>
                    </a:lnTo>
                    <a:lnTo>
                      <a:pt x="f101" y="f9"/>
                    </a:lnTo>
                    <a:cubicBezTo>
                      <a:pt x="f101" y="f8"/>
                      <a:pt x="f107" y="f2"/>
                      <a:pt x="f108" y="f2"/>
                    </a:cubicBezTo>
                    <a:close/>
                  </a:path>
                </a:pathLst>
              </a:custGeom>
              <a:solidFill>
                <a:srgbClr val="FFC000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16" name="Grupo 10">
            <a:extLst>
              <a:ext uri="{FF2B5EF4-FFF2-40B4-BE49-F238E27FC236}">
                <a16:creationId xmlns:a16="http://schemas.microsoft.com/office/drawing/2014/main" id="{644D006F-F945-209A-7D1A-C3C134E96666}"/>
              </a:ext>
            </a:extLst>
          </p:cNvPr>
          <p:cNvGrpSpPr/>
          <p:nvPr/>
        </p:nvGrpSpPr>
        <p:grpSpPr>
          <a:xfrm>
            <a:off x="1571277" y="2057070"/>
            <a:ext cx="1406530" cy="1577971"/>
            <a:chOff x="1571277" y="2057070"/>
            <a:chExt cx="1406530" cy="1577971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D78BC1A7-C62C-76FF-7E99-CD8BDB59A315}"/>
                </a:ext>
              </a:extLst>
            </p:cNvPr>
            <p:cNvSpPr/>
            <p:nvPr/>
          </p:nvSpPr>
          <p:spPr>
            <a:xfrm>
              <a:off x="1784003" y="2084054"/>
              <a:ext cx="1171575" cy="13271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9"/>
                <a:gd name="f7" fmla="val 350"/>
                <a:gd name="f8" fmla="val 146"/>
                <a:gd name="f9" fmla="val 277"/>
                <a:gd name="f10" fmla="val 145"/>
                <a:gd name="f11" fmla="val 290"/>
                <a:gd name="f12" fmla="val 144"/>
                <a:gd name="f13" fmla="val 304"/>
                <a:gd name="f14" fmla="val 141"/>
                <a:gd name="f15" fmla="val 317"/>
                <a:gd name="f16" fmla="val 136"/>
                <a:gd name="f17" fmla="val 336"/>
                <a:gd name="f18" fmla="val 121"/>
                <a:gd name="f19" fmla="val 349"/>
                <a:gd name="f20" fmla="val 105"/>
                <a:gd name="f21" fmla="val 86"/>
                <a:gd name="f22" fmla="val 72"/>
                <a:gd name="f23" fmla="val 338"/>
                <a:gd name="f24" fmla="val 75"/>
                <a:gd name="f25" fmla="val 319"/>
                <a:gd name="f26" fmla="val 77"/>
                <a:gd name="f27" fmla="val 308"/>
                <a:gd name="f28" fmla="val 82"/>
                <a:gd name="f29" fmla="val 298"/>
                <a:gd name="f30" fmla="val 87"/>
                <a:gd name="f31" fmla="val 288"/>
                <a:gd name="f32" fmla="val 95"/>
                <a:gd name="f33" fmla="val 271"/>
                <a:gd name="f34" fmla="val 104"/>
                <a:gd name="f35" fmla="val 256"/>
                <a:gd name="f36" fmla="val 112"/>
                <a:gd name="f37" fmla="val 239"/>
                <a:gd name="f38" fmla="val 114"/>
                <a:gd name="f39" fmla="val 235"/>
                <a:gd name="f40" fmla="val 113"/>
                <a:gd name="f41" fmla="val 230"/>
                <a:gd name="f42" fmla="val 225"/>
                <a:gd name="f43" fmla="val 108"/>
                <a:gd name="f44" fmla="val 226"/>
                <a:gd name="f45" fmla="val 103"/>
                <a:gd name="f46" fmla="val 99"/>
                <a:gd name="f47" fmla="val 228"/>
                <a:gd name="f48" fmla="val 90"/>
                <a:gd name="f49" fmla="val 234"/>
                <a:gd name="f50" fmla="val 83"/>
                <a:gd name="f51" fmla="val 241"/>
                <a:gd name="f52" fmla="val 247"/>
                <a:gd name="f53" fmla="val 63"/>
                <a:gd name="f54" fmla="val 258"/>
                <a:gd name="f55" fmla="val 48"/>
                <a:gd name="f56" fmla="val 259"/>
                <a:gd name="f57" fmla="val 35"/>
                <a:gd name="f58" fmla="val 250"/>
                <a:gd name="f59" fmla="val 20"/>
                <a:gd name="f60" fmla="val 240"/>
                <a:gd name="f61" fmla="val 10"/>
                <a:gd name="f62" fmla="val 216"/>
                <a:gd name="f63" fmla="val 16"/>
                <a:gd name="f64" fmla="val 198"/>
                <a:gd name="f65" fmla="val 19"/>
                <a:gd name="f66" fmla="val 192"/>
                <a:gd name="f67" fmla="val 25"/>
                <a:gd name="f68" fmla="val 185"/>
                <a:gd name="f69" fmla="val 31"/>
                <a:gd name="f70" fmla="val 182"/>
                <a:gd name="f71" fmla="val 39"/>
                <a:gd name="f72" fmla="val 178"/>
                <a:gd name="f73" fmla="val 177"/>
                <a:gd name="f74" fmla="val 56"/>
                <a:gd name="f75" fmla="val 175"/>
                <a:gd name="f76" fmla="val 59"/>
                <a:gd name="f77" fmla="val 174"/>
                <a:gd name="f78" fmla="val 66"/>
                <a:gd name="f79" fmla="val 173"/>
                <a:gd name="f80" fmla="val 74"/>
                <a:gd name="f81" fmla="val 170"/>
                <a:gd name="f82" fmla="val 81"/>
                <a:gd name="f83" fmla="val 165"/>
                <a:gd name="f84" fmla="val 156"/>
                <a:gd name="f85" fmla="val 67"/>
                <a:gd name="f86" fmla="val 138"/>
                <a:gd name="f87" fmla="val 61"/>
                <a:gd name="f88" fmla="val 135"/>
                <a:gd name="f89" fmla="val 54"/>
                <a:gd name="f90" fmla="val 134"/>
                <a:gd name="f91" fmla="val 47"/>
                <a:gd name="f92" fmla="val 132"/>
                <a:gd name="f93" fmla="val 18"/>
                <a:gd name="f94" fmla="val 122"/>
                <a:gd name="f95" fmla="val 97"/>
                <a:gd name="f96" fmla="val 3"/>
                <a:gd name="f97" fmla="val 69"/>
                <a:gd name="f98" fmla="val 6"/>
                <a:gd name="f99" fmla="val 44"/>
                <a:gd name="f100" fmla="val 30"/>
                <a:gd name="f101" fmla="val 32"/>
                <a:gd name="f102" fmla="val 51"/>
                <a:gd name="f103" fmla="val 55"/>
                <a:gd name="f104" fmla="val 79"/>
                <a:gd name="f105" fmla="val 85"/>
                <a:gd name="f106" fmla="val 89"/>
                <a:gd name="f107" fmla="val 93"/>
                <a:gd name="f108" fmla="val 94"/>
                <a:gd name="f109" fmla="val 100"/>
                <a:gd name="f110" fmla="val 115"/>
                <a:gd name="f111" fmla="val 131"/>
                <a:gd name="f112" fmla="val 91"/>
                <a:gd name="f113" fmla="val 133"/>
                <a:gd name="f114" fmla="val 129"/>
                <a:gd name="f115" fmla="val 76"/>
                <a:gd name="f116" fmla="val 117"/>
                <a:gd name="f117" fmla="val 58"/>
                <a:gd name="f118" fmla="val 111"/>
                <a:gd name="f119" fmla="val 13"/>
                <a:gd name="f120" fmla="val 137"/>
                <a:gd name="f121" fmla="val 4"/>
                <a:gd name="f122" fmla="val 2"/>
                <a:gd name="f123" fmla="val 155"/>
                <a:gd name="f124" fmla="val 1"/>
                <a:gd name="f125" fmla="val 194"/>
                <a:gd name="f126" fmla="val 5"/>
                <a:gd name="f127" fmla="val 209"/>
                <a:gd name="f128" fmla="val 200"/>
                <a:gd name="f129" fmla="val 197"/>
                <a:gd name="f130" fmla="val 68"/>
                <a:gd name="f131" fmla="val 78"/>
                <a:gd name="f132" fmla="val 188"/>
                <a:gd name="f133" fmla="val 184"/>
                <a:gd name="f134" fmla="val 96"/>
                <a:gd name="f135" fmla="val 183"/>
                <a:gd name="f136" fmla="val 191"/>
                <a:gd name="f137" fmla="val 119"/>
                <a:gd name="f138" fmla="val 218"/>
                <a:gd name="f139" fmla="val 109"/>
                <a:gd name="f140" fmla="val 238"/>
                <a:gd name="f141" fmla="val 101"/>
                <a:gd name="f142" fmla="val 269"/>
                <a:gd name="f143" fmla="val 284"/>
                <a:gd name="f144" fmla="val 306"/>
                <a:gd name="f145" fmla="val 139"/>
                <a:gd name="f146" fmla="val 300"/>
                <a:gd name="f147" fmla="val 153"/>
                <a:gd name="f148" fmla="val 279"/>
                <a:gd name="f149" fmla="val 157"/>
                <a:gd name="f150" fmla="val 266"/>
                <a:gd name="f151" fmla="val 160"/>
                <a:gd name="f152" fmla="val 253"/>
                <a:gd name="f153" fmla="val 227"/>
                <a:gd name="f154" fmla="val 161"/>
                <a:gd name="f155" fmla="val 220"/>
                <a:gd name="f156" fmla="val 168"/>
                <a:gd name="f157" fmla="val 181"/>
                <a:gd name="f158" fmla="val 215"/>
                <a:gd name="f159" fmla="val 221"/>
                <a:gd name="f160" fmla="val 203"/>
                <a:gd name="f161" fmla="val 232"/>
                <a:gd name="f162" fmla="val 207"/>
                <a:gd name="f163" fmla="val 212"/>
                <a:gd name="f164" fmla="val 254"/>
                <a:gd name="f165" fmla="val 224"/>
                <a:gd name="f166" fmla="val 289"/>
                <a:gd name="f167" fmla="val 282"/>
                <a:gd name="f168" fmla="val 273"/>
                <a:gd name="f169" fmla="val 276"/>
                <a:gd name="f170" fmla="val 294"/>
                <a:gd name="f171" fmla="val 305"/>
                <a:gd name="f172" fmla="val 223"/>
                <a:gd name="f173" fmla="val 274"/>
                <a:gd name="f174" fmla="val 201"/>
                <a:gd name="f175" fmla="val 265"/>
                <a:gd name="f176" fmla="val 196"/>
                <a:gd name="f177" fmla="val 189"/>
                <a:gd name="f178" fmla="val 244"/>
                <a:gd name="f179" fmla="val 172"/>
                <a:gd name="f180" fmla="val 162"/>
                <a:gd name="f181" fmla="val 231"/>
                <a:gd name="f182" fmla="val 152"/>
                <a:gd name="f183" fmla="val 233"/>
                <a:gd name="f184" fmla="val 243"/>
                <a:gd name="f185" fmla="val 257"/>
                <a:gd name="f186" fmla="val 263"/>
                <a:gd name="f187" fmla="val 270"/>
                <a:gd name="f188" fmla="+- 0 0 -90"/>
                <a:gd name="f189" fmla="*/ f3 1 309"/>
                <a:gd name="f190" fmla="*/ f4 1 350"/>
                <a:gd name="f191" fmla="val f5"/>
                <a:gd name="f192" fmla="val f6"/>
                <a:gd name="f193" fmla="val f7"/>
                <a:gd name="f194" fmla="*/ f188 f0 1"/>
                <a:gd name="f195" fmla="+- f193 0 f191"/>
                <a:gd name="f196" fmla="+- f192 0 f191"/>
                <a:gd name="f197" fmla="*/ f194 1 f2"/>
                <a:gd name="f198" fmla="*/ f196 1 309"/>
                <a:gd name="f199" fmla="*/ f195 1 350"/>
                <a:gd name="f200" fmla="*/ 146 f196 1"/>
                <a:gd name="f201" fmla="*/ 277 f195 1"/>
                <a:gd name="f202" fmla="*/ 141 f196 1"/>
                <a:gd name="f203" fmla="*/ 317 f195 1"/>
                <a:gd name="f204" fmla="*/ 105 f196 1"/>
                <a:gd name="f205" fmla="*/ 350 f195 1"/>
                <a:gd name="f206" fmla="*/ 75 f196 1"/>
                <a:gd name="f207" fmla="*/ 319 f195 1"/>
                <a:gd name="f208" fmla="*/ 87 f196 1"/>
                <a:gd name="f209" fmla="*/ 288 f195 1"/>
                <a:gd name="f210" fmla="*/ 112 f196 1"/>
                <a:gd name="f211" fmla="*/ 239 f195 1"/>
                <a:gd name="f212" fmla="*/ 113 f196 1"/>
                <a:gd name="f213" fmla="*/ 225 f195 1"/>
                <a:gd name="f214" fmla="*/ 99 f196 1"/>
                <a:gd name="f215" fmla="*/ 228 f195 1"/>
                <a:gd name="f216" fmla="*/ 247 f195 1"/>
                <a:gd name="f217" fmla="*/ 35 f196 1"/>
                <a:gd name="f218" fmla="*/ 250 f195 1"/>
                <a:gd name="f219" fmla="*/ 16 f196 1"/>
                <a:gd name="f220" fmla="*/ 198 f195 1"/>
                <a:gd name="f221" fmla="*/ 31 f196 1"/>
                <a:gd name="f222" fmla="*/ 182 f195 1"/>
                <a:gd name="f223" fmla="*/ 56 f196 1"/>
                <a:gd name="f224" fmla="*/ 175 f195 1"/>
                <a:gd name="f225" fmla="*/ 66 f196 1"/>
                <a:gd name="f226" fmla="*/ 173 f195 1"/>
                <a:gd name="f227" fmla="*/ 81 f196 1"/>
                <a:gd name="f228" fmla="*/ 156 f195 1"/>
                <a:gd name="f229" fmla="*/ 67 f196 1"/>
                <a:gd name="f230" fmla="*/ 138 f195 1"/>
                <a:gd name="f231" fmla="*/ 47 f196 1"/>
                <a:gd name="f232" fmla="*/ 132 f195 1"/>
                <a:gd name="f233" fmla="*/ 3 f196 1"/>
                <a:gd name="f234" fmla="*/ 69 f195 1"/>
                <a:gd name="f235" fmla="*/ 51 f196 1"/>
                <a:gd name="f236" fmla="*/ 47 f195 1"/>
                <a:gd name="f237" fmla="*/ 79 f195 1"/>
                <a:gd name="f238" fmla="*/ 94 f196 1"/>
                <a:gd name="f239" fmla="*/ 100 f195 1"/>
                <a:gd name="f240" fmla="*/ 131 f196 1"/>
                <a:gd name="f241" fmla="*/ 103 f195 1"/>
                <a:gd name="f242" fmla="*/ 133 f196 1"/>
                <a:gd name="f243" fmla="*/ 86 f195 1"/>
                <a:gd name="f244" fmla="*/ 117 f196 1"/>
                <a:gd name="f245" fmla="*/ 58 f195 1"/>
                <a:gd name="f246" fmla="*/ 137 f196 1"/>
                <a:gd name="f247" fmla="*/ 4 f195 1"/>
                <a:gd name="f248" fmla="*/ 165 f196 1"/>
                <a:gd name="f249" fmla="*/ 1 f195 1"/>
                <a:gd name="f250" fmla="*/ 200 f196 1"/>
                <a:gd name="f251" fmla="*/ 59 f195 1"/>
                <a:gd name="f252" fmla="*/ 188 f196 1"/>
                <a:gd name="f253" fmla="*/ 87 f195 1"/>
                <a:gd name="f254" fmla="*/ 191 f196 1"/>
                <a:gd name="f255" fmla="*/ 112 f195 1"/>
                <a:gd name="f256" fmla="*/ 218 f196 1"/>
                <a:gd name="f257" fmla="*/ 115 f195 1"/>
                <a:gd name="f258" fmla="*/ 247 f196 1"/>
                <a:gd name="f259" fmla="*/ 94 f195 1"/>
                <a:gd name="f260" fmla="*/ 284 f196 1"/>
                <a:gd name="f261" fmla="*/ 83 f195 1"/>
                <a:gd name="f262" fmla="*/ 306 f196 1"/>
                <a:gd name="f263" fmla="*/ 119 f195 1"/>
                <a:gd name="f264" fmla="*/ 279 f196 1"/>
                <a:gd name="f265" fmla="*/ 157 f195 1"/>
                <a:gd name="f266" fmla="*/ 240 f196 1"/>
                <a:gd name="f267" fmla="*/ 160 f195 1"/>
                <a:gd name="f268" fmla="*/ 181 f195 1"/>
                <a:gd name="f269" fmla="*/ 232 f196 1"/>
                <a:gd name="f270" fmla="*/ 207 f195 1"/>
                <a:gd name="f271" fmla="*/ 254 f196 1"/>
                <a:gd name="f272" fmla="*/ 215 f195 1"/>
                <a:gd name="f273" fmla="*/ 282 f196 1"/>
                <a:gd name="f274" fmla="*/ 273 f195 1"/>
                <a:gd name="f275" fmla="*/ 294 f195 1"/>
                <a:gd name="f276" fmla="*/ 209 f196 1"/>
                <a:gd name="f277" fmla="*/ 274 f195 1"/>
                <a:gd name="f278" fmla="*/ 189 f196 1"/>
                <a:gd name="f279" fmla="*/ 244 f195 1"/>
                <a:gd name="f280" fmla="*/ 162 f196 1"/>
                <a:gd name="f281" fmla="*/ 231 f195 1"/>
                <a:gd name="f282" fmla="*/ 145 f196 1"/>
                <a:gd name="f283" fmla="*/ 257 f195 1"/>
                <a:gd name="f284" fmla="+- f197 0 f1"/>
                <a:gd name="f285" fmla="*/ f200 1 309"/>
                <a:gd name="f286" fmla="*/ f201 1 350"/>
                <a:gd name="f287" fmla="*/ f202 1 309"/>
                <a:gd name="f288" fmla="*/ f203 1 350"/>
                <a:gd name="f289" fmla="*/ f204 1 309"/>
                <a:gd name="f290" fmla="*/ f205 1 350"/>
                <a:gd name="f291" fmla="*/ f206 1 309"/>
                <a:gd name="f292" fmla="*/ f207 1 350"/>
                <a:gd name="f293" fmla="*/ f208 1 309"/>
                <a:gd name="f294" fmla="*/ f209 1 350"/>
                <a:gd name="f295" fmla="*/ f210 1 309"/>
                <a:gd name="f296" fmla="*/ f211 1 350"/>
                <a:gd name="f297" fmla="*/ f212 1 309"/>
                <a:gd name="f298" fmla="*/ f213 1 350"/>
                <a:gd name="f299" fmla="*/ f214 1 309"/>
                <a:gd name="f300" fmla="*/ f215 1 350"/>
                <a:gd name="f301" fmla="*/ f216 1 350"/>
                <a:gd name="f302" fmla="*/ f217 1 309"/>
                <a:gd name="f303" fmla="*/ f218 1 350"/>
                <a:gd name="f304" fmla="*/ f219 1 309"/>
                <a:gd name="f305" fmla="*/ f220 1 350"/>
                <a:gd name="f306" fmla="*/ f221 1 309"/>
                <a:gd name="f307" fmla="*/ f222 1 350"/>
                <a:gd name="f308" fmla="*/ f223 1 309"/>
                <a:gd name="f309" fmla="*/ f224 1 350"/>
                <a:gd name="f310" fmla="*/ f225 1 309"/>
                <a:gd name="f311" fmla="*/ f226 1 350"/>
                <a:gd name="f312" fmla="*/ f227 1 309"/>
                <a:gd name="f313" fmla="*/ f228 1 350"/>
                <a:gd name="f314" fmla="*/ f229 1 309"/>
                <a:gd name="f315" fmla="*/ f230 1 350"/>
                <a:gd name="f316" fmla="*/ f231 1 309"/>
                <a:gd name="f317" fmla="*/ f232 1 350"/>
                <a:gd name="f318" fmla="*/ f233 1 309"/>
                <a:gd name="f319" fmla="*/ f234 1 350"/>
                <a:gd name="f320" fmla="*/ f235 1 309"/>
                <a:gd name="f321" fmla="*/ f236 1 350"/>
                <a:gd name="f322" fmla="*/ f237 1 350"/>
                <a:gd name="f323" fmla="*/ f238 1 309"/>
                <a:gd name="f324" fmla="*/ f239 1 350"/>
                <a:gd name="f325" fmla="*/ f240 1 309"/>
                <a:gd name="f326" fmla="*/ f241 1 350"/>
                <a:gd name="f327" fmla="*/ f242 1 309"/>
                <a:gd name="f328" fmla="*/ f243 1 350"/>
                <a:gd name="f329" fmla="*/ f244 1 309"/>
                <a:gd name="f330" fmla="*/ f245 1 350"/>
                <a:gd name="f331" fmla="*/ f246 1 309"/>
                <a:gd name="f332" fmla="*/ f247 1 350"/>
                <a:gd name="f333" fmla="*/ f248 1 309"/>
                <a:gd name="f334" fmla="*/ f249 1 350"/>
                <a:gd name="f335" fmla="*/ f250 1 309"/>
                <a:gd name="f336" fmla="*/ f251 1 350"/>
                <a:gd name="f337" fmla="*/ f252 1 309"/>
                <a:gd name="f338" fmla="*/ f253 1 350"/>
                <a:gd name="f339" fmla="*/ f254 1 309"/>
                <a:gd name="f340" fmla="*/ f255 1 350"/>
                <a:gd name="f341" fmla="*/ f256 1 309"/>
                <a:gd name="f342" fmla="*/ f257 1 350"/>
                <a:gd name="f343" fmla="*/ f258 1 309"/>
                <a:gd name="f344" fmla="*/ f259 1 350"/>
                <a:gd name="f345" fmla="*/ f260 1 309"/>
                <a:gd name="f346" fmla="*/ f261 1 350"/>
                <a:gd name="f347" fmla="*/ f262 1 309"/>
                <a:gd name="f348" fmla="*/ f263 1 350"/>
                <a:gd name="f349" fmla="*/ f264 1 309"/>
                <a:gd name="f350" fmla="*/ f265 1 350"/>
                <a:gd name="f351" fmla="*/ f266 1 309"/>
                <a:gd name="f352" fmla="*/ f267 1 350"/>
                <a:gd name="f353" fmla="*/ f268 1 350"/>
                <a:gd name="f354" fmla="*/ f269 1 309"/>
                <a:gd name="f355" fmla="*/ f270 1 350"/>
                <a:gd name="f356" fmla="*/ f271 1 309"/>
                <a:gd name="f357" fmla="*/ f272 1 350"/>
                <a:gd name="f358" fmla="*/ f273 1 309"/>
                <a:gd name="f359" fmla="*/ f274 1 350"/>
                <a:gd name="f360" fmla="*/ f275 1 350"/>
                <a:gd name="f361" fmla="*/ f276 1 309"/>
                <a:gd name="f362" fmla="*/ f277 1 350"/>
                <a:gd name="f363" fmla="*/ f278 1 309"/>
                <a:gd name="f364" fmla="*/ f279 1 350"/>
                <a:gd name="f365" fmla="*/ f280 1 309"/>
                <a:gd name="f366" fmla="*/ f281 1 350"/>
                <a:gd name="f367" fmla="*/ f282 1 309"/>
                <a:gd name="f368" fmla="*/ f283 1 350"/>
                <a:gd name="f369" fmla="*/ 0 1 f198"/>
                <a:gd name="f370" fmla="*/ f192 1 f198"/>
                <a:gd name="f371" fmla="*/ 0 1 f199"/>
                <a:gd name="f372" fmla="*/ f193 1 f199"/>
                <a:gd name="f373" fmla="*/ f285 1 f198"/>
                <a:gd name="f374" fmla="*/ f286 1 f199"/>
                <a:gd name="f375" fmla="*/ f287 1 f198"/>
                <a:gd name="f376" fmla="*/ f288 1 f199"/>
                <a:gd name="f377" fmla="*/ f289 1 f198"/>
                <a:gd name="f378" fmla="*/ f290 1 f199"/>
                <a:gd name="f379" fmla="*/ f291 1 f198"/>
                <a:gd name="f380" fmla="*/ f292 1 f199"/>
                <a:gd name="f381" fmla="*/ f293 1 f198"/>
                <a:gd name="f382" fmla="*/ f294 1 f199"/>
                <a:gd name="f383" fmla="*/ f295 1 f198"/>
                <a:gd name="f384" fmla="*/ f296 1 f199"/>
                <a:gd name="f385" fmla="*/ f297 1 f198"/>
                <a:gd name="f386" fmla="*/ f298 1 f199"/>
                <a:gd name="f387" fmla="*/ f299 1 f198"/>
                <a:gd name="f388" fmla="*/ f300 1 f199"/>
                <a:gd name="f389" fmla="*/ f301 1 f199"/>
                <a:gd name="f390" fmla="*/ f302 1 f198"/>
                <a:gd name="f391" fmla="*/ f303 1 f199"/>
                <a:gd name="f392" fmla="*/ f304 1 f198"/>
                <a:gd name="f393" fmla="*/ f305 1 f199"/>
                <a:gd name="f394" fmla="*/ f306 1 f198"/>
                <a:gd name="f395" fmla="*/ f307 1 f199"/>
                <a:gd name="f396" fmla="*/ f308 1 f198"/>
                <a:gd name="f397" fmla="*/ f309 1 f199"/>
                <a:gd name="f398" fmla="*/ f310 1 f198"/>
                <a:gd name="f399" fmla="*/ f311 1 f199"/>
                <a:gd name="f400" fmla="*/ f312 1 f198"/>
                <a:gd name="f401" fmla="*/ f313 1 f199"/>
                <a:gd name="f402" fmla="*/ f314 1 f198"/>
                <a:gd name="f403" fmla="*/ f315 1 f199"/>
                <a:gd name="f404" fmla="*/ f316 1 f198"/>
                <a:gd name="f405" fmla="*/ f317 1 f199"/>
                <a:gd name="f406" fmla="*/ f318 1 f198"/>
                <a:gd name="f407" fmla="*/ f319 1 f199"/>
                <a:gd name="f408" fmla="*/ f320 1 f198"/>
                <a:gd name="f409" fmla="*/ f321 1 f199"/>
                <a:gd name="f410" fmla="*/ f322 1 f199"/>
                <a:gd name="f411" fmla="*/ f323 1 f198"/>
                <a:gd name="f412" fmla="*/ f324 1 f199"/>
                <a:gd name="f413" fmla="*/ f325 1 f198"/>
                <a:gd name="f414" fmla="*/ f326 1 f199"/>
                <a:gd name="f415" fmla="*/ f327 1 f198"/>
                <a:gd name="f416" fmla="*/ f328 1 f199"/>
                <a:gd name="f417" fmla="*/ f329 1 f198"/>
                <a:gd name="f418" fmla="*/ f330 1 f199"/>
                <a:gd name="f419" fmla="*/ f331 1 f198"/>
                <a:gd name="f420" fmla="*/ f332 1 f199"/>
                <a:gd name="f421" fmla="*/ f333 1 f198"/>
                <a:gd name="f422" fmla="*/ f334 1 f199"/>
                <a:gd name="f423" fmla="*/ f335 1 f198"/>
                <a:gd name="f424" fmla="*/ f336 1 f199"/>
                <a:gd name="f425" fmla="*/ f337 1 f198"/>
                <a:gd name="f426" fmla="*/ f338 1 f199"/>
                <a:gd name="f427" fmla="*/ f339 1 f198"/>
                <a:gd name="f428" fmla="*/ f340 1 f199"/>
                <a:gd name="f429" fmla="*/ f341 1 f198"/>
                <a:gd name="f430" fmla="*/ f342 1 f199"/>
                <a:gd name="f431" fmla="*/ f343 1 f198"/>
                <a:gd name="f432" fmla="*/ f344 1 f199"/>
                <a:gd name="f433" fmla="*/ f345 1 f198"/>
                <a:gd name="f434" fmla="*/ f346 1 f199"/>
                <a:gd name="f435" fmla="*/ f347 1 f198"/>
                <a:gd name="f436" fmla="*/ f348 1 f199"/>
                <a:gd name="f437" fmla="*/ f349 1 f198"/>
                <a:gd name="f438" fmla="*/ f350 1 f199"/>
                <a:gd name="f439" fmla="*/ f351 1 f198"/>
                <a:gd name="f440" fmla="*/ f352 1 f199"/>
                <a:gd name="f441" fmla="*/ f353 1 f199"/>
                <a:gd name="f442" fmla="*/ f354 1 f198"/>
                <a:gd name="f443" fmla="*/ f355 1 f199"/>
                <a:gd name="f444" fmla="*/ f356 1 f198"/>
                <a:gd name="f445" fmla="*/ f357 1 f199"/>
                <a:gd name="f446" fmla="*/ f358 1 f198"/>
                <a:gd name="f447" fmla="*/ f359 1 f199"/>
                <a:gd name="f448" fmla="*/ f360 1 f199"/>
                <a:gd name="f449" fmla="*/ f361 1 f198"/>
                <a:gd name="f450" fmla="*/ f362 1 f199"/>
                <a:gd name="f451" fmla="*/ f363 1 f198"/>
                <a:gd name="f452" fmla="*/ f364 1 f199"/>
                <a:gd name="f453" fmla="*/ f365 1 f198"/>
                <a:gd name="f454" fmla="*/ f366 1 f199"/>
                <a:gd name="f455" fmla="*/ f367 1 f198"/>
                <a:gd name="f456" fmla="*/ f368 1 f199"/>
                <a:gd name="f457" fmla="*/ f369 f189 1"/>
                <a:gd name="f458" fmla="*/ f370 f189 1"/>
                <a:gd name="f459" fmla="*/ f372 f190 1"/>
                <a:gd name="f460" fmla="*/ f371 f190 1"/>
                <a:gd name="f461" fmla="*/ f373 f189 1"/>
                <a:gd name="f462" fmla="*/ f374 f190 1"/>
                <a:gd name="f463" fmla="*/ f375 f189 1"/>
                <a:gd name="f464" fmla="*/ f376 f190 1"/>
                <a:gd name="f465" fmla="*/ f377 f189 1"/>
                <a:gd name="f466" fmla="*/ f378 f190 1"/>
                <a:gd name="f467" fmla="*/ f379 f189 1"/>
                <a:gd name="f468" fmla="*/ f380 f190 1"/>
                <a:gd name="f469" fmla="*/ f381 f189 1"/>
                <a:gd name="f470" fmla="*/ f382 f190 1"/>
                <a:gd name="f471" fmla="*/ f383 f189 1"/>
                <a:gd name="f472" fmla="*/ f384 f190 1"/>
                <a:gd name="f473" fmla="*/ f385 f189 1"/>
                <a:gd name="f474" fmla="*/ f386 f190 1"/>
                <a:gd name="f475" fmla="*/ f387 f189 1"/>
                <a:gd name="f476" fmla="*/ f388 f190 1"/>
                <a:gd name="f477" fmla="*/ f389 f190 1"/>
                <a:gd name="f478" fmla="*/ f390 f189 1"/>
                <a:gd name="f479" fmla="*/ f391 f190 1"/>
                <a:gd name="f480" fmla="*/ f392 f189 1"/>
                <a:gd name="f481" fmla="*/ f393 f190 1"/>
                <a:gd name="f482" fmla="*/ f394 f189 1"/>
                <a:gd name="f483" fmla="*/ f395 f190 1"/>
                <a:gd name="f484" fmla="*/ f396 f189 1"/>
                <a:gd name="f485" fmla="*/ f397 f190 1"/>
                <a:gd name="f486" fmla="*/ f398 f189 1"/>
                <a:gd name="f487" fmla="*/ f399 f190 1"/>
                <a:gd name="f488" fmla="*/ f400 f189 1"/>
                <a:gd name="f489" fmla="*/ f401 f190 1"/>
                <a:gd name="f490" fmla="*/ f402 f189 1"/>
                <a:gd name="f491" fmla="*/ f403 f190 1"/>
                <a:gd name="f492" fmla="*/ f404 f189 1"/>
                <a:gd name="f493" fmla="*/ f405 f190 1"/>
                <a:gd name="f494" fmla="*/ f406 f189 1"/>
                <a:gd name="f495" fmla="*/ f407 f190 1"/>
                <a:gd name="f496" fmla="*/ f408 f189 1"/>
                <a:gd name="f497" fmla="*/ f409 f190 1"/>
                <a:gd name="f498" fmla="*/ f410 f190 1"/>
                <a:gd name="f499" fmla="*/ f411 f189 1"/>
                <a:gd name="f500" fmla="*/ f412 f190 1"/>
                <a:gd name="f501" fmla="*/ f413 f189 1"/>
                <a:gd name="f502" fmla="*/ f414 f190 1"/>
                <a:gd name="f503" fmla="*/ f415 f189 1"/>
                <a:gd name="f504" fmla="*/ f416 f190 1"/>
                <a:gd name="f505" fmla="*/ f417 f189 1"/>
                <a:gd name="f506" fmla="*/ f418 f190 1"/>
                <a:gd name="f507" fmla="*/ f419 f189 1"/>
                <a:gd name="f508" fmla="*/ f420 f190 1"/>
                <a:gd name="f509" fmla="*/ f421 f189 1"/>
                <a:gd name="f510" fmla="*/ f422 f190 1"/>
                <a:gd name="f511" fmla="*/ f423 f189 1"/>
                <a:gd name="f512" fmla="*/ f424 f190 1"/>
                <a:gd name="f513" fmla="*/ f425 f189 1"/>
                <a:gd name="f514" fmla="*/ f426 f190 1"/>
                <a:gd name="f515" fmla="*/ f427 f189 1"/>
                <a:gd name="f516" fmla="*/ f428 f190 1"/>
                <a:gd name="f517" fmla="*/ f429 f189 1"/>
                <a:gd name="f518" fmla="*/ f430 f190 1"/>
                <a:gd name="f519" fmla="*/ f431 f189 1"/>
                <a:gd name="f520" fmla="*/ f432 f190 1"/>
                <a:gd name="f521" fmla="*/ f433 f189 1"/>
                <a:gd name="f522" fmla="*/ f434 f190 1"/>
                <a:gd name="f523" fmla="*/ f435 f189 1"/>
                <a:gd name="f524" fmla="*/ f436 f190 1"/>
                <a:gd name="f525" fmla="*/ f437 f189 1"/>
                <a:gd name="f526" fmla="*/ f438 f190 1"/>
                <a:gd name="f527" fmla="*/ f439 f189 1"/>
                <a:gd name="f528" fmla="*/ f440 f190 1"/>
                <a:gd name="f529" fmla="*/ f441 f190 1"/>
                <a:gd name="f530" fmla="*/ f442 f189 1"/>
                <a:gd name="f531" fmla="*/ f443 f190 1"/>
                <a:gd name="f532" fmla="*/ f444 f189 1"/>
                <a:gd name="f533" fmla="*/ f445 f190 1"/>
                <a:gd name="f534" fmla="*/ f446 f189 1"/>
                <a:gd name="f535" fmla="*/ f447 f190 1"/>
                <a:gd name="f536" fmla="*/ f448 f190 1"/>
                <a:gd name="f537" fmla="*/ f449 f189 1"/>
                <a:gd name="f538" fmla="*/ f450 f190 1"/>
                <a:gd name="f539" fmla="*/ f451 f189 1"/>
                <a:gd name="f540" fmla="*/ f452 f190 1"/>
                <a:gd name="f541" fmla="*/ f453 f189 1"/>
                <a:gd name="f542" fmla="*/ f454 f190 1"/>
                <a:gd name="f543" fmla="*/ f455 f189 1"/>
                <a:gd name="f544" fmla="*/ f456 f1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4">
                  <a:pos x="f461" y="f462"/>
                </a:cxn>
                <a:cxn ang="f284">
                  <a:pos x="f463" y="f464"/>
                </a:cxn>
                <a:cxn ang="f284">
                  <a:pos x="f465" y="f466"/>
                </a:cxn>
                <a:cxn ang="f284">
                  <a:pos x="f467" y="f468"/>
                </a:cxn>
                <a:cxn ang="f284">
                  <a:pos x="f469" y="f470"/>
                </a:cxn>
                <a:cxn ang="f284">
                  <a:pos x="f471" y="f472"/>
                </a:cxn>
                <a:cxn ang="f284">
                  <a:pos x="f473" y="f474"/>
                </a:cxn>
                <a:cxn ang="f284">
                  <a:pos x="f475" y="f476"/>
                </a:cxn>
                <a:cxn ang="f284">
                  <a:pos x="f467" y="f477"/>
                </a:cxn>
                <a:cxn ang="f284">
                  <a:pos x="f478" y="f479"/>
                </a:cxn>
                <a:cxn ang="f284">
                  <a:pos x="f480" y="f481"/>
                </a:cxn>
                <a:cxn ang="f284">
                  <a:pos x="f482" y="f483"/>
                </a:cxn>
                <a:cxn ang="f284">
                  <a:pos x="f484" y="f485"/>
                </a:cxn>
                <a:cxn ang="f284">
                  <a:pos x="f486" y="f487"/>
                </a:cxn>
                <a:cxn ang="f284">
                  <a:pos x="f488" y="f489"/>
                </a:cxn>
                <a:cxn ang="f284">
                  <a:pos x="f490" y="f491"/>
                </a:cxn>
                <a:cxn ang="f284">
                  <a:pos x="f492" y="f493"/>
                </a:cxn>
                <a:cxn ang="f284">
                  <a:pos x="f494" y="f495"/>
                </a:cxn>
                <a:cxn ang="f284">
                  <a:pos x="f496" y="f497"/>
                </a:cxn>
                <a:cxn ang="f284">
                  <a:pos x="f488" y="f498"/>
                </a:cxn>
                <a:cxn ang="f284">
                  <a:pos x="f499" y="f500"/>
                </a:cxn>
                <a:cxn ang="f284">
                  <a:pos x="f501" y="f502"/>
                </a:cxn>
                <a:cxn ang="f284">
                  <a:pos x="f503" y="f504"/>
                </a:cxn>
                <a:cxn ang="f284">
                  <a:pos x="f505" y="f506"/>
                </a:cxn>
                <a:cxn ang="f284">
                  <a:pos x="f507" y="f508"/>
                </a:cxn>
                <a:cxn ang="f284">
                  <a:pos x="f509" y="f510"/>
                </a:cxn>
                <a:cxn ang="f284">
                  <a:pos x="f511" y="f512"/>
                </a:cxn>
                <a:cxn ang="f284">
                  <a:pos x="f513" y="f514"/>
                </a:cxn>
                <a:cxn ang="f284">
                  <a:pos x="f515" y="f516"/>
                </a:cxn>
                <a:cxn ang="f284">
                  <a:pos x="f517" y="f518"/>
                </a:cxn>
                <a:cxn ang="f284">
                  <a:pos x="f519" y="f520"/>
                </a:cxn>
                <a:cxn ang="f284">
                  <a:pos x="f521" y="f522"/>
                </a:cxn>
                <a:cxn ang="f284">
                  <a:pos x="f523" y="f524"/>
                </a:cxn>
                <a:cxn ang="f284">
                  <a:pos x="f525" y="f526"/>
                </a:cxn>
                <a:cxn ang="f284">
                  <a:pos x="f527" y="f528"/>
                </a:cxn>
                <a:cxn ang="f284">
                  <a:pos x="f517" y="f529"/>
                </a:cxn>
                <a:cxn ang="f284">
                  <a:pos x="f530" y="f531"/>
                </a:cxn>
                <a:cxn ang="f284">
                  <a:pos x="f532" y="f533"/>
                </a:cxn>
                <a:cxn ang="f284">
                  <a:pos x="f534" y="f535"/>
                </a:cxn>
                <a:cxn ang="f284">
                  <a:pos x="f530" y="f536"/>
                </a:cxn>
                <a:cxn ang="f284">
                  <a:pos x="f537" y="f538"/>
                </a:cxn>
                <a:cxn ang="f284">
                  <a:pos x="f539" y="f540"/>
                </a:cxn>
                <a:cxn ang="f284">
                  <a:pos x="f541" y="f542"/>
                </a:cxn>
                <a:cxn ang="f284">
                  <a:pos x="f543" y="f544"/>
                </a:cxn>
                <a:cxn ang="f284">
                  <a:pos x="f543" y="f462"/>
                </a:cxn>
                <a:cxn ang="f284">
                  <a:pos x="f461" y="f462"/>
                </a:cxn>
              </a:cxnLst>
              <a:rect l="f457" t="f460" r="f458" b="f459"/>
              <a:pathLst>
                <a:path w="309" h="35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7"/>
                  </a:cubicBezTo>
                  <a:cubicBezTo>
                    <a:pt x="f21" y="f7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0" y="f42"/>
                  </a:cubicBezTo>
                  <a:cubicBezTo>
                    <a:pt x="f43" y="f44"/>
                    <a:pt x="f45" y="f44"/>
                    <a:pt x="f46" y="f47"/>
                  </a:cubicBezTo>
                  <a:cubicBezTo>
                    <a:pt x="f48" y="f49"/>
                    <a:pt x="f50" y="f51"/>
                    <a:pt x="f24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55" y="f73"/>
                    <a:pt x="f74" y="f75"/>
                  </a:cubicBezTo>
                  <a:cubicBezTo>
                    <a:pt x="f76" y="f77"/>
                    <a:pt x="f53" y="f77"/>
                    <a:pt x="f78" y="f79"/>
                  </a:cubicBezTo>
                  <a:cubicBezTo>
                    <a:pt x="f80" y="f81"/>
                    <a:pt x="f82" y="f83"/>
                    <a:pt x="f82" y="f84"/>
                  </a:cubicBezTo>
                  <a:cubicBezTo>
                    <a:pt x="f28" y="f8"/>
                    <a:pt x="f24" y="f14"/>
                    <a:pt x="f85" y="f86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93" y="f94"/>
                    <a:pt x="f5" y="f95"/>
                    <a:pt x="f96" y="f97"/>
                  </a:cubicBezTo>
                  <a:cubicBezTo>
                    <a:pt x="f98" y="f99"/>
                    <a:pt x="f100" y="f101"/>
                    <a:pt x="f102" y="f91"/>
                  </a:cubicBezTo>
                  <a:cubicBezTo>
                    <a:pt x="f53" y="f103"/>
                    <a:pt x="f22" y="f85"/>
                    <a:pt x="f82" y="f104"/>
                  </a:cubicBezTo>
                  <a:cubicBezTo>
                    <a:pt x="f21" y="f105"/>
                    <a:pt x="f106" y="f107"/>
                    <a:pt x="f108" y="f109"/>
                  </a:cubicBezTo>
                  <a:cubicBezTo>
                    <a:pt x="f45" y="f38"/>
                    <a:pt x="f18" y="f110"/>
                    <a:pt x="f111" y="f45"/>
                  </a:cubicBezTo>
                  <a:cubicBezTo>
                    <a:pt x="f90" y="f46"/>
                    <a:pt x="f88" y="f112"/>
                    <a:pt x="f113" y="f21"/>
                  </a:cubicBezTo>
                  <a:cubicBezTo>
                    <a:pt x="f114" y="f115"/>
                    <a:pt x="f94" y="f85"/>
                    <a:pt x="f116" y="f117"/>
                  </a:cubicBezTo>
                  <a:cubicBezTo>
                    <a:pt x="f45" y="f57"/>
                    <a:pt x="f118" y="f119"/>
                    <a:pt x="f120" y="f121"/>
                  </a:cubicBezTo>
                  <a:cubicBezTo>
                    <a:pt x="f10" y="f122"/>
                    <a:pt x="f123" y="f5"/>
                    <a:pt x="f83" y="f124"/>
                  </a:cubicBezTo>
                  <a:cubicBezTo>
                    <a:pt x="f125" y="f126"/>
                    <a:pt x="f127" y="f100"/>
                    <a:pt x="f128" y="f76"/>
                  </a:cubicBezTo>
                  <a:cubicBezTo>
                    <a:pt x="f129" y="f130"/>
                    <a:pt x="f66" y="f131"/>
                    <a:pt x="f132" y="f30"/>
                  </a:cubicBezTo>
                  <a:cubicBezTo>
                    <a:pt x="f133" y="f134"/>
                    <a:pt x="f135" y="f20"/>
                    <a:pt x="f136" y="f36"/>
                  </a:cubicBezTo>
                  <a:cubicBezTo>
                    <a:pt x="f129" y="f137"/>
                    <a:pt x="f127" y="f18"/>
                    <a:pt x="f138" y="f110"/>
                  </a:cubicBezTo>
                  <a:cubicBezTo>
                    <a:pt x="f47" y="f139"/>
                    <a:pt x="f140" y="f141"/>
                    <a:pt x="f52" y="f108"/>
                  </a:cubicBezTo>
                  <a:cubicBezTo>
                    <a:pt x="f54" y="f21"/>
                    <a:pt x="f142" y="f26"/>
                    <a:pt x="f143" y="f50"/>
                  </a:cubicBezTo>
                  <a:cubicBezTo>
                    <a:pt x="f29" y="f48"/>
                    <a:pt x="f13" y="f34"/>
                    <a:pt x="f144" y="f137"/>
                  </a:cubicBezTo>
                  <a:cubicBezTo>
                    <a:pt x="f6" y="f145"/>
                    <a:pt x="f146" y="f147"/>
                    <a:pt x="f148" y="f149"/>
                  </a:cubicBezTo>
                  <a:cubicBezTo>
                    <a:pt x="f150" y="f151"/>
                    <a:pt x="f152" y="f151"/>
                    <a:pt x="f60" y="f151"/>
                  </a:cubicBezTo>
                  <a:cubicBezTo>
                    <a:pt x="f153" y="f154"/>
                    <a:pt x="f155" y="f156"/>
                    <a:pt x="f138" y="f157"/>
                  </a:cubicBezTo>
                  <a:cubicBezTo>
                    <a:pt x="f158" y="f125"/>
                    <a:pt x="f159" y="f160"/>
                    <a:pt x="f161" y="f162"/>
                  </a:cubicBezTo>
                  <a:cubicBezTo>
                    <a:pt x="f60" y="f127"/>
                    <a:pt x="f52" y="f163"/>
                    <a:pt x="f164" y="f158"/>
                  </a:cubicBezTo>
                  <a:cubicBezTo>
                    <a:pt x="f9" y="f165"/>
                    <a:pt x="f166" y="f58"/>
                    <a:pt x="f167" y="f168"/>
                  </a:cubicBezTo>
                  <a:cubicBezTo>
                    <a:pt x="f169" y="f170"/>
                    <a:pt x="f152" y="f171"/>
                    <a:pt x="f161" y="f170"/>
                  </a:cubicBezTo>
                  <a:cubicBezTo>
                    <a:pt x="f172" y="f11"/>
                    <a:pt x="f158" y="f167"/>
                    <a:pt x="f127" y="f173"/>
                  </a:cubicBezTo>
                  <a:cubicBezTo>
                    <a:pt x="f174" y="f175"/>
                    <a:pt x="f176" y="f152"/>
                    <a:pt x="f177" y="f178"/>
                  </a:cubicBezTo>
                  <a:cubicBezTo>
                    <a:pt x="f70" y="f161"/>
                    <a:pt x="f179" y="f47"/>
                    <a:pt x="f180" y="f181"/>
                  </a:cubicBezTo>
                  <a:cubicBezTo>
                    <a:pt x="f182" y="f183"/>
                    <a:pt x="f8" y="f184"/>
                    <a:pt x="f10" y="f185"/>
                  </a:cubicBezTo>
                  <a:cubicBezTo>
                    <a:pt x="f10" y="f186"/>
                    <a:pt x="f10" y="f187"/>
                    <a:pt x="f10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391F1F04-454F-7C10-FD2C-68B1E20142BD}"/>
                </a:ext>
              </a:extLst>
            </p:cNvPr>
            <p:cNvSpPr/>
            <p:nvPr/>
          </p:nvSpPr>
          <p:spPr>
            <a:xfrm>
              <a:off x="2530135" y="3319125"/>
              <a:ext cx="166685" cy="3159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"/>
                <a:gd name="f7" fmla="val 83"/>
                <a:gd name="f8" fmla="val 2"/>
                <a:gd name="f9" fmla="val 13"/>
                <a:gd name="f10" fmla="val 25"/>
                <a:gd name="f11" fmla="val 26"/>
                <a:gd name="f12" fmla="val 35"/>
                <a:gd name="f13" fmla="val 39"/>
                <a:gd name="f14" fmla="val 42"/>
                <a:gd name="f15" fmla="val 49"/>
                <a:gd name="f16" fmla="val 61"/>
                <a:gd name="f17" fmla="val 38"/>
                <a:gd name="f18" fmla="val 72"/>
                <a:gd name="f19" fmla="val 36"/>
                <a:gd name="f20" fmla="val 77"/>
                <a:gd name="f21" fmla="val 30"/>
                <a:gd name="f22" fmla="val 82"/>
                <a:gd name="f23" fmla="val 21"/>
                <a:gd name="f24" fmla="val 15"/>
                <a:gd name="f25" fmla="val 78"/>
                <a:gd name="f26" fmla="val 12"/>
                <a:gd name="f27" fmla="val 73"/>
                <a:gd name="f28" fmla="val 9"/>
                <a:gd name="f29" fmla="val 68"/>
                <a:gd name="f30" fmla="val 7"/>
                <a:gd name="f31" fmla="val 62"/>
                <a:gd name="f32" fmla="val 6"/>
                <a:gd name="f33" fmla="val 55"/>
                <a:gd name="f34" fmla="val 4"/>
                <a:gd name="f35" fmla="val 37"/>
                <a:gd name="f36" fmla="val 20"/>
                <a:gd name="f37" fmla="val 1"/>
                <a:gd name="f38" fmla="+- 0 0 -90"/>
                <a:gd name="f39" fmla="*/ f3 1 44"/>
                <a:gd name="f40" fmla="*/ f4 1 83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44"/>
                <a:gd name="f49" fmla="*/ f45 1 83"/>
                <a:gd name="f50" fmla="*/ 2 f46 1"/>
                <a:gd name="f51" fmla="*/ 0 f45 1"/>
                <a:gd name="f52" fmla="*/ 35 f46 1"/>
                <a:gd name="f53" fmla="*/ 39 f45 1"/>
                <a:gd name="f54" fmla="*/ 38 f46 1"/>
                <a:gd name="f55" fmla="*/ 72 f45 1"/>
                <a:gd name="f56" fmla="*/ 25 f46 1"/>
                <a:gd name="f57" fmla="*/ 83 f45 1"/>
                <a:gd name="f58" fmla="*/ 12 f46 1"/>
                <a:gd name="f59" fmla="*/ 73 f45 1"/>
                <a:gd name="f60" fmla="*/ 6 f46 1"/>
                <a:gd name="f61" fmla="*/ 55 f45 1"/>
                <a:gd name="f62" fmla="*/ 0 f46 1"/>
                <a:gd name="f63" fmla="*/ 2 f45 1"/>
                <a:gd name="f64" fmla="+- f47 0 f1"/>
                <a:gd name="f65" fmla="*/ f50 1 44"/>
                <a:gd name="f66" fmla="*/ f51 1 83"/>
                <a:gd name="f67" fmla="*/ f52 1 44"/>
                <a:gd name="f68" fmla="*/ f53 1 83"/>
                <a:gd name="f69" fmla="*/ f54 1 44"/>
                <a:gd name="f70" fmla="*/ f55 1 83"/>
                <a:gd name="f71" fmla="*/ f56 1 44"/>
                <a:gd name="f72" fmla="*/ f57 1 83"/>
                <a:gd name="f73" fmla="*/ f58 1 44"/>
                <a:gd name="f74" fmla="*/ f59 1 83"/>
                <a:gd name="f75" fmla="*/ f60 1 44"/>
                <a:gd name="f76" fmla="*/ f61 1 83"/>
                <a:gd name="f77" fmla="*/ f62 1 44"/>
                <a:gd name="f78" fmla="*/ f63 1 83"/>
                <a:gd name="f79" fmla="*/ 0 1 f48"/>
                <a:gd name="f80" fmla="*/ f42 1 f48"/>
                <a:gd name="f81" fmla="*/ 0 1 f49"/>
                <a:gd name="f82" fmla="*/ f43 1 f49"/>
                <a:gd name="f83" fmla="*/ f65 1 f48"/>
                <a:gd name="f84" fmla="*/ f66 1 f49"/>
                <a:gd name="f85" fmla="*/ f67 1 f48"/>
                <a:gd name="f86" fmla="*/ f68 1 f49"/>
                <a:gd name="f87" fmla="*/ f69 1 f48"/>
                <a:gd name="f88" fmla="*/ f70 1 f49"/>
                <a:gd name="f89" fmla="*/ f71 1 f48"/>
                <a:gd name="f90" fmla="*/ f72 1 f49"/>
                <a:gd name="f91" fmla="*/ f73 1 f48"/>
                <a:gd name="f92" fmla="*/ f74 1 f49"/>
                <a:gd name="f93" fmla="*/ f75 1 f48"/>
                <a:gd name="f94" fmla="*/ f76 1 f49"/>
                <a:gd name="f95" fmla="*/ f77 1 f48"/>
                <a:gd name="f96" fmla="*/ f78 1 f49"/>
                <a:gd name="f97" fmla="*/ f79 f39 1"/>
                <a:gd name="f98" fmla="*/ f80 f39 1"/>
                <a:gd name="f99" fmla="*/ f82 f40 1"/>
                <a:gd name="f100" fmla="*/ f81 f40 1"/>
                <a:gd name="f101" fmla="*/ f83 f39 1"/>
                <a:gd name="f102" fmla="*/ f84 f40 1"/>
                <a:gd name="f103" fmla="*/ f85 f39 1"/>
                <a:gd name="f104" fmla="*/ f86 f40 1"/>
                <a:gd name="f105" fmla="*/ f87 f39 1"/>
                <a:gd name="f106" fmla="*/ f88 f40 1"/>
                <a:gd name="f107" fmla="*/ f89 f39 1"/>
                <a:gd name="f108" fmla="*/ f90 f40 1"/>
                <a:gd name="f109" fmla="*/ f91 f39 1"/>
                <a:gd name="f110" fmla="*/ f92 f40 1"/>
                <a:gd name="f111" fmla="*/ f93 f39 1"/>
                <a:gd name="f112" fmla="*/ f94 f40 1"/>
                <a:gd name="f113" fmla="*/ f95 f39 1"/>
                <a:gd name="f114" fmla="*/ f96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7" y="f108"/>
                </a:cxn>
                <a:cxn ang="f64">
                  <a:pos x="f109" y="f110"/>
                </a:cxn>
                <a:cxn ang="f64">
                  <a:pos x="f111" y="f112"/>
                </a:cxn>
                <a:cxn ang="f64">
                  <a:pos x="f113" y="f114"/>
                </a:cxn>
                <a:cxn ang="f64">
                  <a:pos x="f101" y="f102"/>
                </a:cxn>
              </a:cxnLst>
              <a:rect l="f97" t="f100" r="f98" b="f99"/>
              <a:pathLst>
                <a:path w="44" h="83">
                  <a:moveTo>
                    <a:pt x="f8" y="f5"/>
                  </a:moveTo>
                  <a:cubicBezTo>
                    <a:pt x="f9" y="f9"/>
                    <a:pt x="f10" y="f11"/>
                    <a:pt x="f12" y="f13"/>
                  </a:cubicBezTo>
                  <a:cubicBezTo>
                    <a:pt x="f14" y="f15"/>
                    <a:pt x="f6" y="f16"/>
                    <a:pt x="f17" y="f18"/>
                  </a:cubicBezTo>
                  <a:cubicBezTo>
                    <a:pt x="f19" y="f20"/>
                    <a:pt x="f21" y="f22"/>
                    <a:pt x="f10" y="f7"/>
                  </a:cubicBezTo>
                  <a:cubicBezTo>
                    <a:pt x="f23" y="f7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8" y="f36"/>
                    <a:pt x="f5" y="f8"/>
                  </a:cubicBezTo>
                  <a:cubicBezTo>
                    <a:pt x="f37" y="f37"/>
                    <a:pt x="f37" y="f37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3FF75271-F840-5A71-5EA9-A66C855E3D7C}"/>
                </a:ext>
              </a:extLst>
            </p:cNvPr>
            <p:cNvSpPr/>
            <p:nvPr/>
          </p:nvSpPr>
          <p:spPr>
            <a:xfrm>
              <a:off x="2726978" y="2057070"/>
              <a:ext cx="250829" cy="1666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6"/>
                <a:gd name="f7" fmla="val 44"/>
                <a:gd name="f8" fmla="val 42"/>
                <a:gd name="f9" fmla="val 11"/>
                <a:gd name="f10" fmla="val 30"/>
                <a:gd name="f11" fmla="val 22"/>
                <a:gd name="f12" fmla="val 18"/>
                <a:gd name="f13" fmla="val 34"/>
                <a:gd name="f14" fmla="val 8"/>
                <a:gd name="f15" fmla="val 55"/>
                <a:gd name="f16" fmla="val 2"/>
                <a:gd name="f17" fmla="val 60"/>
                <a:gd name="f18" fmla="val 10"/>
                <a:gd name="f19" fmla="val 20"/>
                <a:gd name="f20" fmla="val 62"/>
                <a:gd name="f21" fmla="val 32"/>
                <a:gd name="f22" fmla="val 51"/>
                <a:gd name="f23" fmla="val 38"/>
                <a:gd name="f24" fmla="val 47"/>
                <a:gd name="f25" fmla="val 40"/>
                <a:gd name="f26" fmla="val 43"/>
                <a:gd name="f27" fmla="val 26"/>
                <a:gd name="f28" fmla="val 14"/>
                <a:gd name="f29" fmla="val 1"/>
                <a:gd name="f30" fmla="+- 0 0 -90"/>
                <a:gd name="f31" fmla="*/ f3 1 66"/>
                <a:gd name="f32" fmla="*/ f4 1 44"/>
                <a:gd name="f33" fmla="val f5"/>
                <a:gd name="f34" fmla="val f6"/>
                <a:gd name="f35" fmla="val f7"/>
                <a:gd name="f36" fmla="*/ f30 f0 1"/>
                <a:gd name="f37" fmla="+- f35 0 f33"/>
                <a:gd name="f38" fmla="+- f34 0 f33"/>
                <a:gd name="f39" fmla="*/ f36 1 f2"/>
                <a:gd name="f40" fmla="*/ f38 1 66"/>
                <a:gd name="f41" fmla="*/ f37 1 44"/>
                <a:gd name="f42" fmla="*/ 0 f38 1"/>
                <a:gd name="f43" fmla="*/ 42 f37 1"/>
                <a:gd name="f44" fmla="*/ 34 f38 1"/>
                <a:gd name="f45" fmla="*/ 8 f37 1"/>
                <a:gd name="f46" fmla="*/ 60 f38 1"/>
                <a:gd name="f47" fmla="*/ 10 f37 1"/>
                <a:gd name="f48" fmla="*/ 51 f38 1"/>
                <a:gd name="f49" fmla="*/ 38 f37 1"/>
                <a:gd name="f50" fmla="*/ 38 f38 1"/>
                <a:gd name="f51" fmla="*/ 2 f38 1"/>
                <a:gd name="f52" fmla="*/ 44 f37 1"/>
                <a:gd name="f53" fmla="+- f39 0 f1"/>
                <a:gd name="f54" fmla="*/ f42 1 66"/>
                <a:gd name="f55" fmla="*/ f43 1 44"/>
                <a:gd name="f56" fmla="*/ f44 1 66"/>
                <a:gd name="f57" fmla="*/ f45 1 44"/>
                <a:gd name="f58" fmla="*/ f46 1 66"/>
                <a:gd name="f59" fmla="*/ f47 1 44"/>
                <a:gd name="f60" fmla="*/ f48 1 66"/>
                <a:gd name="f61" fmla="*/ f49 1 44"/>
                <a:gd name="f62" fmla="*/ f50 1 66"/>
                <a:gd name="f63" fmla="*/ f51 1 66"/>
                <a:gd name="f64" fmla="*/ f52 1 44"/>
                <a:gd name="f65" fmla="*/ 0 1 f40"/>
                <a:gd name="f66" fmla="*/ f34 1 f40"/>
                <a:gd name="f67" fmla="*/ 0 1 f41"/>
                <a:gd name="f68" fmla="*/ f35 1 f41"/>
                <a:gd name="f69" fmla="*/ f54 1 f40"/>
                <a:gd name="f70" fmla="*/ f55 1 f41"/>
                <a:gd name="f71" fmla="*/ f56 1 f40"/>
                <a:gd name="f72" fmla="*/ f57 1 f41"/>
                <a:gd name="f73" fmla="*/ f58 1 f40"/>
                <a:gd name="f74" fmla="*/ f59 1 f41"/>
                <a:gd name="f75" fmla="*/ f60 1 f40"/>
                <a:gd name="f76" fmla="*/ f61 1 f41"/>
                <a:gd name="f77" fmla="*/ f62 1 f40"/>
                <a:gd name="f78" fmla="*/ f63 1 f40"/>
                <a:gd name="f79" fmla="*/ f64 1 f41"/>
                <a:gd name="f80" fmla="*/ f65 f31 1"/>
                <a:gd name="f81" fmla="*/ f66 f31 1"/>
                <a:gd name="f82" fmla="*/ f68 f32 1"/>
                <a:gd name="f83" fmla="*/ f67 f32 1"/>
                <a:gd name="f84" fmla="*/ f69 f31 1"/>
                <a:gd name="f85" fmla="*/ f70 f32 1"/>
                <a:gd name="f86" fmla="*/ f71 f31 1"/>
                <a:gd name="f87" fmla="*/ f72 f32 1"/>
                <a:gd name="f88" fmla="*/ f73 f31 1"/>
                <a:gd name="f89" fmla="*/ f74 f32 1"/>
                <a:gd name="f90" fmla="*/ f75 f31 1"/>
                <a:gd name="f91" fmla="*/ f76 f32 1"/>
                <a:gd name="f92" fmla="*/ f77 f31 1"/>
                <a:gd name="f93" fmla="*/ f78 f31 1"/>
                <a:gd name="f94" fmla="*/ f7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4" y="f85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92" y="f85"/>
                </a:cxn>
                <a:cxn ang="f53">
                  <a:pos x="f93" y="f94"/>
                </a:cxn>
                <a:cxn ang="f53">
                  <a:pos x="f84" y="f85"/>
                </a:cxn>
              </a:cxnLst>
              <a:rect l="f80" t="f83" r="f81" b="f82"/>
              <a:pathLst>
                <a:path w="66" h="44">
                  <a:moveTo>
                    <a:pt x="f5" y="f8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7" y="f5"/>
                    <a:pt x="f15" y="f16"/>
                    <a:pt x="f17" y="f18"/>
                  </a:cubicBezTo>
                  <a:cubicBezTo>
                    <a:pt x="f6" y="f19"/>
                    <a:pt x="f20" y="f21"/>
                    <a:pt x="f22" y="f23"/>
                  </a:cubicBezTo>
                  <a:cubicBezTo>
                    <a:pt x="f24" y="f25"/>
                    <a:pt x="f26" y="f8"/>
                    <a:pt x="f23" y="f8"/>
                  </a:cubicBezTo>
                  <a:cubicBezTo>
                    <a:pt x="f27" y="f26"/>
                    <a:pt x="f28" y="f7"/>
                    <a:pt x="f16" y="f7"/>
                  </a:cubicBezTo>
                  <a:cubicBezTo>
                    <a:pt x="f29" y="f26"/>
                    <a:pt x="f5" y="f26"/>
                    <a:pt x="f5" y="f8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CE93BD90-51A3-A088-F30F-6351B7C58014}"/>
                </a:ext>
              </a:extLst>
            </p:cNvPr>
            <p:cNvSpPr/>
            <p:nvPr/>
          </p:nvSpPr>
          <p:spPr>
            <a:xfrm>
              <a:off x="1571277" y="2573002"/>
              <a:ext cx="257175" cy="15081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"/>
                <a:gd name="f7" fmla="val 40"/>
                <a:gd name="f8" fmla="val 66"/>
                <a:gd name="f9" fmla="val 21"/>
                <a:gd name="f10" fmla="val 57"/>
                <a:gd name="f11" fmla="val 25"/>
                <a:gd name="f12" fmla="val 47"/>
                <a:gd name="f13" fmla="val 30"/>
                <a:gd name="f14" fmla="val 38"/>
                <a:gd name="f15" fmla="val 34"/>
                <a:gd name="f16" fmla="val 26"/>
                <a:gd name="f17" fmla="val 12"/>
                <a:gd name="f18" fmla="val 37"/>
                <a:gd name="f19" fmla="val 5"/>
                <a:gd name="f20" fmla="val 28"/>
                <a:gd name="f21" fmla="val 2"/>
                <a:gd name="f22" fmla="val 22"/>
                <a:gd name="f23" fmla="val 14"/>
                <a:gd name="f24" fmla="val 8"/>
                <a:gd name="f25" fmla="val 3"/>
                <a:gd name="f26" fmla="val 4"/>
                <a:gd name="f27" fmla="val 13"/>
                <a:gd name="f28" fmla="val 18"/>
                <a:gd name="f29" fmla="val 35"/>
                <a:gd name="f30" fmla="val 6"/>
                <a:gd name="f31" fmla="val 51"/>
                <a:gd name="f32" fmla="val 67"/>
                <a:gd name="f33" fmla="val 19"/>
                <a:gd name="f34" fmla="val 20"/>
                <a:gd name="f35" fmla="+- 0 0 -90"/>
                <a:gd name="f36" fmla="*/ f3 1 68"/>
                <a:gd name="f37" fmla="*/ f4 1 40"/>
                <a:gd name="f38" fmla="val f5"/>
                <a:gd name="f39" fmla="val f6"/>
                <a:gd name="f40" fmla="val f7"/>
                <a:gd name="f41" fmla="*/ f35 f0 1"/>
                <a:gd name="f42" fmla="+- f40 0 f38"/>
                <a:gd name="f43" fmla="+- f39 0 f38"/>
                <a:gd name="f44" fmla="*/ f41 1 f2"/>
                <a:gd name="f45" fmla="*/ f43 1 68"/>
                <a:gd name="f46" fmla="*/ f42 1 40"/>
                <a:gd name="f47" fmla="*/ 66 f43 1"/>
                <a:gd name="f48" fmla="*/ 21 f42 1"/>
                <a:gd name="f49" fmla="*/ 38 f43 1"/>
                <a:gd name="f50" fmla="*/ 34 f42 1"/>
                <a:gd name="f51" fmla="*/ 5 f43 1"/>
                <a:gd name="f52" fmla="*/ 28 f42 1"/>
                <a:gd name="f53" fmla="*/ 2 f43 1"/>
                <a:gd name="f54" fmla="*/ 8 f42 1"/>
                <a:gd name="f55" fmla="*/ 18 f43 1"/>
                <a:gd name="f56" fmla="*/ 2 f42 1"/>
                <a:gd name="f57" fmla="*/ 68 f43 1"/>
                <a:gd name="f58" fmla="*/ 18 f42 1"/>
                <a:gd name="f59" fmla="+- f44 0 f1"/>
                <a:gd name="f60" fmla="*/ f47 1 68"/>
                <a:gd name="f61" fmla="*/ f48 1 40"/>
                <a:gd name="f62" fmla="*/ f49 1 68"/>
                <a:gd name="f63" fmla="*/ f50 1 40"/>
                <a:gd name="f64" fmla="*/ f51 1 68"/>
                <a:gd name="f65" fmla="*/ f52 1 40"/>
                <a:gd name="f66" fmla="*/ f53 1 68"/>
                <a:gd name="f67" fmla="*/ f54 1 40"/>
                <a:gd name="f68" fmla="*/ f55 1 68"/>
                <a:gd name="f69" fmla="*/ f56 1 40"/>
                <a:gd name="f70" fmla="*/ f57 1 68"/>
                <a:gd name="f71" fmla="*/ f58 1 40"/>
                <a:gd name="f72" fmla="*/ 0 1 f45"/>
                <a:gd name="f73" fmla="*/ f39 1 f45"/>
                <a:gd name="f74" fmla="*/ 0 1 f46"/>
                <a:gd name="f75" fmla="*/ f40 1 f46"/>
                <a:gd name="f76" fmla="*/ f60 1 f45"/>
                <a:gd name="f77" fmla="*/ f61 1 f46"/>
                <a:gd name="f78" fmla="*/ f62 1 f45"/>
                <a:gd name="f79" fmla="*/ f63 1 f46"/>
                <a:gd name="f80" fmla="*/ f64 1 f45"/>
                <a:gd name="f81" fmla="*/ f65 1 f46"/>
                <a:gd name="f82" fmla="*/ f66 1 f45"/>
                <a:gd name="f83" fmla="*/ f67 1 f46"/>
                <a:gd name="f84" fmla="*/ f68 1 f45"/>
                <a:gd name="f85" fmla="*/ f69 1 f46"/>
                <a:gd name="f86" fmla="*/ f70 1 f45"/>
                <a:gd name="f87" fmla="*/ f71 1 f46"/>
                <a:gd name="f88" fmla="*/ f72 f36 1"/>
                <a:gd name="f89" fmla="*/ f73 f36 1"/>
                <a:gd name="f90" fmla="*/ f75 f37 1"/>
                <a:gd name="f91" fmla="*/ f74 f37 1"/>
                <a:gd name="f92" fmla="*/ f76 f36 1"/>
                <a:gd name="f93" fmla="*/ f77 f37 1"/>
                <a:gd name="f94" fmla="*/ f78 f36 1"/>
                <a:gd name="f95" fmla="*/ f79 f37 1"/>
                <a:gd name="f96" fmla="*/ f80 f36 1"/>
                <a:gd name="f97" fmla="*/ f81 f37 1"/>
                <a:gd name="f98" fmla="*/ f82 f36 1"/>
                <a:gd name="f99" fmla="*/ f83 f37 1"/>
                <a:gd name="f100" fmla="*/ f84 f36 1"/>
                <a:gd name="f101" fmla="*/ f85 f37 1"/>
                <a:gd name="f102" fmla="*/ f86 f36 1"/>
                <a:gd name="f103" fmla="*/ f8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9">
                  <a:pos x="f92" y="f93"/>
                </a:cxn>
                <a:cxn ang="f59">
                  <a:pos x="f94" y="f95"/>
                </a:cxn>
                <a:cxn ang="f59">
                  <a:pos x="f96" y="f97"/>
                </a:cxn>
                <a:cxn ang="f59">
                  <a:pos x="f98" y="f99"/>
                </a:cxn>
                <a:cxn ang="f59">
                  <a:pos x="f100" y="f101"/>
                </a:cxn>
                <a:cxn ang="f59">
                  <a:pos x="f102" y="f103"/>
                </a:cxn>
                <a:cxn ang="f59">
                  <a:pos x="f92" y="f93"/>
                </a:cxn>
              </a:cxnLst>
              <a:rect l="f88" t="f91" r="f89" b="f90"/>
              <a:pathLst>
                <a:path w="68" h="4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7"/>
                    <a:pt x="f17" y="f18"/>
                    <a:pt x="f19" y="f20"/>
                  </a:cubicBezTo>
                  <a:cubicBezTo>
                    <a:pt x="f21" y="f22"/>
                    <a:pt x="f5" y="f23"/>
                    <a:pt x="f21" y="f24"/>
                  </a:cubicBezTo>
                  <a:cubicBezTo>
                    <a:pt x="f25" y="f26"/>
                    <a:pt x="f27" y="f5"/>
                    <a:pt x="f28" y="f21"/>
                  </a:cubicBezTo>
                  <a:cubicBezTo>
                    <a:pt x="f29" y="f30"/>
                    <a:pt x="f31" y="f17"/>
                    <a:pt x="f6" y="f28"/>
                  </a:cubicBezTo>
                  <a:cubicBezTo>
                    <a:pt x="f32" y="f33"/>
                    <a:pt x="f32" y="f34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1" name="Grupo 50">
            <a:extLst>
              <a:ext uri="{FF2B5EF4-FFF2-40B4-BE49-F238E27FC236}">
                <a16:creationId xmlns:a16="http://schemas.microsoft.com/office/drawing/2014/main" id="{F26A1799-9A5E-37C0-4674-CF3EA24D1675}"/>
              </a:ext>
            </a:extLst>
          </p:cNvPr>
          <p:cNvGrpSpPr/>
          <p:nvPr/>
        </p:nvGrpSpPr>
        <p:grpSpPr>
          <a:xfrm>
            <a:off x="4936104" y="728127"/>
            <a:ext cx="3854278" cy="4118402"/>
            <a:chOff x="4936104" y="728127"/>
            <a:chExt cx="3854278" cy="4118402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05A92129-7480-182C-F688-332D9967E1B9}"/>
                </a:ext>
              </a:extLst>
            </p:cNvPr>
            <p:cNvSpPr/>
            <p:nvPr/>
          </p:nvSpPr>
          <p:spPr>
            <a:xfrm>
              <a:off x="4936104" y="728127"/>
              <a:ext cx="3854278" cy="411840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1042"/>
                <a:gd name="f8" fmla="val 1113"/>
                <a:gd name="f9" fmla="val 243"/>
                <a:gd name="f10" fmla="val 898"/>
                <a:gd name="f11" fmla="val 252"/>
                <a:gd name="f12" fmla="val 883"/>
                <a:gd name="f13" fmla="val 260"/>
                <a:gd name="f14" fmla="val 867"/>
                <a:gd name="f15" fmla="val 270"/>
                <a:gd name="f16" fmla="val 853"/>
                <a:gd name="f17" fmla="val 304"/>
                <a:gd name="f18" fmla="val 802"/>
                <a:gd name="f19" fmla="val 350"/>
                <a:gd name="f20" fmla="val 764"/>
                <a:gd name="f21" fmla="val 406"/>
                <a:gd name="f22" fmla="val 739"/>
                <a:gd name="f23" fmla="val 417"/>
                <a:gd name="f24" fmla="val 734"/>
                <a:gd name="f25" fmla="val 427"/>
                <a:gd name="f26" fmla="val 725"/>
                <a:gd name="f27" fmla="val 438"/>
                <a:gd name="f28" fmla="val 718"/>
                <a:gd name="f29" fmla="val 419"/>
                <a:gd name="f30" fmla="val 706"/>
                <a:gd name="f31" fmla="val 402"/>
                <a:gd name="f32" fmla="val 697"/>
                <a:gd name="f33" fmla="val 386"/>
                <a:gd name="f34" fmla="val 685"/>
                <a:gd name="f35" fmla="val 337"/>
                <a:gd name="f36" fmla="val 648"/>
                <a:gd name="f37" fmla="val 307"/>
                <a:gd name="f38" fmla="val 598"/>
                <a:gd name="f39" fmla="val 294"/>
                <a:gd name="f40" fmla="val 538"/>
                <a:gd name="f41" fmla="val 293"/>
                <a:gd name="f42" fmla="val 530"/>
                <a:gd name="f43" fmla="val 290"/>
                <a:gd name="f44" fmla="val 526"/>
                <a:gd name="f45" fmla="val 282"/>
                <a:gd name="f46" fmla="val 523"/>
                <a:gd name="f47" fmla="val 237"/>
                <a:gd name="f48" fmla="val 510"/>
                <a:gd name="f49" fmla="val 226"/>
                <a:gd name="f50" fmla="val 454"/>
                <a:gd name="f51" fmla="val 423"/>
                <a:gd name="f52" fmla="val 263"/>
                <a:gd name="f53" fmla="val 420"/>
                <a:gd name="f54" fmla="val 267"/>
                <a:gd name="f55" fmla="val 413"/>
                <a:gd name="f56" fmla="val 268"/>
                <a:gd name="f57" fmla="val 404"/>
                <a:gd name="f58" fmla="val 395"/>
                <a:gd name="f59" fmla="val 385"/>
                <a:gd name="f60" fmla="val 384"/>
                <a:gd name="f61" fmla="val 266"/>
                <a:gd name="f62" fmla="val 380"/>
                <a:gd name="f63" fmla="val 255"/>
                <a:gd name="f64" fmla="val 369"/>
                <a:gd name="f65" fmla="val 256"/>
                <a:gd name="f66" fmla="val 359"/>
                <a:gd name="f67" fmla="val 257"/>
                <a:gd name="f68" fmla="val 341"/>
                <a:gd name="f69" fmla="val 259"/>
                <a:gd name="f70" fmla="val 324"/>
                <a:gd name="f71" fmla="val 306"/>
                <a:gd name="f72" fmla="val 303"/>
                <a:gd name="f73" fmla="val 301"/>
                <a:gd name="f74" fmla="val 209"/>
                <a:gd name="f75" fmla="val 297"/>
                <a:gd name="f76" fmla="val 191"/>
                <a:gd name="f77" fmla="val 292"/>
                <a:gd name="f78" fmla="val 175"/>
                <a:gd name="f79" fmla="val 284"/>
                <a:gd name="f80" fmla="val 162"/>
                <a:gd name="f81" fmla="val 147"/>
                <a:gd name="f82" fmla="val 254"/>
                <a:gd name="f83" fmla="val 144"/>
                <a:gd name="f84" fmla="val 236"/>
                <a:gd name="f85" fmla="val 152"/>
                <a:gd name="f86" fmla="val 216"/>
                <a:gd name="f87" fmla="val 160"/>
                <a:gd name="f88" fmla="val 194"/>
                <a:gd name="f89" fmla="val 176"/>
                <a:gd name="f90" fmla="val 177"/>
                <a:gd name="f91" fmla="val 195"/>
                <a:gd name="f92" fmla="val 241"/>
                <a:gd name="f93" fmla="val 127"/>
                <a:gd name="f94" fmla="val 291"/>
                <a:gd name="f95" fmla="val 100"/>
                <a:gd name="f96" fmla="val 344"/>
                <a:gd name="f97" fmla="val 78"/>
                <a:gd name="f98" fmla="val 60"/>
                <a:gd name="f99" fmla="val 430"/>
                <a:gd name="f100" fmla="val 47"/>
                <a:gd name="f101" fmla="val 476"/>
                <a:gd name="f102" fmla="val 38"/>
                <a:gd name="f103" fmla="val 478"/>
                <a:gd name="f104" fmla="val 37"/>
                <a:gd name="f105" fmla="val 482"/>
                <a:gd name="f106" fmla="val 35"/>
                <a:gd name="f107" fmla="val 483"/>
                <a:gd name="f108" fmla="val 33"/>
                <a:gd name="f109" fmla="val 495"/>
                <a:gd name="f110" fmla="val 7"/>
                <a:gd name="f111" fmla="val 518"/>
                <a:gd name="f112" fmla="val 544"/>
                <a:gd name="f113" fmla="val 562"/>
                <a:gd name="f114" fmla="val 579"/>
                <a:gd name="f115" fmla="val 589"/>
                <a:gd name="f116" fmla="val 24"/>
                <a:gd name="f117" fmla="val 591"/>
                <a:gd name="f118" fmla="val 27"/>
                <a:gd name="f119" fmla="val 602"/>
                <a:gd name="f120" fmla="val 28"/>
                <a:gd name="f121" fmla="val 653"/>
                <a:gd name="f122" fmla="val 30"/>
                <a:gd name="f123" fmla="val 701"/>
                <a:gd name="f124" fmla="val 40"/>
                <a:gd name="f125" fmla="val 748"/>
                <a:gd name="f126" fmla="val 61"/>
                <a:gd name="f127" fmla="val 784"/>
                <a:gd name="f128" fmla="val 77"/>
                <a:gd name="f129" fmla="val 816"/>
                <a:gd name="f130" fmla="val 839"/>
                <a:gd name="f131" fmla="val 134"/>
                <a:gd name="f132" fmla="val 871"/>
                <a:gd name="f133" fmla="val 181"/>
                <a:gd name="f134" fmla="val 865"/>
                <a:gd name="f135" fmla="val 228"/>
                <a:gd name="f136" fmla="val 823"/>
                <a:gd name="f137" fmla="val 814"/>
                <a:gd name="f138" fmla="val 275"/>
                <a:gd name="f139" fmla="val 811"/>
                <a:gd name="f140" fmla="val 283"/>
                <a:gd name="f141" fmla="val 812"/>
                <a:gd name="f142" fmla="val 295"/>
                <a:gd name="f143" fmla="val 815"/>
                <a:gd name="f144" fmla="val 318"/>
                <a:gd name="f145" fmla="val 818"/>
                <a:gd name="f146" fmla="val 364"/>
                <a:gd name="f147" fmla="val 819"/>
                <a:gd name="f148" fmla="val 374"/>
                <a:gd name="f149" fmla="val 817"/>
                <a:gd name="f150" fmla="val 382"/>
                <a:gd name="f151" fmla="val 806"/>
                <a:gd name="f152" fmla="val 394"/>
                <a:gd name="f153" fmla="val 805"/>
                <a:gd name="f154" fmla="val 403"/>
                <a:gd name="f155" fmla="val 411"/>
                <a:gd name="f156" fmla="val 415"/>
                <a:gd name="f157" fmla="val 809"/>
                <a:gd name="f158" fmla="val 418"/>
                <a:gd name="f159" fmla="val 421"/>
                <a:gd name="f160" fmla="val 829"/>
                <a:gd name="f161" fmla="val 436"/>
                <a:gd name="f162" fmla="val 837"/>
                <a:gd name="f163" fmla="val 455"/>
                <a:gd name="f164" fmla="val 832"/>
                <a:gd name="f165" fmla="val 827"/>
                <a:gd name="f166" fmla="val 502"/>
                <a:gd name="f167" fmla="val 788"/>
                <a:gd name="f168" fmla="val 524"/>
                <a:gd name="f169" fmla="val 783"/>
                <a:gd name="f170" fmla="val 781"/>
                <a:gd name="f171" fmla="val 528"/>
                <a:gd name="f172" fmla="val 780"/>
                <a:gd name="f173" fmla="val 533"/>
                <a:gd name="f174" fmla="val 768"/>
                <a:gd name="f175" fmla="val 596"/>
                <a:gd name="f176" fmla="val 737"/>
                <a:gd name="f177" fmla="val 647"/>
                <a:gd name="f178" fmla="val 687"/>
                <a:gd name="f179" fmla="val 672"/>
                <a:gd name="f180" fmla="val 654"/>
                <a:gd name="f181" fmla="val 636"/>
                <a:gd name="f182" fmla="val 646"/>
                <a:gd name="f183" fmla="val 655"/>
                <a:gd name="f184" fmla="val 733"/>
                <a:gd name="f185" fmla="val 665"/>
                <a:gd name="f186" fmla="val 738"/>
                <a:gd name="f187" fmla="val 717"/>
                <a:gd name="f188" fmla="val 761"/>
                <a:gd name="f189" fmla="val 760"/>
                <a:gd name="f190" fmla="val 795"/>
                <a:gd name="f191" fmla="val 794"/>
                <a:gd name="f192" fmla="val 840"/>
                <a:gd name="f193" fmla="val 796"/>
                <a:gd name="f194" fmla="val 843"/>
                <a:gd name="f195" fmla="val 798"/>
                <a:gd name="f196" fmla="val 845"/>
                <a:gd name="f197" fmla="val 801"/>
                <a:gd name="f198" fmla="val 848"/>
                <a:gd name="f199" fmla="val 849"/>
                <a:gd name="f200" fmla="val 825"/>
                <a:gd name="f201" fmla="val 858"/>
                <a:gd name="f202" fmla="val 856"/>
                <a:gd name="f203" fmla="val 863"/>
                <a:gd name="f204" fmla="val 869"/>
                <a:gd name="f205" fmla="val 808"/>
                <a:gd name="f206" fmla="val 874"/>
                <a:gd name="f207" fmla="val 881"/>
                <a:gd name="f208" fmla="val 889"/>
                <a:gd name="f209" fmla="val 713"/>
                <a:gd name="f210" fmla="val 895"/>
                <a:gd name="f211" fmla="val 678"/>
                <a:gd name="f212" fmla="val 897"/>
                <a:gd name="f213" fmla="val 671"/>
                <a:gd name="f214" fmla="val 896"/>
                <a:gd name="f215" fmla="val 662"/>
                <a:gd name="f216" fmla="val 627"/>
                <a:gd name="f217" fmla="val 604"/>
                <a:gd name="f218" fmla="val 914"/>
                <a:gd name="f219" fmla="val 582"/>
                <a:gd name="f220" fmla="val 919"/>
                <a:gd name="f221" fmla="val 574"/>
                <a:gd name="f222" fmla="val 927"/>
                <a:gd name="f223" fmla="val 567"/>
                <a:gd name="f224" fmla="val 934"/>
                <a:gd name="f225" fmla="val 560"/>
                <a:gd name="f226" fmla="val 946"/>
                <a:gd name="f227" fmla="val 550"/>
                <a:gd name="f228" fmla="val 956"/>
                <a:gd name="f229" fmla="val 961"/>
                <a:gd name="f230" fmla="val 522"/>
                <a:gd name="f231" fmla="val 966"/>
                <a:gd name="f232" fmla="val 509"/>
                <a:gd name="f233" fmla="val 975"/>
                <a:gd name="f234" fmla="val 507"/>
                <a:gd name="f235" fmla="val 986"/>
                <a:gd name="f236" fmla="val 515"/>
                <a:gd name="f237" fmla="val 559"/>
                <a:gd name="f238" fmla="val 1041"/>
                <a:gd name="f239" fmla="val 639"/>
                <a:gd name="f240" fmla="val 996"/>
                <a:gd name="f241" fmla="val 683"/>
                <a:gd name="f242" fmla="val 993"/>
                <a:gd name="f243" fmla="val 686"/>
                <a:gd name="f244" fmla="val 990"/>
                <a:gd name="f245" fmla="val 691"/>
                <a:gd name="f246" fmla="val 988"/>
                <a:gd name="f247" fmla="val 696"/>
                <a:gd name="f248" fmla="val 969"/>
                <a:gd name="f249" fmla="val 763"/>
                <a:gd name="f250" fmla="val 951"/>
                <a:gd name="f251" fmla="val 830"/>
                <a:gd name="f252" fmla="val 932"/>
                <a:gd name="f253" fmla="val 899"/>
                <a:gd name="f254" fmla="val 901"/>
                <a:gd name="f255" fmla="val 931"/>
                <a:gd name="f256" fmla="val 904"/>
                <a:gd name="f257" fmla="val 905"/>
                <a:gd name="f258" fmla="val 937"/>
                <a:gd name="f259" fmla="val 906"/>
                <a:gd name="f260" fmla="val 939"/>
                <a:gd name="f261" fmla="val 907"/>
                <a:gd name="f262" fmla="val 971"/>
                <a:gd name="f263" fmla="val 921"/>
                <a:gd name="f264" fmla="val 954"/>
                <a:gd name="f265" fmla="val 981"/>
                <a:gd name="f266" fmla="val 976"/>
                <a:gd name="f267" fmla="val 1009"/>
                <a:gd name="f268" fmla="val 970"/>
                <a:gd name="f269" fmla="val 1030"/>
                <a:gd name="f270" fmla="val 965"/>
                <a:gd name="f271" fmla="val 1051"/>
                <a:gd name="f272" fmla="val 955"/>
                <a:gd name="f273" fmla="val 1090"/>
                <a:gd name="f274" fmla="val 880"/>
                <a:gd name="f275" fmla="val 1103"/>
                <a:gd name="f276" fmla="val 1098"/>
                <a:gd name="f277" fmla="val 1096"/>
                <a:gd name="f278" fmla="val 343"/>
                <a:gd name="f279" fmla="val 106"/>
                <a:gd name="f280" fmla="val 98"/>
                <a:gd name="f281" fmla="val 91"/>
                <a:gd name="f282" fmla="val 1094"/>
                <a:gd name="f283" fmla="val 86"/>
                <a:gd name="f284" fmla="val 1087"/>
                <a:gd name="f285" fmla="val 55"/>
                <a:gd name="f286" fmla="val 1048"/>
                <a:gd name="f287" fmla="val 26"/>
                <a:gd name="f288" fmla="val 1008"/>
                <a:gd name="f289" fmla="val 10"/>
                <a:gd name="f290" fmla="val 3"/>
                <a:gd name="f291" fmla="val 942"/>
                <a:gd name="f292" fmla="val 923"/>
                <a:gd name="f293" fmla="val 5"/>
                <a:gd name="f294" fmla="val 12"/>
                <a:gd name="f295" fmla="val 872"/>
                <a:gd name="f296" fmla="val 36"/>
                <a:gd name="f297" fmla="val 66"/>
                <a:gd name="f298" fmla="val 852"/>
                <a:gd name="f299" fmla="val 109"/>
                <a:gd name="f300" fmla="val 150"/>
                <a:gd name="f301" fmla="val 190"/>
                <a:gd name="f302" fmla="val 870"/>
                <a:gd name="f303" fmla="val 208"/>
                <a:gd name="f304" fmla="val 878"/>
                <a:gd name="f305" fmla="val 225"/>
                <a:gd name="f306" fmla="val 888"/>
                <a:gd name="f307" fmla="val 540"/>
                <a:gd name="f308" fmla="val 710"/>
                <a:gd name="f309" fmla="val 545"/>
                <a:gd name="f310" fmla="val 554"/>
                <a:gd name="f311" fmla="val 709"/>
                <a:gd name="f312" fmla="val 742"/>
                <a:gd name="f313" fmla="val 619"/>
                <a:gd name="f314" fmla="val 756"/>
                <a:gd name="f315" fmla="val 519"/>
                <a:gd name="f316" fmla="val 758"/>
                <a:gd name="f317" fmla="val 503"/>
                <a:gd name="f318" fmla="val 759"/>
                <a:gd name="f319" fmla="val 776"/>
                <a:gd name="f320" fmla="val 500"/>
                <a:gd name="f321" fmla="val 797"/>
                <a:gd name="f322" fmla="val 498"/>
                <a:gd name="f323" fmla="val 810"/>
                <a:gd name="f324" fmla="val 480"/>
                <a:gd name="f325" fmla="val 460"/>
                <a:gd name="f326" fmla="val 803"/>
                <a:gd name="f327" fmla="val 446"/>
                <a:gd name="f328" fmla="val 782"/>
                <a:gd name="f329" fmla="val 434"/>
                <a:gd name="f330" fmla="val 773"/>
                <a:gd name="f331" fmla="val 431"/>
                <a:gd name="f332" fmla="val 755"/>
                <a:gd name="f333" fmla="val 426"/>
                <a:gd name="f334" fmla="val 727"/>
                <a:gd name="f335" fmla="val 412"/>
                <a:gd name="f336" fmla="val 715"/>
                <a:gd name="f337" fmla="val 389"/>
                <a:gd name="f338" fmla="val 716"/>
                <a:gd name="f339" fmla="val 346"/>
                <a:gd name="f340" fmla="val 705"/>
                <a:gd name="f341" fmla="val 345"/>
                <a:gd name="f342" fmla="val 342"/>
                <a:gd name="f343" fmla="val 625"/>
                <a:gd name="f344" fmla="val 585"/>
                <a:gd name="f345" fmla="val 335"/>
                <a:gd name="f346" fmla="val 514"/>
                <a:gd name="f347" fmla="val 332"/>
                <a:gd name="f348" fmla="val 443"/>
                <a:gd name="f349" fmla="val 372"/>
                <a:gd name="f350" fmla="val 358"/>
                <a:gd name="f351" fmla="val 347"/>
                <a:gd name="f352" fmla="val 362"/>
                <a:gd name="f353" fmla="val 357"/>
                <a:gd name="f354" fmla="val 397"/>
                <a:gd name="f355" fmla="val 339"/>
                <a:gd name="f356" fmla="val 305"/>
                <a:gd name="f357" fmla="val 432"/>
                <a:gd name="f358" fmla="val 433"/>
                <a:gd name="f359" fmla="val 276"/>
                <a:gd name="f360" fmla="val 439"/>
                <a:gd name="f361" fmla="val 265"/>
                <a:gd name="f362" fmla="val 453"/>
                <a:gd name="f363" fmla="val 469"/>
                <a:gd name="f364" fmla="val 487"/>
                <a:gd name="f365" fmla="val 280"/>
                <a:gd name="f366" fmla="val 300"/>
                <a:gd name="f367" fmla="val 312"/>
                <a:gd name="f368" fmla="val 501"/>
                <a:gd name="f369" fmla="val 316"/>
                <a:gd name="f370" fmla="val 504"/>
                <a:gd name="f371" fmla="val 317"/>
                <a:gd name="f372" fmla="val 517"/>
                <a:gd name="f373" fmla="val 331"/>
                <a:gd name="f374" fmla="val 425"/>
                <a:gd name="f375" fmla="val 210"/>
                <a:gd name="f376" fmla="val 250"/>
                <a:gd name="f377" fmla="val 835"/>
                <a:gd name="f378" fmla="val 842"/>
                <a:gd name="f379" fmla="val 188"/>
                <a:gd name="f380" fmla="val 821"/>
                <a:gd name="f381" fmla="val 153"/>
                <a:gd name="f382" fmla="val 807"/>
                <a:gd name="f383" fmla="val 131"/>
                <a:gd name="f384" fmla="val 113"/>
                <a:gd name="f385" fmla="val 766"/>
                <a:gd name="f386" fmla="val 714"/>
                <a:gd name="f387" fmla="val 68"/>
                <a:gd name="f388" fmla="val 656"/>
                <a:gd name="f389" fmla="val 57"/>
                <a:gd name="f390" fmla="val 595"/>
                <a:gd name="f391" fmla="val 53"/>
                <a:gd name="f392" fmla="val 592"/>
                <a:gd name="f393" fmla="val 588"/>
                <a:gd name="f394" fmla="val 56"/>
                <a:gd name="f395" fmla="val 586"/>
                <a:gd name="f396" fmla="val 59"/>
                <a:gd name="f397" fmla="val 565"/>
                <a:gd name="f398" fmla="val 87"/>
                <a:gd name="f399" fmla="val 92"/>
                <a:gd name="f400" fmla="val 490"/>
                <a:gd name="f401" fmla="val 67"/>
                <a:gd name="f402" fmla="val 486"/>
                <a:gd name="f403" fmla="val 63"/>
                <a:gd name="f404" fmla="val 62"/>
                <a:gd name="f405" fmla="val 477"/>
                <a:gd name="f406" fmla="val 64"/>
                <a:gd name="f407" fmla="val 74"/>
                <a:gd name="f408" fmla="val 409"/>
                <a:gd name="f409" fmla="val 82"/>
                <a:gd name="f410" fmla="val 375"/>
                <a:gd name="f411" fmla="val 94"/>
                <a:gd name="f412" fmla="val 115"/>
                <a:gd name="f413" fmla="val 261"/>
                <a:gd name="f414" fmla="val 211"/>
                <a:gd name="f415" fmla="val 183"/>
                <a:gd name="f416" fmla="val 198"/>
                <a:gd name="f417" fmla="val 193"/>
                <a:gd name="f418" fmla="val 207"/>
                <a:gd name="f419" fmla="val 179"/>
                <a:gd name="f420" fmla="val 220"/>
                <a:gd name="f421" fmla="val 169"/>
                <a:gd name="f422" fmla="val 235"/>
                <a:gd name="f423" fmla="val 172"/>
                <a:gd name="f424" fmla="val 248"/>
                <a:gd name="f425" fmla="val 187"/>
                <a:gd name="f426" fmla="val 258"/>
                <a:gd name="f427" fmla="val 203"/>
                <a:gd name="f428" fmla="val 212"/>
                <a:gd name="f429" fmla="val 238"/>
                <a:gd name="f430" fmla="val 279"/>
                <a:gd name="f431" fmla="val 264"/>
                <a:gd name="f432" fmla="val 458"/>
                <a:gd name="f433" fmla="val 247"/>
                <a:gd name="f434" fmla="val 531"/>
                <a:gd name="f435" fmla="val 224"/>
                <a:gd name="f436" fmla="val 601"/>
                <a:gd name="f437" fmla="val 669"/>
                <a:gd name="f438" fmla="val 159"/>
                <a:gd name="f439" fmla="val 154"/>
                <a:gd name="f440" fmla="val 155"/>
                <a:gd name="f441" fmla="val 690"/>
                <a:gd name="f442" fmla="val 163"/>
                <a:gd name="f443" fmla="val 694"/>
                <a:gd name="f444" fmla="val 170"/>
                <a:gd name="f445" fmla="val 178"/>
                <a:gd name="f446" fmla="val 681"/>
                <a:gd name="f447" fmla="val 664"/>
                <a:gd name="f448" fmla="val 200"/>
                <a:gd name="f449" fmla="val 1071"/>
                <a:gd name="f450" fmla="val 779"/>
                <a:gd name="f451" fmla="val 1069"/>
                <a:gd name="f452" fmla="val 1067"/>
                <a:gd name="f453" fmla="val 778"/>
                <a:gd name="f454" fmla="val 1045"/>
                <a:gd name="f455" fmla="val 754"/>
                <a:gd name="f456" fmla="val 1020"/>
                <a:gd name="f457" fmla="val 992"/>
                <a:gd name="f458" fmla="val 770"/>
                <a:gd name="f459" fmla="val 787"/>
                <a:gd name="f460" fmla="val 885"/>
                <a:gd name="f461" fmla="val 875"/>
                <a:gd name="f462" fmla="val 785"/>
                <a:gd name="f463" fmla="val 722"/>
                <a:gd name="f464" fmla="val 679"/>
                <a:gd name="f465" fmla="val 677"/>
                <a:gd name="f466" fmla="val 772"/>
                <a:gd name="f467" fmla="val 675"/>
                <a:gd name="f468" fmla="val 670"/>
                <a:gd name="f469" fmla="val 659"/>
                <a:gd name="f470" fmla="val 834"/>
                <a:gd name="f471" fmla="val 913"/>
                <a:gd name="f472" fmla="val 726"/>
                <a:gd name="f473" fmla="val 917"/>
                <a:gd name="f474" fmla="val 924"/>
                <a:gd name="f475" fmla="val 928"/>
                <a:gd name="f476" fmla="val 720"/>
                <a:gd name="f477" fmla="val 930"/>
                <a:gd name="f478" fmla="val 702"/>
                <a:gd name="f479" fmla="val 929"/>
                <a:gd name="f480" fmla="val 699"/>
                <a:gd name="f481" fmla="val 680"/>
                <a:gd name="f482" fmla="val 661"/>
                <a:gd name="f483" fmla="val 642"/>
                <a:gd name="f484" fmla="val 640"/>
                <a:gd name="f485" fmla="val 940"/>
                <a:gd name="f486" fmla="val 952"/>
                <a:gd name="f487" fmla="val 963"/>
                <a:gd name="f488" fmla="val 630"/>
                <a:gd name="f489" fmla="val 616"/>
                <a:gd name="f490" fmla="val 1014"/>
                <a:gd name="f491" fmla="val 1035"/>
                <a:gd name="f492" fmla="val 590"/>
                <a:gd name="f493" fmla="val 1043"/>
                <a:gd name="f494" fmla="val 575"/>
                <a:gd name="f495" fmla="val 1032"/>
                <a:gd name="f496" fmla="val 571"/>
                <a:gd name="f497" fmla="val 1021"/>
                <a:gd name="f498" fmla="val 566"/>
                <a:gd name="f499" fmla="val 1010"/>
                <a:gd name="f500" fmla="val 1000"/>
                <a:gd name="f501" fmla="val 536"/>
                <a:gd name="f502" fmla="val 950"/>
                <a:gd name="f503" fmla="val 539"/>
                <a:gd name="f504" fmla="val 920"/>
                <a:gd name="f505" fmla="val 911"/>
                <a:gd name="f506" fmla="val 541"/>
                <a:gd name="f507" fmla="val 902"/>
                <a:gd name="f508" fmla="val 542"/>
                <a:gd name="f509" fmla="val 892"/>
                <a:gd name="f510" fmla="val 537"/>
                <a:gd name="f511" fmla="val 891"/>
                <a:gd name="f512" fmla="val 481"/>
                <a:gd name="f513" fmla="val 886"/>
                <a:gd name="f514" fmla="val 859"/>
                <a:gd name="f515" fmla="val 410"/>
                <a:gd name="f516" fmla="val 838"/>
                <a:gd name="f517" fmla="val 401"/>
                <a:gd name="f518" fmla="val 850"/>
                <a:gd name="f519" fmla="val 915"/>
                <a:gd name="f520" fmla="val 916"/>
                <a:gd name="f521" fmla="val 269"/>
                <a:gd name="f522" fmla="val 325"/>
                <a:gd name="f523" fmla="val 959"/>
                <a:gd name="f524" fmla="val 416"/>
                <a:gd name="f525" fmla="val 1063"/>
                <a:gd name="f526" fmla="val 424"/>
                <a:gd name="f527" fmla="val 606"/>
                <a:gd name="f528" fmla="val 693"/>
                <a:gd name="f529" fmla="val 700"/>
                <a:gd name="f530" fmla="val 1066"/>
                <a:gd name="f531" fmla="val 1060"/>
                <a:gd name="f532" fmla="val 1047"/>
                <a:gd name="f533" fmla="val 1022"/>
                <a:gd name="f534" fmla="val 1007"/>
                <a:gd name="f535" fmla="val 730"/>
                <a:gd name="f536" fmla="val 1013"/>
                <a:gd name="f537" fmla="val 731"/>
                <a:gd name="f538" fmla="val 1025"/>
                <a:gd name="f539" fmla="val 1029"/>
                <a:gd name="f540" fmla="val 1057"/>
                <a:gd name="f541" fmla="val 388"/>
                <a:gd name="f542" fmla="val 383"/>
                <a:gd name="f543" fmla="val 1065"/>
                <a:gd name="f544" fmla="val 1019"/>
                <a:gd name="f545" fmla="val 979"/>
                <a:gd name="f546" fmla="val 262"/>
                <a:gd name="f547" fmla="val 944"/>
                <a:gd name="f548" fmla="val 222"/>
                <a:gd name="f549" fmla="val 105"/>
                <a:gd name="f550" fmla="val 873"/>
                <a:gd name="f551" fmla="val 79"/>
                <a:gd name="f552" fmla="val 882"/>
                <a:gd name="f553" fmla="val 890"/>
                <a:gd name="f554" fmla="val 29"/>
                <a:gd name="f555" fmla="val 922"/>
                <a:gd name="f556" fmla="val 31"/>
                <a:gd name="f557" fmla="val 943"/>
                <a:gd name="f558" fmla="val 953"/>
                <a:gd name="f559" fmla="val 49"/>
                <a:gd name="f560" fmla="val 73"/>
                <a:gd name="f561" fmla="val 1027"/>
                <a:gd name="f562" fmla="val 99"/>
                <a:gd name="f563" fmla="val 1061"/>
                <a:gd name="f564" fmla="val 104"/>
                <a:gd name="f565" fmla="val 1068"/>
                <a:gd name="f566" fmla="val 1070"/>
                <a:gd name="f567" fmla="val 118"/>
                <a:gd name="f568" fmla="val 271"/>
                <a:gd name="f569" fmla="val 348"/>
                <a:gd name="f570" fmla="val 373"/>
                <a:gd name="f571" fmla="val 1079"/>
                <a:gd name="f572" fmla="val 945"/>
                <a:gd name="f573" fmla="val 1002"/>
                <a:gd name="f574" fmla="val 980"/>
                <a:gd name="f575" fmla="val 960"/>
                <a:gd name="f576" fmla="val 948"/>
                <a:gd name="f577" fmla="val 909"/>
                <a:gd name="f578" fmla="val 925"/>
                <a:gd name="f579" fmla="val 861"/>
                <a:gd name="f580" fmla="val 947"/>
                <a:gd name="f581" fmla="val 862"/>
                <a:gd name="f582" fmla="val 949"/>
                <a:gd name="f583" fmla="val 866"/>
                <a:gd name="f584" fmla="val 868"/>
                <a:gd name="f585" fmla="val 964"/>
                <a:gd name="f586" fmla="val 968"/>
                <a:gd name="f587" fmla="val 972"/>
                <a:gd name="f588" fmla="val 860"/>
                <a:gd name="f589" fmla="val 857"/>
                <a:gd name="f590" fmla="val 855"/>
                <a:gd name="f591" fmla="val 847"/>
                <a:gd name="f592" fmla="val 987"/>
                <a:gd name="f593" fmla="val 994"/>
                <a:gd name="f594" fmla="val 1001"/>
                <a:gd name="f595" fmla="val 1005"/>
                <a:gd name="f596" fmla="val 854"/>
                <a:gd name="f597" fmla="val 1024"/>
                <a:gd name="f598" fmla="val 1033"/>
                <a:gd name="f599" fmla="val 831"/>
                <a:gd name="f600" fmla="val 1038"/>
                <a:gd name="f601" fmla="val 824"/>
                <a:gd name="f602" fmla="val 1046"/>
                <a:gd name="f603" fmla="val 822"/>
                <a:gd name="f604" fmla="val 1054"/>
                <a:gd name="f605" fmla="val 1062"/>
                <a:gd name="f606" fmla="val 833"/>
                <a:gd name="f607" fmla="val 1064"/>
                <a:gd name="f608" fmla="val 1075"/>
                <a:gd name="f609" fmla="val 790"/>
                <a:gd name="f610" fmla="val 338"/>
                <a:gd name="f611" fmla="val 786"/>
                <a:gd name="f612" fmla="val 273"/>
                <a:gd name="f613" fmla="val 752"/>
                <a:gd name="f614" fmla="val 253"/>
                <a:gd name="f615" fmla="val 707"/>
                <a:gd name="f616" fmla="val 249"/>
                <a:gd name="f617" fmla="val 251"/>
                <a:gd name="f618" fmla="val 676"/>
                <a:gd name="f619" fmla="val 281"/>
                <a:gd name="f620" fmla="val 629"/>
                <a:gd name="f621" fmla="val 623"/>
                <a:gd name="f622" fmla="val 615"/>
                <a:gd name="f623" fmla="val 608"/>
                <a:gd name="f624" fmla="val 313"/>
                <a:gd name="f625" fmla="val 484"/>
                <a:gd name="f626" fmla="val 735"/>
                <a:gd name="f627" fmla="val 744"/>
                <a:gd name="f628" fmla="val 485"/>
                <a:gd name="f629" fmla="val 527"/>
                <a:gd name="f630" fmla="val 535"/>
                <a:gd name="f631" fmla="val 547"/>
                <a:gd name="f632" fmla="val 793"/>
                <a:gd name="f633" fmla="val 587"/>
                <a:gd name="f634" fmla="val 777"/>
                <a:gd name="f635" fmla="val 774"/>
                <a:gd name="f636" fmla="val 747"/>
                <a:gd name="f637" fmla="val 553"/>
                <a:gd name="f638" fmla="val 520"/>
                <a:gd name="f639" fmla="val 900"/>
                <a:gd name="f640" fmla="val 910"/>
                <a:gd name="f641" fmla="val 935"/>
                <a:gd name="f642" fmla="val 791"/>
                <a:gd name="f643" fmla="val 740"/>
                <a:gd name="f644" fmla="val 689"/>
                <a:gd name="f645" fmla="val 936"/>
                <a:gd name="f646" fmla="val 429"/>
                <a:gd name="f647" fmla="val 414"/>
                <a:gd name="f648" fmla="val 828"/>
                <a:gd name="f649" fmla="val 462"/>
                <a:gd name="f650" fmla="val 548"/>
                <a:gd name="f651" fmla="val 489"/>
                <a:gd name="f652" fmla="val 464"/>
                <a:gd name="f653" fmla="val 459"/>
                <a:gd name="f654" fmla="val 457"/>
                <a:gd name="f655" fmla="val 749"/>
                <a:gd name="f656" fmla="val 933"/>
                <a:gd name="f657" fmla="val 846"/>
                <a:gd name="f658" fmla="val 844"/>
                <a:gd name="f659" fmla="val 877"/>
                <a:gd name="f660" fmla="val 813"/>
                <a:gd name="f661" fmla="val 800"/>
                <a:gd name="f662" fmla="val 792"/>
                <a:gd name="f663" fmla="val 603"/>
                <a:gd name="f664" fmla="val 982"/>
                <a:gd name="f665" fmla="val 611"/>
                <a:gd name="f666" fmla="val 614"/>
                <a:gd name="f667" fmla="val 607"/>
                <a:gd name="f668" fmla="val 599"/>
                <a:gd name="f669" fmla="val 580"/>
                <a:gd name="f670" fmla="val 556"/>
                <a:gd name="f671" fmla="val 563"/>
                <a:gd name="f672" fmla="val 820"/>
                <a:gd name="f673" fmla="val 572"/>
                <a:gd name="f674" fmla="val 597"/>
                <a:gd name="f675" fmla="val 610"/>
                <a:gd name="f676" fmla="val 618"/>
                <a:gd name="f677" fmla="val 573"/>
                <a:gd name="f678" fmla="val 998"/>
                <a:gd name="f679" fmla="val 631"/>
                <a:gd name="f680" fmla="val 974"/>
                <a:gd name="f681" fmla="val 613"/>
                <a:gd name="f682" fmla="val 634"/>
                <a:gd name="f683" fmla="val 652"/>
                <a:gd name="f684" fmla="val 926"/>
                <a:gd name="f685" fmla="val 941"/>
                <a:gd name="f686" fmla="val 658"/>
                <a:gd name="f687" fmla="val 957"/>
                <a:gd name="f688" fmla="val 978"/>
                <a:gd name="f689" fmla="val 663"/>
                <a:gd name="f690" fmla="val 989"/>
                <a:gd name="f691" fmla="val 643"/>
                <a:gd name="f692" fmla="val 692"/>
                <a:gd name="f693" fmla="val 903"/>
                <a:gd name="f694" fmla="val 666"/>
                <a:gd name="f695" fmla="val 644"/>
                <a:gd name="f696" fmla="val 638"/>
                <a:gd name="f697" fmla="val 633"/>
                <a:gd name="f698" fmla="val 628"/>
                <a:gd name="f699" fmla="val 651"/>
                <a:gd name="f700" fmla="val 908"/>
                <a:gd name="f701" fmla="val 743"/>
                <a:gd name="f702" fmla="val 617"/>
                <a:gd name="f703" fmla="val 753"/>
                <a:gd name="f704" fmla="val 769"/>
                <a:gd name="f705" fmla="val 626"/>
                <a:gd name="f706" fmla="val 635"/>
                <a:gd name="f707" fmla="+- 0 0 -90"/>
                <a:gd name="f708" fmla="*/ f4 1 1042"/>
                <a:gd name="f709" fmla="*/ f5 1 1113"/>
                <a:gd name="f710" fmla="val f6"/>
                <a:gd name="f711" fmla="val f7"/>
                <a:gd name="f712" fmla="val f8"/>
                <a:gd name="f713" fmla="*/ f707 f0 1"/>
                <a:gd name="f714" fmla="+- f712 0 f710"/>
                <a:gd name="f715" fmla="+- f711 0 f710"/>
                <a:gd name="f716" fmla="*/ f713 1 f3"/>
                <a:gd name="f717" fmla="*/ f715 1 1042"/>
                <a:gd name="f718" fmla="*/ f714 1 1113"/>
                <a:gd name="f719" fmla="*/ 438 f715 1"/>
                <a:gd name="f720" fmla="*/ 718 f714 1"/>
                <a:gd name="f721" fmla="*/ 260 f715 1"/>
                <a:gd name="f722" fmla="*/ 423 f714 1"/>
                <a:gd name="f723" fmla="*/ 256 f715 1"/>
                <a:gd name="f724" fmla="*/ 359 f714 1"/>
                <a:gd name="f725" fmla="*/ 152 f715 1"/>
                <a:gd name="f726" fmla="*/ 216 f714 1"/>
                <a:gd name="f727" fmla="*/ 483 f715 1"/>
                <a:gd name="f728" fmla="*/ 33 f714 1"/>
                <a:gd name="f729" fmla="*/ 748 f715 1"/>
                <a:gd name="f730" fmla="*/ 61 f714 1"/>
                <a:gd name="f731" fmla="*/ 818 f715 1"/>
                <a:gd name="f732" fmla="*/ 364 f714 1"/>
                <a:gd name="f733" fmla="*/ 832 f715 1"/>
                <a:gd name="f734" fmla="*/ 478 f714 1"/>
                <a:gd name="f735" fmla="*/ 636 f715 1"/>
                <a:gd name="f736" fmla="*/ 802 f715 1"/>
                <a:gd name="f737" fmla="*/ 849 f714 1"/>
                <a:gd name="f738" fmla="*/ 895 f715 1"/>
                <a:gd name="f739" fmla="*/ 655 f714 1"/>
                <a:gd name="f740" fmla="*/ 986 f715 1"/>
                <a:gd name="f741" fmla="*/ 515 f714 1"/>
                <a:gd name="f742" fmla="*/ 931 f715 1"/>
                <a:gd name="f743" fmla="*/ 904 f714 1"/>
                <a:gd name="f744" fmla="*/ 880 f715 1"/>
                <a:gd name="f745" fmla="*/ 1103 f714 1"/>
                <a:gd name="f746" fmla="*/ 10 f715 1"/>
                <a:gd name="f747" fmla="*/ 961 f714 1"/>
                <a:gd name="f748" fmla="*/ 243 f715 1"/>
                <a:gd name="f749" fmla="*/ 898 f714 1"/>
                <a:gd name="f750" fmla="*/ 776 f715 1"/>
                <a:gd name="f751" fmla="*/ 500 f714 1"/>
                <a:gd name="f752" fmla="*/ 716 f715 1"/>
                <a:gd name="f753" fmla="*/ 358 f715 1"/>
                <a:gd name="f754" fmla="*/ 362 f714 1"/>
                <a:gd name="f755" fmla="*/ 300 f715 1"/>
                <a:gd name="f756" fmla="*/ 250 f714 1"/>
                <a:gd name="f757" fmla="*/ 586 f715 1"/>
                <a:gd name="f758" fmla="*/ 59 f714 1"/>
                <a:gd name="f759" fmla="*/ 211 f715 1"/>
                <a:gd name="f760" fmla="*/ 183 f714 1"/>
                <a:gd name="f761" fmla="*/ 293 f715 1"/>
                <a:gd name="f762" fmla="*/ 279 f714 1"/>
                <a:gd name="f763" fmla="*/ 681 f715 1"/>
                <a:gd name="f764" fmla="*/ 761 f715 1"/>
                <a:gd name="f765" fmla="*/ 992 f714 1"/>
                <a:gd name="f766" fmla="*/ 671 f715 1"/>
                <a:gd name="f767" fmla="*/ 770 f714 1"/>
                <a:gd name="f768" fmla="*/ 709 f715 1"/>
                <a:gd name="f769" fmla="*/ 930 f714 1"/>
                <a:gd name="f770" fmla="*/ 598 f715 1"/>
                <a:gd name="f771" fmla="*/ 1035 f714 1"/>
                <a:gd name="f772" fmla="*/ 542 f715 1"/>
                <a:gd name="f773" fmla="*/ 892 f714 1"/>
                <a:gd name="f774" fmla="*/ 401 f715 1"/>
                <a:gd name="f775" fmla="*/ 431 f715 1"/>
                <a:gd name="f776" fmla="*/ 1071 f714 1"/>
                <a:gd name="f777" fmla="*/ 705 f715 1"/>
                <a:gd name="f778" fmla="*/ 1022 f714 1"/>
                <a:gd name="f779" fmla="*/ 731 f715 1"/>
                <a:gd name="f780" fmla="*/ 262 f715 1"/>
                <a:gd name="f781" fmla="*/ 944 f714 1"/>
                <a:gd name="f782" fmla="*/ 35 f715 1"/>
                <a:gd name="f783" fmla="*/ 953 f714 1"/>
                <a:gd name="f784" fmla="*/ 388 f715 1"/>
                <a:gd name="f785" fmla="*/ 928 f715 1"/>
                <a:gd name="f786" fmla="*/ 931 f714 1"/>
                <a:gd name="f787" fmla="*/ 866 f715 1"/>
                <a:gd name="f788" fmla="*/ 950 f714 1"/>
                <a:gd name="f789" fmla="*/ 840 f715 1"/>
                <a:gd name="f790" fmla="*/ 987 f714 1"/>
                <a:gd name="f791" fmla="*/ 824 f715 1"/>
                <a:gd name="f792" fmla="*/ 1046 f714 1"/>
                <a:gd name="f793" fmla="*/ 785 f715 1"/>
                <a:gd name="f794" fmla="*/ 283 f714 1"/>
                <a:gd name="f795" fmla="*/ 629 f715 1"/>
                <a:gd name="f796" fmla="*/ 295 f714 1"/>
                <a:gd name="f797" fmla="*/ 485 f715 1"/>
                <a:gd name="f798" fmla="*/ 764 f714 1"/>
                <a:gd name="f799" fmla="*/ 587 f715 1"/>
                <a:gd name="f800" fmla="*/ 774 f714 1"/>
                <a:gd name="f801" fmla="*/ 889 f715 1"/>
                <a:gd name="f802" fmla="*/ 834 f714 1"/>
                <a:gd name="f803" fmla="*/ 458 f715 1"/>
                <a:gd name="f804" fmla="*/ 735 f714 1"/>
                <a:gd name="f805" fmla="*/ 523 f715 1"/>
                <a:gd name="f806" fmla="*/ 837 f714 1"/>
                <a:gd name="f807" fmla="*/ 843 f715 1"/>
                <a:gd name="f808" fmla="*/ 807 f715 1"/>
                <a:gd name="f809" fmla="*/ 914 f714 1"/>
                <a:gd name="f810" fmla="*/ 831 f715 1"/>
                <a:gd name="f811" fmla="*/ 956 f714 1"/>
                <a:gd name="f812" fmla="*/ 599 f715 1"/>
                <a:gd name="f813" fmla="*/ 896 f714 1"/>
                <a:gd name="f814" fmla="*/ 579 f715 1"/>
                <a:gd name="f815" fmla="*/ 869 f714 1"/>
                <a:gd name="f816" fmla="*/ 998 f715 1"/>
                <a:gd name="f817" fmla="*/ 631 f714 1"/>
                <a:gd name="f818" fmla="*/ 972 f715 1"/>
                <a:gd name="f819" fmla="*/ 665 f714 1"/>
                <a:gd name="f820" fmla="*/ 644 f715 1"/>
                <a:gd name="f821" fmla="*/ 858 f714 1"/>
                <a:gd name="f822" fmla="*/ 617 f715 1"/>
                <a:gd name="f823" fmla="*/ 737 f714 1"/>
                <a:gd name="f824" fmla="+- f716 0 f1"/>
                <a:gd name="f825" fmla="*/ f719 1 1042"/>
                <a:gd name="f826" fmla="*/ f720 1 1113"/>
                <a:gd name="f827" fmla="*/ f721 1 1042"/>
                <a:gd name="f828" fmla="*/ f722 1 1113"/>
                <a:gd name="f829" fmla="*/ f723 1 1042"/>
                <a:gd name="f830" fmla="*/ f724 1 1113"/>
                <a:gd name="f831" fmla="*/ f725 1 1042"/>
                <a:gd name="f832" fmla="*/ f726 1 1113"/>
                <a:gd name="f833" fmla="*/ f727 1 1042"/>
                <a:gd name="f834" fmla="*/ f728 1 1113"/>
                <a:gd name="f835" fmla="*/ f729 1 1042"/>
                <a:gd name="f836" fmla="*/ f730 1 1113"/>
                <a:gd name="f837" fmla="*/ f731 1 1042"/>
                <a:gd name="f838" fmla="*/ f732 1 1113"/>
                <a:gd name="f839" fmla="*/ f733 1 1042"/>
                <a:gd name="f840" fmla="*/ f734 1 1113"/>
                <a:gd name="f841" fmla="*/ f735 1 1042"/>
                <a:gd name="f842" fmla="*/ f736 1 1042"/>
                <a:gd name="f843" fmla="*/ f737 1 1113"/>
                <a:gd name="f844" fmla="*/ f738 1 1042"/>
                <a:gd name="f845" fmla="*/ f739 1 1113"/>
                <a:gd name="f846" fmla="*/ f740 1 1042"/>
                <a:gd name="f847" fmla="*/ f741 1 1113"/>
                <a:gd name="f848" fmla="*/ f742 1 1042"/>
                <a:gd name="f849" fmla="*/ f743 1 1113"/>
                <a:gd name="f850" fmla="*/ f744 1 1042"/>
                <a:gd name="f851" fmla="*/ f745 1 1113"/>
                <a:gd name="f852" fmla="*/ f746 1 1042"/>
                <a:gd name="f853" fmla="*/ f747 1 1113"/>
                <a:gd name="f854" fmla="*/ f748 1 1042"/>
                <a:gd name="f855" fmla="*/ f749 1 1113"/>
                <a:gd name="f856" fmla="*/ f750 1 1042"/>
                <a:gd name="f857" fmla="*/ f751 1 1113"/>
                <a:gd name="f858" fmla="*/ f752 1 1042"/>
                <a:gd name="f859" fmla="*/ f753 1 1042"/>
                <a:gd name="f860" fmla="*/ f754 1 1113"/>
                <a:gd name="f861" fmla="*/ f755 1 1042"/>
                <a:gd name="f862" fmla="*/ f756 1 1113"/>
                <a:gd name="f863" fmla="*/ f757 1 1042"/>
                <a:gd name="f864" fmla="*/ f758 1 1113"/>
                <a:gd name="f865" fmla="*/ f759 1 1042"/>
                <a:gd name="f866" fmla="*/ f760 1 1113"/>
                <a:gd name="f867" fmla="*/ f761 1 1042"/>
                <a:gd name="f868" fmla="*/ f762 1 1113"/>
                <a:gd name="f869" fmla="*/ f763 1 1042"/>
                <a:gd name="f870" fmla="*/ f764 1 1042"/>
                <a:gd name="f871" fmla="*/ f765 1 1113"/>
                <a:gd name="f872" fmla="*/ f766 1 1042"/>
                <a:gd name="f873" fmla="*/ f767 1 1113"/>
                <a:gd name="f874" fmla="*/ f768 1 1042"/>
                <a:gd name="f875" fmla="*/ f769 1 1113"/>
                <a:gd name="f876" fmla="*/ f770 1 1042"/>
                <a:gd name="f877" fmla="*/ f771 1 1113"/>
                <a:gd name="f878" fmla="*/ f772 1 1042"/>
                <a:gd name="f879" fmla="*/ f773 1 1113"/>
                <a:gd name="f880" fmla="*/ f774 1 1042"/>
                <a:gd name="f881" fmla="*/ f775 1 1042"/>
                <a:gd name="f882" fmla="*/ f776 1 1113"/>
                <a:gd name="f883" fmla="*/ f777 1 1042"/>
                <a:gd name="f884" fmla="*/ f778 1 1113"/>
                <a:gd name="f885" fmla="*/ f779 1 1042"/>
                <a:gd name="f886" fmla="*/ f780 1 1042"/>
                <a:gd name="f887" fmla="*/ f781 1 1113"/>
                <a:gd name="f888" fmla="*/ f782 1 1042"/>
                <a:gd name="f889" fmla="*/ f783 1 1113"/>
                <a:gd name="f890" fmla="*/ f784 1 1042"/>
                <a:gd name="f891" fmla="*/ f785 1 1042"/>
                <a:gd name="f892" fmla="*/ f786 1 1113"/>
                <a:gd name="f893" fmla="*/ f787 1 1042"/>
                <a:gd name="f894" fmla="*/ f788 1 1113"/>
                <a:gd name="f895" fmla="*/ f789 1 1042"/>
                <a:gd name="f896" fmla="*/ f790 1 1113"/>
                <a:gd name="f897" fmla="*/ f791 1 1042"/>
                <a:gd name="f898" fmla="*/ f792 1 1113"/>
                <a:gd name="f899" fmla="*/ f793 1 1042"/>
                <a:gd name="f900" fmla="*/ f794 1 1113"/>
                <a:gd name="f901" fmla="*/ f795 1 1042"/>
                <a:gd name="f902" fmla="*/ f796 1 1113"/>
                <a:gd name="f903" fmla="*/ f797 1 1042"/>
                <a:gd name="f904" fmla="*/ f798 1 1113"/>
                <a:gd name="f905" fmla="*/ f799 1 1042"/>
                <a:gd name="f906" fmla="*/ f800 1 1113"/>
                <a:gd name="f907" fmla="*/ f801 1 1042"/>
                <a:gd name="f908" fmla="*/ f802 1 1113"/>
                <a:gd name="f909" fmla="*/ f803 1 1042"/>
                <a:gd name="f910" fmla="*/ f804 1 1113"/>
                <a:gd name="f911" fmla="*/ f805 1 1042"/>
                <a:gd name="f912" fmla="*/ f806 1 1113"/>
                <a:gd name="f913" fmla="*/ f807 1 1042"/>
                <a:gd name="f914" fmla="*/ f808 1 1042"/>
                <a:gd name="f915" fmla="*/ f809 1 1113"/>
                <a:gd name="f916" fmla="*/ f810 1 1042"/>
                <a:gd name="f917" fmla="*/ f811 1 1113"/>
                <a:gd name="f918" fmla="*/ f812 1 1042"/>
                <a:gd name="f919" fmla="*/ f813 1 1113"/>
                <a:gd name="f920" fmla="*/ f814 1 1042"/>
                <a:gd name="f921" fmla="*/ f815 1 1113"/>
                <a:gd name="f922" fmla="*/ f816 1 1042"/>
                <a:gd name="f923" fmla="*/ f817 1 1113"/>
                <a:gd name="f924" fmla="*/ f818 1 1042"/>
                <a:gd name="f925" fmla="*/ f819 1 1113"/>
                <a:gd name="f926" fmla="*/ f820 1 1042"/>
                <a:gd name="f927" fmla="*/ f821 1 1113"/>
                <a:gd name="f928" fmla="*/ f822 1 1042"/>
                <a:gd name="f929" fmla="*/ f823 1 1113"/>
                <a:gd name="f930" fmla="*/ 0 1 f717"/>
                <a:gd name="f931" fmla="*/ f711 1 f717"/>
                <a:gd name="f932" fmla="*/ 0 1 f718"/>
                <a:gd name="f933" fmla="*/ f712 1 f718"/>
                <a:gd name="f934" fmla="*/ f825 1 f717"/>
                <a:gd name="f935" fmla="*/ f826 1 f718"/>
                <a:gd name="f936" fmla="*/ f827 1 f717"/>
                <a:gd name="f937" fmla="*/ f828 1 f718"/>
                <a:gd name="f938" fmla="*/ f829 1 f717"/>
                <a:gd name="f939" fmla="*/ f830 1 f718"/>
                <a:gd name="f940" fmla="*/ f831 1 f717"/>
                <a:gd name="f941" fmla="*/ f832 1 f718"/>
                <a:gd name="f942" fmla="*/ f833 1 f717"/>
                <a:gd name="f943" fmla="*/ f834 1 f718"/>
                <a:gd name="f944" fmla="*/ f835 1 f717"/>
                <a:gd name="f945" fmla="*/ f836 1 f718"/>
                <a:gd name="f946" fmla="*/ f837 1 f717"/>
                <a:gd name="f947" fmla="*/ f838 1 f718"/>
                <a:gd name="f948" fmla="*/ f839 1 f717"/>
                <a:gd name="f949" fmla="*/ f840 1 f718"/>
                <a:gd name="f950" fmla="*/ f841 1 f717"/>
                <a:gd name="f951" fmla="*/ f842 1 f717"/>
                <a:gd name="f952" fmla="*/ f843 1 f718"/>
                <a:gd name="f953" fmla="*/ f844 1 f717"/>
                <a:gd name="f954" fmla="*/ f845 1 f718"/>
                <a:gd name="f955" fmla="*/ f846 1 f717"/>
                <a:gd name="f956" fmla="*/ f847 1 f718"/>
                <a:gd name="f957" fmla="*/ f848 1 f717"/>
                <a:gd name="f958" fmla="*/ f849 1 f718"/>
                <a:gd name="f959" fmla="*/ f850 1 f717"/>
                <a:gd name="f960" fmla="*/ f851 1 f718"/>
                <a:gd name="f961" fmla="*/ f852 1 f717"/>
                <a:gd name="f962" fmla="*/ f853 1 f718"/>
                <a:gd name="f963" fmla="*/ f854 1 f717"/>
                <a:gd name="f964" fmla="*/ f855 1 f718"/>
                <a:gd name="f965" fmla="*/ f856 1 f717"/>
                <a:gd name="f966" fmla="*/ f857 1 f718"/>
                <a:gd name="f967" fmla="*/ f858 1 f717"/>
                <a:gd name="f968" fmla="*/ f859 1 f717"/>
                <a:gd name="f969" fmla="*/ f860 1 f718"/>
                <a:gd name="f970" fmla="*/ f861 1 f717"/>
                <a:gd name="f971" fmla="*/ f862 1 f718"/>
                <a:gd name="f972" fmla="*/ f863 1 f717"/>
                <a:gd name="f973" fmla="*/ f864 1 f718"/>
                <a:gd name="f974" fmla="*/ f865 1 f717"/>
                <a:gd name="f975" fmla="*/ f866 1 f718"/>
                <a:gd name="f976" fmla="*/ f867 1 f717"/>
                <a:gd name="f977" fmla="*/ f868 1 f718"/>
                <a:gd name="f978" fmla="*/ f869 1 f717"/>
                <a:gd name="f979" fmla="*/ f870 1 f717"/>
                <a:gd name="f980" fmla="*/ f871 1 f718"/>
                <a:gd name="f981" fmla="*/ f872 1 f717"/>
                <a:gd name="f982" fmla="*/ f873 1 f718"/>
                <a:gd name="f983" fmla="*/ f874 1 f717"/>
                <a:gd name="f984" fmla="*/ f875 1 f718"/>
                <a:gd name="f985" fmla="*/ f876 1 f717"/>
                <a:gd name="f986" fmla="*/ f877 1 f718"/>
                <a:gd name="f987" fmla="*/ f878 1 f717"/>
                <a:gd name="f988" fmla="*/ f879 1 f718"/>
                <a:gd name="f989" fmla="*/ f880 1 f717"/>
                <a:gd name="f990" fmla="*/ f881 1 f717"/>
                <a:gd name="f991" fmla="*/ f882 1 f718"/>
                <a:gd name="f992" fmla="*/ f883 1 f717"/>
                <a:gd name="f993" fmla="*/ f884 1 f718"/>
                <a:gd name="f994" fmla="*/ f885 1 f717"/>
                <a:gd name="f995" fmla="*/ f886 1 f717"/>
                <a:gd name="f996" fmla="*/ f887 1 f718"/>
                <a:gd name="f997" fmla="*/ f888 1 f717"/>
                <a:gd name="f998" fmla="*/ f889 1 f718"/>
                <a:gd name="f999" fmla="*/ f890 1 f717"/>
                <a:gd name="f1000" fmla="*/ f891 1 f717"/>
                <a:gd name="f1001" fmla="*/ f892 1 f718"/>
                <a:gd name="f1002" fmla="*/ f893 1 f717"/>
                <a:gd name="f1003" fmla="*/ f894 1 f718"/>
                <a:gd name="f1004" fmla="*/ f895 1 f717"/>
                <a:gd name="f1005" fmla="*/ f896 1 f718"/>
                <a:gd name="f1006" fmla="*/ f897 1 f717"/>
                <a:gd name="f1007" fmla="*/ f898 1 f718"/>
                <a:gd name="f1008" fmla="*/ f899 1 f717"/>
                <a:gd name="f1009" fmla="*/ f900 1 f718"/>
                <a:gd name="f1010" fmla="*/ f901 1 f717"/>
                <a:gd name="f1011" fmla="*/ f902 1 f718"/>
                <a:gd name="f1012" fmla="*/ f903 1 f717"/>
                <a:gd name="f1013" fmla="*/ f904 1 f718"/>
                <a:gd name="f1014" fmla="*/ f905 1 f717"/>
                <a:gd name="f1015" fmla="*/ f906 1 f718"/>
                <a:gd name="f1016" fmla="*/ f907 1 f717"/>
                <a:gd name="f1017" fmla="*/ f908 1 f718"/>
                <a:gd name="f1018" fmla="*/ f909 1 f717"/>
                <a:gd name="f1019" fmla="*/ f910 1 f718"/>
                <a:gd name="f1020" fmla="*/ f911 1 f717"/>
                <a:gd name="f1021" fmla="*/ f912 1 f718"/>
                <a:gd name="f1022" fmla="*/ f913 1 f717"/>
                <a:gd name="f1023" fmla="*/ f914 1 f717"/>
                <a:gd name="f1024" fmla="*/ f915 1 f718"/>
                <a:gd name="f1025" fmla="*/ f916 1 f717"/>
                <a:gd name="f1026" fmla="*/ f917 1 f718"/>
                <a:gd name="f1027" fmla="*/ f918 1 f717"/>
                <a:gd name="f1028" fmla="*/ f919 1 f718"/>
                <a:gd name="f1029" fmla="*/ f920 1 f717"/>
                <a:gd name="f1030" fmla="*/ f921 1 f718"/>
                <a:gd name="f1031" fmla="*/ f922 1 f717"/>
                <a:gd name="f1032" fmla="*/ f923 1 f718"/>
                <a:gd name="f1033" fmla="*/ f924 1 f717"/>
                <a:gd name="f1034" fmla="*/ f925 1 f718"/>
                <a:gd name="f1035" fmla="*/ f926 1 f717"/>
                <a:gd name="f1036" fmla="*/ f927 1 f718"/>
                <a:gd name="f1037" fmla="*/ f928 1 f717"/>
                <a:gd name="f1038" fmla="*/ f929 1 f718"/>
                <a:gd name="f1039" fmla="*/ f930 f708 1"/>
                <a:gd name="f1040" fmla="*/ f931 f708 1"/>
                <a:gd name="f1041" fmla="*/ f933 f709 1"/>
                <a:gd name="f1042" fmla="*/ f932 f709 1"/>
                <a:gd name="f1043" fmla="*/ f934 f708 1"/>
                <a:gd name="f1044" fmla="*/ f935 f709 1"/>
                <a:gd name="f1045" fmla="*/ f936 f708 1"/>
                <a:gd name="f1046" fmla="*/ f937 f709 1"/>
                <a:gd name="f1047" fmla="*/ f938 f708 1"/>
                <a:gd name="f1048" fmla="*/ f939 f709 1"/>
                <a:gd name="f1049" fmla="*/ f940 f708 1"/>
                <a:gd name="f1050" fmla="*/ f941 f709 1"/>
                <a:gd name="f1051" fmla="*/ f942 f708 1"/>
                <a:gd name="f1052" fmla="*/ f943 f709 1"/>
                <a:gd name="f1053" fmla="*/ f944 f708 1"/>
                <a:gd name="f1054" fmla="*/ f945 f709 1"/>
                <a:gd name="f1055" fmla="*/ f946 f708 1"/>
                <a:gd name="f1056" fmla="*/ f947 f709 1"/>
                <a:gd name="f1057" fmla="*/ f948 f708 1"/>
                <a:gd name="f1058" fmla="*/ f949 f709 1"/>
                <a:gd name="f1059" fmla="*/ f950 f708 1"/>
                <a:gd name="f1060" fmla="*/ f951 f708 1"/>
                <a:gd name="f1061" fmla="*/ f952 f709 1"/>
                <a:gd name="f1062" fmla="*/ f953 f708 1"/>
                <a:gd name="f1063" fmla="*/ f954 f709 1"/>
                <a:gd name="f1064" fmla="*/ f955 f708 1"/>
                <a:gd name="f1065" fmla="*/ f956 f709 1"/>
                <a:gd name="f1066" fmla="*/ f957 f708 1"/>
                <a:gd name="f1067" fmla="*/ f958 f709 1"/>
                <a:gd name="f1068" fmla="*/ f959 f708 1"/>
                <a:gd name="f1069" fmla="*/ f960 f709 1"/>
                <a:gd name="f1070" fmla="*/ f961 f708 1"/>
                <a:gd name="f1071" fmla="*/ f962 f709 1"/>
                <a:gd name="f1072" fmla="*/ f963 f708 1"/>
                <a:gd name="f1073" fmla="*/ f964 f709 1"/>
                <a:gd name="f1074" fmla="*/ f965 f708 1"/>
                <a:gd name="f1075" fmla="*/ f966 f709 1"/>
                <a:gd name="f1076" fmla="*/ f967 f708 1"/>
                <a:gd name="f1077" fmla="*/ f968 f708 1"/>
                <a:gd name="f1078" fmla="*/ f969 f709 1"/>
                <a:gd name="f1079" fmla="*/ f970 f708 1"/>
                <a:gd name="f1080" fmla="*/ f971 f709 1"/>
                <a:gd name="f1081" fmla="*/ f972 f708 1"/>
                <a:gd name="f1082" fmla="*/ f973 f709 1"/>
                <a:gd name="f1083" fmla="*/ f974 f708 1"/>
                <a:gd name="f1084" fmla="*/ f975 f709 1"/>
                <a:gd name="f1085" fmla="*/ f976 f708 1"/>
                <a:gd name="f1086" fmla="*/ f977 f709 1"/>
                <a:gd name="f1087" fmla="*/ f978 f708 1"/>
                <a:gd name="f1088" fmla="*/ f979 f708 1"/>
                <a:gd name="f1089" fmla="*/ f980 f709 1"/>
                <a:gd name="f1090" fmla="*/ f981 f708 1"/>
                <a:gd name="f1091" fmla="*/ f982 f709 1"/>
                <a:gd name="f1092" fmla="*/ f983 f708 1"/>
                <a:gd name="f1093" fmla="*/ f984 f709 1"/>
                <a:gd name="f1094" fmla="*/ f985 f708 1"/>
                <a:gd name="f1095" fmla="*/ f986 f709 1"/>
                <a:gd name="f1096" fmla="*/ f987 f708 1"/>
                <a:gd name="f1097" fmla="*/ f988 f709 1"/>
                <a:gd name="f1098" fmla="*/ f989 f708 1"/>
                <a:gd name="f1099" fmla="*/ f990 f708 1"/>
                <a:gd name="f1100" fmla="*/ f991 f709 1"/>
                <a:gd name="f1101" fmla="*/ f992 f708 1"/>
                <a:gd name="f1102" fmla="*/ f993 f709 1"/>
                <a:gd name="f1103" fmla="*/ f994 f708 1"/>
                <a:gd name="f1104" fmla="*/ f995 f708 1"/>
                <a:gd name="f1105" fmla="*/ f996 f709 1"/>
                <a:gd name="f1106" fmla="*/ f997 f708 1"/>
                <a:gd name="f1107" fmla="*/ f998 f709 1"/>
                <a:gd name="f1108" fmla="*/ f999 f708 1"/>
                <a:gd name="f1109" fmla="*/ f1000 f708 1"/>
                <a:gd name="f1110" fmla="*/ f1001 f709 1"/>
                <a:gd name="f1111" fmla="*/ f1002 f708 1"/>
                <a:gd name="f1112" fmla="*/ f1003 f709 1"/>
                <a:gd name="f1113" fmla="*/ f1004 f708 1"/>
                <a:gd name="f1114" fmla="*/ f1005 f709 1"/>
                <a:gd name="f1115" fmla="*/ f1006 f708 1"/>
                <a:gd name="f1116" fmla="*/ f1007 f709 1"/>
                <a:gd name="f1117" fmla="*/ f1008 f708 1"/>
                <a:gd name="f1118" fmla="*/ f1009 f709 1"/>
                <a:gd name="f1119" fmla="*/ f1010 f708 1"/>
                <a:gd name="f1120" fmla="*/ f1011 f709 1"/>
                <a:gd name="f1121" fmla="*/ f1012 f708 1"/>
                <a:gd name="f1122" fmla="*/ f1013 f709 1"/>
                <a:gd name="f1123" fmla="*/ f1014 f708 1"/>
                <a:gd name="f1124" fmla="*/ f1015 f709 1"/>
                <a:gd name="f1125" fmla="*/ f1016 f708 1"/>
                <a:gd name="f1126" fmla="*/ f1017 f709 1"/>
                <a:gd name="f1127" fmla="*/ f1018 f708 1"/>
                <a:gd name="f1128" fmla="*/ f1019 f709 1"/>
                <a:gd name="f1129" fmla="*/ f1020 f708 1"/>
                <a:gd name="f1130" fmla="*/ f1021 f709 1"/>
                <a:gd name="f1131" fmla="*/ f1022 f708 1"/>
                <a:gd name="f1132" fmla="*/ f1023 f708 1"/>
                <a:gd name="f1133" fmla="*/ f1024 f709 1"/>
                <a:gd name="f1134" fmla="*/ f1025 f708 1"/>
                <a:gd name="f1135" fmla="*/ f1026 f709 1"/>
                <a:gd name="f1136" fmla="*/ f1027 f708 1"/>
                <a:gd name="f1137" fmla="*/ f1028 f709 1"/>
                <a:gd name="f1138" fmla="*/ f1029 f708 1"/>
                <a:gd name="f1139" fmla="*/ f1030 f709 1"/>
                <a:gd name="f1140" fmla="*/ f1031 f708 1"/>
                <a:gd name="f1141" fmla="*/ f1032 f709 1"/>
                <a:gd name="f1142" fmla="*/ f1033 f708 1"/>
                <a:gd name="f1143" fmla="*/ f1034 f709 1"/>
                <a:gd name="f1144" fmla="*/ f1035 f708 1"/>
                <a:gd name="f1145" fmla="*/ f1036 f709 1"/>
                <a:gd name="f1146" fmla="*/ f1037 f708 1"/>
                <a:gd name="f1147" fmla="*/ f1038 f70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24">
                  <a:pos x="f1043" y="f1044"/>
                </a:cxn>
                <a:cxn ang="f824">
                  <a:pos x="f1045" y="f1046"/>
                </a:cxn>
                <a:cxn ang="f824">
                  <a:pos x="f1047" y="f1048"/>
                </a:cxn>
                <a:cxn ang="f824">
                  <a:pos x="f1049" y="f1050"/>
                </a:cxn>
                <a:cxn ang="f824">
                  <a:pos x="f1051" y="f1052"/>
                </a:cxn>
                <a:cxn ang="f824">
                  <a:pos x="f1053" y="f1054"/>
                </a:cxn>
                <a:cxn ang="f824">
                  <a:pos x="f1055" y="f1056"/>
                </a:cxn>
                <a:cxn ang="f824">
                  <a:pos x="f1057" y="f1058"/>
                </a:cxn>
                <a:cxn ang="f824">
                  <a:pos x="f1059" y="f1044"/>
                </a:cxn>
                <a:cxn ang="f824">
                  <a:pos x="f1060" y="f1061"/>
                </a:cxn>
                <a:cxn ang="f824">
                  <a:pos x="f1062" y="f1063"/>
                </a:cxn>
                <a:cxn ang="f824">
                  <a:pos x="f1064" y="f1065"/>
                </a:cxn>
                <a:cxn ang="f824">
                  <a:pos x="f1066" y="f1067"/>
                </a:cxn>
                <a:cxn ang="f824">
                  <a:pos x="f1068" y="f1069"/>
                </a:cxn>
                <a:cxn ang="f824">
                  <a:pos x="f1070" y="f1071"/>
                </a:cxn>
                <a:cxn ang="f824">
                  <a:pos x="f1072" y="f1073"/>
                </a:cxn>
                <a:cxn ang="f824">
                  <a:pos x="f1074" y="f1075"/>
                </a:cxn>
                <a:cxn ang="f824">
                  <a:pos x="f1076" y="f1048"/>
                </a:cxn>
                <a:cxn ang="f824">
                  <a:pos x="f1077" y="f1078"/>
                </a:cxn>
                <a:cxn ang="f824">
                  <a:pos x="f1079" y="f1075"/>
                </a:cxn>
                <a:cxn ang="f824">
                  <a:pos x="f1060" y="f1080"/>
                </a:cxn>
                <a:cxn ang="f824">
                  <a:pos x="f1081" y="f1082"/>
                </a:cxn>
                <a:cxn ang="f824">
                  <a:pos x="f1083" y="f1084"/>
                </a:cxn>
                <a:cxn ang="f824">
                  <a:pos x="f1085" y="f1086"/>
                </a:cxn>
                <a:cxn ang="f824">
                  <a:pos x="f1087" y="f1084"/>
                </a:cxn>
                <a:cxn ang="f824">
                  <a:pos x="f1088" y="f1089"/>
                </a:cxn>
                <a:cxn ang="f824">
                  <a:pos x="f1090" y="f1091"/>
                </a:cxn>
                <a:cxn ang="f824">
                  <a:pos x="f1092" y="f1093"/>
                </a:cxn>
                <a:cxn ang="f824">
                  <a:pos x="f1094" y="f1095"/>
                </a:cxn>
                <a:cxn ang="f824">
                  <a:pos x="f1096" y="f1097"/>
                </a:cxn>
                <a:cxn ang="f824">
                  <a:pos x="f1098" y="f1091"/>
                </a:cxn>
                <a:cxn ang="f824">
                  <a:pos x="f1099" y="f1100"/>
                </a:cxn>
                <a:cxn ang="f824">
                  <a:pos x="f1101" y="f1102"/>
                </a:cxn>
                <a:cxn ang="f824">
                  <a:pos x="f1103" y="f1100"/>
                </a:cxn>
                <a:cxn ang="f824">
                  <a:pos x="f1104" y="f1105"/>
                </a:cxn>
                <a:cxn ang="f824">
                  <a:pos x="f1106" y="f1107"/>
                </a:cxn>
                <a:cxn ang="f824">
                  <a:pos x="f1108" y="f1100"/>
                </a:cxn>
                <a:cxn ang="f824">
                  <a:pos x="f1109" y="f1110"/>
                </a:cxn>
                <a:cxn ang="f824">
                  <a:pos x="f1111" y="f1112"/>
                </a:cxn>
                <a:cxn ang="f824">
                  <a:pos x="f1113" y="f1114"/>
                </a:cxn>
                <a:cxn ang="f824">
                  <a:pos x="f1115" y="f1116"/>
                </a:cxn>
                <a:cxn ang="f824">
                  <a:pos x="f1117" y="f1118"/>
                </a:cxn>
                <a:cxn ang="f824">
                  <a:pos x="f1119" y="f1120"/>
                </a:cxn>
                <a:cxn ang="f824">
                  <a:pos x="f1121" y="f1122"/>
                </a:cxn>
                <a:cxn ang="f824">
                  <a:pos x="f1123" y="f1124"/>
                </a:cxn>
                <a:cxn ang="f824">
                  <a:pos x="f1125" y="f1126"/>
                </a:cxn>
                <a:cxn ang="f824">
                  <a:pos x="f1127" y="f1128"/>
                </a:cxn>
                <a:cxn ang="f824">
                  <a:pos x="f1129" y="f1130"/>
                </a:cxn>
                <a:cxn ang="f824">
                  <a:pos x="f1131" y="f1073"/>
                </a:cxn>
                <a:cxn ang="f824">
                  <a:pos x="f1132" y="f1133"/>
                </a:cxn>
                <a:cxn ang="f824">
                  <a:pos x="f1134" y="f1135"/>
                </a:cxn>
                <a:cxn ang="f824">
                  <a:pos x="f1136" y="f1137"/>
                </a:cxn>
                <a:cxn ang="f824">
                  <a:pos x="f1138" y="f1139"/>
                </a:cxn>
                <a:cxn ang="f824">
                  <a:pos x="f1140" y="f1141"/>
                </a:cxn>
                <a:cxn ang="f824">
                  <a:pos x="f1142" y="f1143"/>
                </a:cxn>
                <a:cxn ang="f824">
                  <a:pos x="f1144" y="f1145"/>
                </a:cxn>
                <a:cxn ang="f824">
                  <a:pos x="f1146" y="f1147"/>
                </a:cxn>
              </a:cxnLst>
              <a:rect l="f1039" t="f1042" r="f1040" b="f1041"/>
              <a:pathLst>
                <a:path w="1042" h="1113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13" y="f51"/>
                  </a:cubicBezTo>
                  <a:cubicBezTo>
                    <a:pt x="f52" y="f53"/>
                    <a:pt x="f54" y="f23"/>
                    <a:pt x="f54" y="f55"/>
                  </a:cubicBezTo>
                  <a:cubicBezTo>
                    <a:pt x="f56" y="f57"/>
                    <a:pt x="f56" y="f58"/>
                    <a:pt x="f54" y="f59"/>
                  </a:cubicBezTo>
                  <a:cubicBezTo>
                    <a:pt x="f54" y="f59"/>
                    <a:pt x="f54" y="f60"/>
                    <a:pt x="f61" y="f60"/>
                  </a:cubicBezTo>
                  <a:cubicBezTo>
                    <a:pt x="f1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13" y="f71"/>
                  </a:cubicBezTo>
                  <a:cubicBezTo>
                    <a:pt x="f9" y="f72"/>
                    <a:pt x="f49" y="f73"/>
                    <a:pt x="f74" y="f75"/>
                  </a:cubicBezTo>
                  <a:cubicBezTo>
                    <a:pt x="f76" y="f77"/>
                    <a:pt x="f78" y="f79"/>
                    <a:pt x="f80" y="f15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90"/>
                    <a:pt x="f91" y="f80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33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cubicBezTo>
                    <a:pt x="f109" y="f110"/>
                    <a:pt x="f111" y="f6"/>
                    <a:pt x="f112" y="f6"/>
                  </a:cubicBezTo>
                  <a:cubicBezTo>
                    <a:pt x="f113" y="f6"/>
                    <a:pt x="f114" y="f110"/>
                    <a:pt x="f115" y="f116"/>
                  </a:cubicBezTo>
                  <a:cubicBezTo>
                    <a:pt x="f117" y="f118"/>
                    <a:pt x="f38" y="f118"/>
                    <a:pt x="f119" y="f120"/>
                  </a:cubicBezTo>
                  <a:cubicBezTo>
                    <a:pt x="f121" y="f122"/>
                    <a:pt x="f123" y="f124"/>
                    <a:pt x="f125" y="f126"/>
                  </a:cubicBezTo>
                  <a:cubicBezTo>
                    <a:pt x="f127" y="f128"/>
                    <a:pt x="f129" y="f95"/>
                    <a:pt x="f130" y="f131"/>
                  </a:cubicBezTo>
                  <a:cubicBezTo>
                    <a:pt x="f132" y="f133"/>
                    <a:pt x="f134" y="f135"/>
                    <a:pt x="f136" y="f61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44"/>
                    <a:pt x="f129" y="f68"/>
                    <a:pt x="f145" y="f146"/>
                  </a:cubicBezTo>
                  <a:cubicBezTo>
                    <a:pt x="f147" y="f148"/>
                    <a:pt x="f149" y="f150"/>
                    <a:pt x="f151" y="f60"/>
                  </a:cubicBezTo>
                  <a:cubicBezTo>
                    <a:pt x="f151" y="f152"/>
                    <a:pt x="f153" y="f154"/>
                    <a:pt x="f151" y="f155"/>
                  </a:cubicBezTo>
                  <a:cubicBezTo>
                    <a:pt x="f151" y="f156"/>
                    <a:pt x="f157" y="f158"/>
                    <a:pt x="f139" y="f159"/>
                  </a:cubicBezTo>
                  <a:cubicBezTo>
                    <a:pt x="f160" y="f161"/>
                    <a:pt x="f162" y="f163"/>
                    <a:pt x="f164" y="f103"/>
                  </a:cubicBezTo>
                  <a:cubicBezTo>
                    <a:pt x="f165" y="f166"/>
                    <a:pt x="f141" y="f111"/>
                    <a:pt x="f167" y="f168"/>
                  </a:cubicBezTo>
                  <a:cubicBezTo>
                    <a:pt x="f169" y="f44"/>
                    <a:pt x="f170" y="f171"/>
                    <a:pt x="f172" y="f173"/>
                  </a:cubicBezTo>
                  <a:cubicBezTo>
                    <a:pt x="f174" y="f175"/>
                    <a:pt x="f176" y="f177"/>
                    <a:pt x="f178" y="f34"/>
                  </a:cubicBezTo>
                  <a:cubicBezTo>
                    <a:pt x="f179" y="f32"/>
                    <a:pt x="f180" y="f30"/>
                    <a:pt x="f181" y="f28"/>
                  </a:cubicBezTo>
                  <a:cubicBezTo>
                    <a:pt x="f182" y="f26"/>
                    <a:pt x="f183" y="f184"/>
                    <a:pt x="f185" y="f186"/>
                  </a:cubicBezTo>
                  <a:cubicBezTo>
                    <a:pt x="f187" y="f188"/>
                    <a:pt x="f189" y="f190"/>
                    <a:pt x="f191" y="f192"/>
                  </a:cubicBezTo>
                  <a:cubicBezTo>
                    <a:pt x="f193" y="f194"/>
                    <a:pt x="f195" y="f196"/>
                    <a:pt x="f197" y="f198"/>
                  </a:cubicBezTo>
                  <a:cubicBezTo>
                    <a:pt x="f197" y="f199"/>
                    <a:pt x="f18" y="f199"/>
                    <a:pt x="f18" y="f199"/>
                  </a:cubicBezTo>
                  <a:cubicBezTo>
                    <a:pt x="f200" y="f130"/>
                    <a:pt x="f200" y="f130"/>
                    <a:pt x="f201" y="f202"/>
                  </a:cubicBezTo>
                  <a:cubicBezTo>
                    <a:pt x="f203" y="f164"/>
                    <a:pt x="f204" y="f205"/>
                    <a:pt x="f206" y="f127"/>
                  </a:cubicBezTo>
                  <a:cubicBezTo>
                    <a:pt x="f207" y="f125"/>
                    <a:pt x="f208" y="f209"/>
                    <a:pt x="f210" y="f211"/>
                  </a:cubicBezTo>
                  <a:cubicBezTo>
                    <a:pt x="f212" y="f213"/>
                    <a:pt x="f214" y="f215"/>
                    <a:pt x="f210" y="f183"/>
                  </a:cubicBezTo>
                  <a:cubicBezTo>
                    <a:pt x="f208" y="f216"/>
                    <a:pt x="f10" y="f217"/>
                    <a:pt x="f218" y="f219"/>
                  </a:cubicBezTo>
                  <a:cubicBezTo>
                    <a:pt x="f220" y="f221"/>
                    <a:pt x="f222" y="f223"/>
                    <a:pt x="f224" y="f225"/>
                  </a:cubicBezTo>
                  <a:cubicBezTo>
                    <a:pt x="f226" y="f227"/>
                    <a:pt x="f228" y="f40"/>
                    <a:pt x="f229" y="f230"/>
                  </a:cubicBezTo>
                  <a:cubicBezTo>
                    <a:pt x="f231" y="f232"/>
                    <a:pt x="f233" y="f234"/>
                    <a:pt x="f235" y="f236"/>
                  </a:cubicBezTo>
                  <a:cubicBezTo>
                    <a:pt x="f7" y="f237"/>
                    <a:pt x="f238" y="f239"/>
                    <a:pt x="f240" y="f241"/>
                  </a:cubicBezTo>
                  <a:cubicBezTo>
                    <a:pt x="f242" y="f243"/>
                    <a:pt x="f244" y="f245"/>
                    <a:pt x="f246" y="f247"/>
                  </a:cubicBezTo>
                  <a:cubicBezTo>
                    <a:pt x="f248" y="f249"/>
                    <a:pt x="f250" y="f251"/>
                    <a:pt x="f252" y="f212"/>
                  </a:cubicBezTo>
                  <a:cubicBezTo>
                    <a:pt x="f252" y="f253"/>
                    <a:pt x="f252" y="f254"/>
                    <a:pt x="f255" y="f256"/>
                  </a:cubicBezTo>
                  <a:cubicBezTo>
                    <a:pt x="f224" y="f257"/>
                    <a:pt x="f258" y="f259"/>
                    <a:pt x="f260" y="f261"/>
                  </a:cubicBezTo>
                  <a:cubicBezTo>
                    <a:pt x="f262" y="f263"/>
                    <a:pt x="f246" y="f264"/>
                    <a:pt x="f265" y="f246"/>
                  </a:cubicBezTo>
                  <a:cubicBezTo>
                    <a:pt x="f266" y="f267"/>
                    <a:pt x="f268" y="f269"/>
                    <a:pt x="f270" y="f271"/>
                  </a:cubicBezTo>
                  <a:cubicBezTo>
                    <a:pt x="f272" y="f273"/>
                    <a:pt x="f220" y="f8"/>
                    <a:pt x="f274" y="f275"/>
                  </a:cubicBezTo>
                  <a:cubicBezTo>
                    <a:pt x="f201" y="f276"/>
                    <a:pt x="f162" y="f277"/>
                    <a:pt x="f129" y="f277"/>
                  </a:cubicBezTo>
                  <a:cubicBezTo>
                    <a:pt x="f114" y="f277"/>
                    <a:pt x="f278" y="f277"/>
                    <a:pt x="f279" y="f277"/>
                  </a:cubicBezTo>
                  <a:cubicBezTo>
                    <a:pt x="f280" y="f277"/>
                    <a:pt x="f281" y="f282"/>
                    <a:pt x="f283" y="f284"/>
                  </a:cubicBezTo>
                  <a:cubicBezTo>
                    <a:pt x="f285" y="f286"/>
                    <a:pt x="f287" y="f288"/>
                    <a:pt x="f289" y="f229"/>
                  </a:cubicBezTo>
                  <a:cubicBezTo>
                    <a:pt x="f290" y="f291"/>
                    <a:pt x="f6" y="f292"/>
                    <a:pt x="f293" y="f256"/>
                  </a:cubicBezTo>
                  <a:cubicBezTo>
                    <a:pt x="f294" y="f295"/>
                    <a:pt x="f296" y="f201"/>
                    <a:pt x="f297" y="f298"/>
                  </a:cubicBezTo>
                  <a:cubicBezTo>
                    <a:pt x="f299" y="f194"/>
                    <a:pt x="f300" y="f298"/>
                    <a:pt x="f301" y="f302"/>
                  </a:cubicBezTo>
                  <a:cubicBezTo>
                    <a:pt x="f303" y="f304"/>
                    <a:pt x="f305" y="f306"/>
                    <a:pt x="f9" y="f10"/>
                  </a:cubicBezTo>
                  <a:close/>
                  <a:moveTo>
                    <a:pt x="f307" y="f308"/>
                  </a:moveTo>
                  <a:cubicBezTo>
                    <a:pt x="f309" y="f308"/>
                    <a:pt x="f310" y="f308"/>
                    <a:pt x="f113" y="f311"/>
                  </a:cubicBezTo>
                  <a:cubicBezTo>
                    <a:pt x="f215" y="f32"/>
                    <a:pt x="f312" y="f313"/>
                    <a:pt x="f314" y="f315"/>
                  </a:cubicBezTo>
                  <a:cubicBezTo>
                    <a:pt x="f316" y="f317"/>
                    <a:pt x="f318" y="f166"/>
                    <a:pt x="f319" y="f320"/>
                  </a:cubicBezTo>
                  <a:cubicBezTo>
                    <a:pt x="f321" y="f322"/>
                    <a:pt x="f323" y="f324"/>
                    <a:pt x="f151" y="f325"/>
                  </a:cubicBezTo>
                  <a:cubicBezTo>
                    <a:pt x="f326" y="f327"/>
                    <a:pt x="f190" y="f27"/>
                    <a:pt x="f328" y="f329"/>
                  </a:cubicBezTo>
                  <a:cubicBezTo>
                    <a:pt x="f330" y="f331"/>
                    <a:pt x="f249" y="f99"/>
                    <a:pt x="f332" y="f333"/>
                  </a:cubicBezTo>
                  <a:cubicBezTo>
                    <a:pt x="f334" y="f335"/>
                    <a:pt x="f336" y="f337"/>
                    <a:pt x="f338" y="f66"/>
                  </a:cubicBezTo>
                  <a:cubicBezTo>
                    <a:pt x="f338" y="f19"/>
                    <a:pt x="f336" y="f339"/>
                    <a:pt x="f340" y="f341"/>
                  </a:cubicBezTo>
                  <a:cubicBezTo>
                    <a:pt x="f185" y="f342"/>
                    <a:pt x="f343" y="f35"/>
                    <a:pt x="f344" y="f345"/>
                  </a:cubicBezTo>
                  <a:cubicBezTo>
                    <a:pt x="f346" y="f347"/>
                    <a:pt x="f348" y="f345"/>
                    <a:pt x="f349" y="f341"/>
                  </a:cubicBezTo>
                  <a:cubicBezTo>
                    <a:pt x="f350" y="f351"/>
                    <a:pt x="f350" y="f351"/>
                    <a:pt x="f350" y="f352"/>
                  </a:cubicBezTo>
                  <a:cubicBezTo>
                    <a:pt x="f353" y="f354"/>
                    <a:pt x="f355" y="f159"/>
                    <a:pt x="f356" y="f331"/>
                  </a:cubicBezTo>
                  <a:cubicBezTo>
                    <a:pt x="f73" y="f357"/>
                    <a:pt x="f75" y="f358"/>
                    <a:pt x="f41" y="f329"/>
                  </a:cubicBezTo>
                  <a:cubicBezTo>
                    <a:pt x="f359" y="f360"/>
                    <a:pt x="f361" y="f362"/>
                    <a:pt x="f61" y="f363"/>
                  </a:cubicBezTo>
                  <a:cubicBezTo>
                    <a:pt x="f56" y="f364"/>
                    <a:pt x="f365" y="f322"/>
                    <a:pt x="f366" y="f320"/>
                  </a:cubicBezTo>
                  <a:cubicBezTo>
                    <a:pt x="f367" y="f368"/>
                    <a:pt x="f369" y="f370"/>
                    <a:pt x="f371" y="f372"/>
                  </a:cubicBezTo>
                  <a:cubicBezTo>
                    <a:pt x="f373" y="f216"/>
                    <a:pt x="f374" y="f308"/>
                    <a:pt x="f307" y="f308"/>
                  </a:cubicBezTo>
                  <a:close/>
                  <a:moveTo>
                    <a:pt x="f216" y="f375"/>
                  </a:moveTo>
                  <a:cubicBezTo>
                    <a:pt x="f188" y="f135"/>
                    <a:pt x="f188" y="f135"/>
                    <a:pt x="f18" y="f376"/>
                  </a:cubicBezTo>
                  <a:cubicBezTo>
                    <a:pt x="f377" y="f305"/>
                    <a:pt x="f378" y="f379"/>
                    <a:pt x="f380" y="f381"/>
                  </a:cubicBezTo>
                  <a:cubicBezTo>
                    <a:pt x="f382" y="f383"/>
                    <a:pt x="f167" y="f384"/>
                    <a:pt x="f385" y="f95"/>
                  </a:cubicBezTo>
                  <a:cubicBezTo>
                    <a:pt x="f386" y="f387"/>
                    <a:pt x="f388" y="f389"/>
                    <a:pt x="f390" y="f391"/>
                  </a:cubicBezTo>
                  <a:cubicBezTo>
                    <a:pt x="f392" y="f391"/>
                    <a:pt x="f393" y="f394"/>
                    <a:pt x="f395" y="f396"/>
                  </a:cubicBezTo>
                  <a:cubicBezTo>
                    <a:pt x="f397" y="f398"/>
                    <a:pt x="f346" y="f399"/>
                    <a:pt x="f400" y="f401"/>
                  </a:cubicBezTo>
                  <a:cubicBezTo>
                    <a:pt x="f402" y="f403"/>
                    <a:pt x="f107" y="f404"/>
                    <a:pt x="f405" y="f406"/>
                  </a:cubicBezTo>
                  <a:cubicBezTo>
                    <a:pt x="f348" y="f407"/>
                    <a:pt x="f408" y="f409"/>
                    <a:pt x="f410" y="f411"/>
                  </a:cubicBezTo>
                  <a:cubicBezTo>
                    <a:pt x="f369" y="f412"/>
                    <a:pt x="f413" y="f83"/>
                    <a:pt x="f414" y="f415"/>
                  </a:cubicBezTo>
                  <a:cubicBezTo>
                    <a:pt x="f416" y="f417"/>
                    <a:pt x="f379" y="f418"/>
                    <a:pt x="f419" y="f420"/>
                  </a:cubicBezTo>
                  <a:cubicBezTo>
                    <a:pt x="f421" y="f422"/>
                    <a:pt x="f423" y="f424"/>
                    <a:pt x="f425" y="f426"/>
                  </a:cubicBezTo>
                  <a:cubicBezTo>
                    <a:pt x="f88" y="f52"/>
                    <a:pt x="f427" y="f54"/>
                    <a:pt x="f428" y="f15"/>
                  </a:cubicBezTo>
                  <a:cubicBezTo>
                    <a:pt x="f429" y="f430"/>
                    <a:pt x="f61" y="f365"/>
                    <a:pt x="f41" y="f430"/>
                  </a:cubicBezTo>
                  <a:cubicBezTo>
                    <a:pt x="f19" y="f359"/>
                    <a:pt x="f57" y="f431"/>
                    <a:pt x="f432" y="f433"/>
                  </a:cubicBezTo>
                  <a:cubicBezTo>
                    <a:pt x="f434" y="f435"/>
                    <a:pt x="f436" y="f417"/>
                    <a:pt x="f437" y="f438"/>
                  </a:cubicBezTo>
                  <a:cubicBezTo>
                    <a:pt x="f211" y="f439"/>
                    <a:pt x="f243" y="f440"/>
                    <a:pt x="f441" y="f442"/>
                  </a:cubicBezTo>
                  <a:cubicBezTo>
                    <a:pt x="f443" y="f444"/>
                    <a:pt x="f245" y="f445"/>
                    <a:pt x="f446" y="f415"/>
                  </a:cubicBezTo>
                  <a:cubicBezTo>
                    <a:pt x="f447" y="f76"/>
                    <a:pt x="f182" y="f448"/>
                    <a:pt x="f216" y="f375"/>
                  </a:cubicBezTo>
                  <a:close/>
                  <a:moveTo>
                    <a:pt x="f172" y="f449"/>
                  </a:moveTo>
                  <a:cubicBezTo>
                    <a:pt x="f450" y="f451"/>
                    <a:pt x="f450" y="f452"/>
                    <a:pt x="f453" y="f452"/>
                  </a:cubicBezTo>
                  <a:cubicBezTo>
                    <a:pt x="f316" y="f454"/>
                    <a:pt x="f455" y="f456"/>
                    <a:pt x="f188" y="f457"/>
                  </a:cubicBezTo>
                  <a:cubicBezTo>
                    <a:pt x="f458" y="f228"/>
                    <a:pt x="f450" y="f263"/>
                    <a:pt x="f459" y="f460"/>
                  </a:cubicBezTo>
                  <a:cubicBezTo>
                    <a:pt x="f167" y="f207"/>
                    <a:pt x="f459" y="f461"/>
                    <a:pt x="f462" y="f295"/>
                  </a:cubicBezTo>
                  <a:cubicBezTo>
                    <a:pt x="f316" y="f251"/>
                    <a:pt x="f463" y="f321"/>
                    <a:pt x="f464" y="f330"/>
                  </a:cubicBezTo>
                  <a:cubicBezTo>
                    <a:pt x="f465" y="f466"/>
                    <a:pt x="f467" y="f466"/>
                    <a:pt x="f213" y="f458"/>
                  </a:cubicBezTo>
                  <a:cubicBezTo>
                    <a:pt x="f467" y="f191"/>
                    <a:pt x="f468" y="f143"/>
                    <a:pt x="f469" y="f470"/>
                  </a:cubicBezTo>
                  <a:cubicBezTo>
                    <a:pt x="f443" y="f202"/>
                    <a:pt x="f336" y="f207"/>
                    <a:pt x="f26" y="f471"/>
                  </a:cubicBezTo>
                  <a:cubicBezTo>
                    <a:pt x="f472" y="f473"/>
                    <a:pt x="f26" y="f474"/>
                    <a:pt x="f463" y="f475"/>
                  </a:cubicBezTo>
                  <a:cubicBezTo>
                    <a:pt x="f476" y="f477"/>
                    <a:pt x="f209" y="f477"/>
                    <a:pt x="f311" y="f477"/>
                  </a:cubicBezTo>
                  <a:cubicBezTo>
                    <a:pt x="f30" y="f477"/>
                    <a:pt x="f478" y="f479"/>
                    <a:pt x="f480" y="f479"/>
                  </a:cubicBezTo>
                  <a:cubicBezTo>
                    <a:pt x="f481" y="f475"/>
                    <a:pt x="f482" y="f479"/>
                    <a:pt x="f483" y="f479"/>
                  </a:cubicBezTo>
                  <a:cubicBezTo>
                    <a:pt x="f484" y="f485"/>
                    <a:pt x="f239" y="f486"/>
                    <a:pt x="f181" y="f487"/>
                  </a:cubicBezTo>
                  <a:cubicBezTo>
                    <a:pt x="f488" y="f244"/>
                    <a:pt x="f489" y="f490"/>
                    <a:pt x="f38" y="f491"/>
                  </a:cubicBezTo>
                  <a:cubicBezTo>
                    <a:pt x="f492" y="f493"/>
                    <a:pt x="f114" y="f238"/>
                    <a:pt x="f494" y="f495"/>
                  </a:cubicBezTo>
                  <a:cubicBezTo>
                    <a:pt x="f496" y="f497"/>
                    <a:pt x="f498" y="f499"/>
                    <a:pt x="f225" y="f500"/>
                  </a:cubicBezTo>
                  <a:cubicBezTo>
                    <a:pt x="f112" y="f266"/>
                    <a:pt x="f501" y="f502"/>
                    <a:pt x="f503" y="f504"/>
                  </a:cubicBezTo>
                  <a:cubicBezTo>
                    <a:pt x="f307" y="f505"/>
                    <a:pt x="f506" y="f507"/>
                    <a:pt x="f508" y="f509"/>
                  </a:cubicBezTo>
                  <a:cubicBezTo>
                    <a:pt x="f510" y="f509"/>
                    <a:pt x="f173" y="f509"/>
                    <a:pt x="f171" y="f509"/>
                  </a:cubicBezTo>
                  <a:cubicBezTo>
                    <a:pt x="f370" y="f511"/>
                    <a:pt x="f512" y="f513"/>
                    <a:pt x="f325" y="f206"/>
                  </a:cubicBezTo>
                  <a:cubicBezTo>
                    <a:pt x="f357" y="f514"/>
                    <a:pt x="f515" y="f516"/>
                    <a:pt x="f154" y="f153"/>
                  </a:cubicBezTo>
                  <a:cubicBezTo>
                    <a:pt x="f517" y="f191"/>
                    <a:pt x="f31" y="f169"/>
                    <a:pt x="f517" y="f458"/>
                  </a:cubicBezTo>
                  <a:cubicBezTo>
                    <a:pt x="f355" y="f326"/>
                    <a:pt x="f39" y="f518"/>
                    <a:pt x="f361" y="f218"/>
                  </a:cubicBezTo>
                  <a:cubicBezTo>
                    <a:pt x="f54" y="f519"/>
                    <a:pt x="f56" y="f520"/>
                    <a:pt x="f521" y="f473"/>
                  </a:cubicBezTo>
                  <a:cubicBezTo>
                    <a:pt x="f522" y="f523"/>
                    <a:pt x="f349" y="f267"/>
                    <a:pt x="f524" y="f525"/>
                  </a:cubicBezTo>
                  <a:cubicBezTo>
                    <a:pt x="f53" y="f451"/>
                    <a:pt x="f526" y="f449"/>
                    <a:pt x="f331" y="f449"/>
                  </a:cubicBezTo>
                  <a:cubicBezTo>
                    <a:pt x="f315" y="f449"/>
                    <a:pt x="f527" y="f449"/>
                    <a:pt x="f528" y="f449"/>
                  </a:cubicBezTo>
                  <a:cubicBezTo>
                    <a:pt x="f32" y="f449"/>
                    <a:pt x="f529" y="f449"/>
                    <a:pt x="f340" y="f449"/>
                  </a:cubicBezTo>
                  <a:cubicBezTo>
                    <a:pt x="f340" y="f530"/>
                    <a:pt x="f340" y="f525"/>
                    <a:pt x="f340" y="f531"/>
                  </a:cubicBezTo>
                  <a:cubicBezTo>
                    <a:pt x="f340" y="f532"/>
                    <a:pt x="f340" y="f491"/>
                    <a:pt x="f340" y="f533"/>
                  </a:cubicBezTo>
                  <a:cubicBezTo>
                    <a:pt x="f340" y="f490"/>
                    <a:pt x="f311" y="f288"/>
                    <a:pt x="f187" y="f288"/>
                  </a:cubicBezTo>
                  <a:cubicBezTo>
                    <a:pt x="f26" y="f534"/>
                    <a:pt x="f535" y="f536"/>
                    <a:pt x="f537" y="f533"/>
                  </a:cubicBezTo>
                  <a:cubicBezTo>
                    <a:pt x="f537" y="f538"/>
                    <a:pt x="f537" y="f539"/>
                    <a:pt x="f537" y="f495"/>
                  </a:cubicBezTo>
                  <a:cubicBezTo>
                    <a:pt x="f537" y="f454"/>
                    <a:pt x="f537" y="f540"/>
                    <a:pt x="f537" y="f449"/>
                  </a:cubicBezTo>
                  <a:cubicBezTo>
                    <a:pt x="f125" y="f449"/>
                    <a:pt x="f249" y="f449"/>
                    <a:pt x="f172" y="f449"/>
                  </a:cubicBezTo>
                  <a:close/>
                  <a:moveTo>
                    <a:pt x="f541" y="f449"/>
                  </a:moveTo>
                  <a:cubicBezTo>
                    <a:pt x="f59" y="f452"/>
                    <a:pt x="f542" y="f543"/>
                    <a:pt x="f150" y="f525"/>
                  </a:cubicBezTo>
                  <a:cubicBezTo>
                    <a:pt x="f339" y="f544"/>
                    <a:pt x="f71" y="f545"/>
                    <a:pt x="f546" y="f547"/>
                  </a:cubicBezTo>
                  <a:cubicBezTo>
                    <a:pt x="f548" y="f218"/>
                    <a:pt x="f3" y="f306"/>
                    <a:pt x="f383" y="f304"/>
                  </a:cubicBezTo>
                  <a:cubicBezTo>
                    <a:pt x="f549" y="f550"/>
                    <a:pt x="f551" y="f550"/>
                    <a:pt x="f285" y="f552"/>
                  </a:cubicBezTo>
                  <a:cubicBezTo>
                    <a:pt x="f296" y="f553"/>
                    <a:pt x="f120" y="f507"/>
                    <a:pt x="f554" y="f555"/>
                  </a:cubicBezTo>
                  <a:cubicBezTo>
                    <a:pt x="f554" y="f252"/>
                    <a:pt x="f556" y="f557"/>
                    <a:pt x="f106" y="f558"/>
                  </a:cubicBezTo>
                  <a:cubicBezTo>
                    <a:pt x="f559" y="f242"/>
                    <a:pt x="f560" y="f561"/>
                    <a:pt x="f562" y="f563"/>
                  </a:cubicBezTo>
                  <a:cubicBezTo>
                    <a:pt x="f564" y="f565"/>
                    <a:pt x="f299" y="f566"/>
                    <a:pt x="f567" y="f566"/>
                  </a:cubicBezTo>
                  <a:cubicBezTo>
                    <a:pt x="f91" y="f566"/>
                    <a:pt x="f568" y="f566"/>
                    <a:pt x="f569" y="f449"/>
                  </a:cubicBezTo>
                  <a:cubicBezTo>
                    <a:pt x="f2" y="f449"/>
                    <a:pt x="f570" y="f449"/>
                    <a:pt x="f541" y="f449"/>
                  </a:cubicBezTo>
                  <a:close/>
                  <a:moveTo>
                    <a:pt x="f511" y="f571"/>
                  </a:moveTo>
                  <a:cubicBezTo>
                    <a:pt x="f520" y="f571"/>
                    <a:pt x="f224" y="f452"/>
                    <a:pt x="f260" y="f532"/>
                  </a:cubicBezTo>
                  <a:cubicBezTo>
                    <a:pt x="f572" y="f538"/>
                    <a:pt x="f502" y="f573"/>
                    <a:pt x="f272" y="f574"/>
                  </a:cubicBezTo>
                  <a:cubicBezTo>
                    <a:pt x="f575" y="f523"/>
                    <a:pt x="f576" y="f258"/>
                    <a:pt x="f475" y="f255"/>
                  </a:cubicBezTo>
                  <a:cubicBezTo>
                    <a:pt x="f577" y="f578"/>
                    <a:pt x="f553" y="f263"/>
                    <a:pt x="f132" y="f520"/>
                  </a:cubicBezTo>
                  <a:cubicBezTo>
                    <a:pt x="f203" y="f519"/>
                    <a:pt x="f202" y="f220"/>
                    <a:pt x="f16" y="f222"/>
                  </a:cubicBezTo>
                  <a:cubicBezTo>
                    <a:pt x="f518" y="f224"/>
                    <a:pt x="f16" y="f557"/>
                    <a:pt x="f579" y="f580"/>
                  </a:cubicBezTo>
                  <a:cubicBezTo>
                    <a:pt x="f581" y="f576"/>
                    <a:pt x="f134" y="f582"/>
                    <a:pt x="f583" y="f502"/>
                  </a:cubicBezTo>
                  <a:cubicBezTo>
                    <a:pt x="f584" y="f264"/>
                    <a:pt x="f550" y="f575"/>
                    <a:pt x="f295" y="f585"/>
                  </a:cubicBezTo>
                  <a:cubicBezTo>
                    <a:pt x="f295" y="f586"/>
                    <a:pt x="f134" y="f587"/>
                    <a:pt x="f579" y="f233"/>
                  </a:cubicBezTo>
                  <a:cubicBezTo>
                    <a:pt x="f588" y="f266"/>
                    <a:pt x="f589" y="f233"/>
                    <a:pt x="f590" y="f233"/>
                  </a:cubicBezTo>
                  <a:cubicBezTo>
                    <a:pt x="f591" y="f266"/>
                    <a:pt x="f378" y="f574"/>
                    <a:pt x="f192" y="f592"/>
                  </a:cubicBezTo>
                  <a:cubicBezTo>
                    <a:pt x="f516" y="f593"/>
                    <a:pt x="f192" y="f594"/>
                    <a:pt x="f591" y="f595"/>
                  </a:cubicBezTo>
                  <a:cubicBezTo>
                    <a:pt x="f596" y="f267"/>
                    <a:pt x="f203" y="f536"/>
                    <a:pt x="f588" y="f597"/>
                  </a:cubicBezTo>
                  <a:cubicBezTo>
                    <a:pt x="f589" y="f491"/>
                    <a:pt x="f198" y="f598"/>
                    <a:pt x="f130" y="f598"/>
                  </a:cubicBezTo>
                  <a:cubicBezTo>
                    <a:pt x="f599" y="f598"/>
                    <a:pt x="f200" y="f600"/>
                    <a:pt x="f601" y="f602"/>
                  </a:cubicBezTo>
                  <a:cubicBezTo>
                    <a:pt x="f603" y="f604"/>
                    <a:pt x="f200" y="f605"/>
                    <a:pt x="f606" y="f607"/>
                  </a:cubicBezTo>
                  <a:cubicBezTo>
                    <a:pt x="f596" y="f566"/>
                    <a:pt x="f461" y="f608"/>
                    <a:pt x="f511" y="f571"/>
                  </a:cubicBezTo>
                  <a:close/>
                  <a:moveTo>
                    <a:pt x="f609" y="f610"/>
                  </a:moveTo>
                  <a:cubicBezTo>
                    <a:pt x="f167" y="f144"/>
                    <a:pt x="f611" y="f73"/>
                    <a:pt x="f462" y="f140"/>
                  </a:cubicBezTo>
                  <a:cubicBezTo>
                    <a:pt x="f462" y="f612"/>
                    <a:pt x="f170" y="f54"/>
                    <a:pt x="f466" y="f431"/>
                  </a:cubicBezTo>
                  <a:cubicBezTo>
                    <a:pt x="f613" y="f426"/>
                    <a:pt x="f537" y="f614"/>
                    <a:pt x="f308" y="f424"/>
                  </a:cubicBezTo>
                  <a:cubicBezTo>
                    <a:pt x="f615" y="f433"/>
                    <a:pt x="f478" y="f616"/>
                    <a:pt x="f480" y="f617"/>
                  </a:cubicBezTo>
                  <a:cubicBezTo>
                    <a:pt x="f618" y="f361"/>
                    <a:pt x="f121" y="f619"/>
                    <a:pt x="f620" y="f142"/>
                  </a:cubicBezTo>
                  <a:cubicBezTo>
                    <a:pt x="f621" y="f366"/>
                    <a:pt x="f622" y="f72"/>
                    <a:pt x="f623" y="f37"/>
                  </a:cubicBezTo>
                  <a:cubicBezTo>
                    <a:pt x="f437" y="f624"/>
                    <a:pt x="f535" y="f371"/>
                    <a:pt x="f609" y="f610"/>
                  </a:cubicBezTo>
                  <a:close/>
                  <a:moveTo>
                    <a:pt x="f625" y="f626"/>
                  </a:moveTo>
                  <a:cubicBezTo>
                    <a:pt x="f625" y="f627"/>
                    <a:pt x="f625" y="f455"/>
                    <a:pt x="f628" y="f20"/>
                  </a:cubicBezTo>
                  <a:cubicBezTo>
                    <a:pt x="f402" y="f611"/>
                    <a:pt x="f368" y="f326"/>
                    <a:pt x="f230" y="f323"/>
                  </a:cubicBezTo>
                  <a:cubicBezTo>
                    <a:pt x="f629" y="f139"/>
                    <a:pt x="f434" y="f139"/>
                    <a:pt x="f630" y="f151"/>
                  </a:cubicBezTo>
                  <a:cubicBezTo>
                    <a:pt x="f631" y="f632"/>
                    <a:pt x="f113" y="f127"/>
                    <a:pt x="f114" y="f170"/>
                  </a:cubicBezTo>
                  <a:cubicBezTo>
                    <a:pt x="f219" y="f172"/>
                    <a:pt x="f633" y="f634"/>
                    <a:pt x="f633" y="f635"/>
                  </a:cubicBezTo>
                  <a:cubicBezTo>
                    <a:pt x="f393" y="f188"/>
                    <a:pt x="f115" y="f636"/>
                    <a:pt x="f492" y="f626"/>
                  </a:cubicBezTo>
                  <a:cubicBezTo>
                    <a:pt x="f637" y="f626"/>
                    <a:pt x="f638" y="f626"/>
                    <a:pt x="f625" y="f626"/>
                  </a:cubicBezTo>
                  <a:close/>
                  <a:moveTo>
                    <a:pt x="f555" y="f464"/>
                  </a:moveTo>
                  <a:cubicBezTo>
                    <a:pt x="f505" y="f537"/>
                    <a:pt x="f639" y="f328"/>
                    <a:pt x="f208" y="f470"/>
                  </a:cubicBezTo>
                  <a:cubicBezTo>
                    <a:pt x="f639" y="f162"/>
                    <a:pt x="f640" y="f130"/>
                    <a:pt x="f504" y="f378"/>
                  </a:cubicBezTo>
                  <a:cubicBezTo>
                    <a:pt x="f641" y="f642"/>
                    <a:pt x="f582" y="f643"/>
                    <a:pt x="f487" y="f644"/>
                  </a:cubicBezTo>
                  <a:cubicBezTo>
                    <a:pt x="f582" y="f243"/>
                    <a:pt x="f645" y="f241"/>
                    <a:pt x="f555" y="f464"/>
                  </a:cubicBezTo>
                  <a:close/>
                  <a:moveTo>
                    <a:pt x="f432" y="f626"/>
                  </a:moveTo>
                  <a:cubicBezTo>
                    <a:pt x="f646" y="f455"/>
                    <a:pt x="f647" y="f190"/>
                    <a:pt x="f348" y="f648"/>
                  </a:cubicBezTo>
                  <a:cubicBezTo>
                    <a:pt x="f649" y="f518"/>
                    <a:pt x="f364" y="f579"/>
                    <a:pt x="f236" y="f134"/>
                  </a:cubicBezTo>
                  <a:cubicBezTo>
                    <a:pt x="f44" y="f14"/>
                    <a:pt x="f510" y="f14"/>
                    <a:pt x="f650" y="f14"/>
                  </a:cubicBezTo>
                  <a:cubicBezTo>
                    <a:pt x="f650" y="f198"/>
                    <a:pt x="f307" y="f192"/>
                    <a:pt x="f46" y="f162"/>
                  </a:cubicBezTo>
                  <a:cubicBezTo>
                    <a:pt x="f651" y="f599"/>
                    <a:pt x="f652" y="f382"/>
                    <a:pt x="f653" y="f330"/>
                  </a:cubicBezTo>
                  <a:cubicBezTo>
                    <a:pt x="f654" y="f188"/>
                    <a:pt x="f432" y="f655"/>
                    <a:pt x="f432" y="f626"/>
                  </a:cubicBezTo>
                  <a:close/>
                  <a:moveTo>
                    <a:pt x="f599" y="f228"/>
                  </a:moveTo>
                  <a:cubicBezTo>
                    <a:pt x="f380" y="f656"/>
                    <a:pt x="f601" y="f471"/>
                    <a:pt x="f194" y="f10"/>
                  </a:cubicBezTo>
                  <a:cubicBezTo>
                    <a:pt x="f196" y="f214"/>
                    <a:pt x="f591" y="f509"/>
                    <a:pt x="f657" y="f553"/>
                  </a:cubicBezTo>
                  <a:cubicBezTo>
                    <a:pt x="f658" y="f274"/>
                    <a:pt x="f130" y="f550"/>
                    <a:pt x="f251" y="f302"/>
                  </a:cubicBezTo>
                  <a:cubicBezTo>
                    <a:pt x="f136" y="f14"/>
                    <a:pt x="f145" y="f204"/>
                    <a:pt x="f129" y="f659"/>
                  </a:cubicBezTo>
                  <a:cubicBezTo>
                    <a:pt x="f660" y="f208"/>
                    <a:pt x="f323" y="f507"/>
                    <a:pt x="f382" y="f218"/>
                  </a:cubicBezTo>
                  <a:cubicBezTo>
                    <a:pt x="f661" y="f572"/>
                    <a:pt x="f662" y="f266"/>
                    <a:pt x="f462" y="f288"/>
                  </a:cubicBezTo>
                  <a:cubicBezTo>
                    <a:pt x="f170" y="f533"/>
                    <a:pt x="f611" y="f491"/>
                    <a:pt x="f191" y="f454"/>
                  </a:cubicBezTo>
                  <a:cubicBezTo>
                    <a:pt x="f197" y="f598"/>
                    <a:pt x="f205" y="f533"/>
                    <a:pt x="f129" y="f267"/>
                  </a:cubicBezTo>
                  <a:cubicBezTo>
                    <a:pt x="f205" y="f244"/>
                    <a:pt x="f141" y="f587"/>
                    <a:pt x="f599" y="f228"/>
                  </a:cubicBezTo>
                  <a:close/>
                  <a:moveTo>
                    <a:pt x="f392" y="f500"/>
                  </a:moveTo>
                  <a:cubicBezTo>
                    <a:pt x="f663" y="f664"/>
                    <a:pt x="f665" y="f585"/>
                    <a:pt x="f666" y="f547"/>
                  </a:cubicBezTo>
                  <a:cubicBezTo>
                    <a:pt x="f489" y="f479"/>
                    <a:pt x="f622" y="f218"/>
                    <a:pt x="f667" y="f254"/>
                  </a:cubicBezTo>
                  <a:cubicBezTo>
                    <a:pt x="f527" y="f10"/>
                    <a:pt x="f119" y="f214"/>
                    <a:pt x="f668" y="f214"/>
                  </a:cubicBezTo>
                  <a:cubicBezTo>
                    <a:pt x="f492" y="f210"/>
                    <a:pt x="f669" y="f210"/>
                    <a:pt x="f496" y="f210"/>
                  </a:cubicBezTo>
                  <a:cubicBezTo>
                    <a:pt x="f670" y="f479"/>
                    <a:pt x="f671" y="f270"/>
                    <a:pt x="f392" y="f500"/>
                  </a:cubicBezTo>
                  <a:close/>
                  <a:moveTo>
                    <a:pt x="f237" y="f672"/>
                  </a:moveTo>
                  <a:cubicBezTo>
                    <a:pt x="f498" y="f162"/>
                    <a:pt x="f673" y="f16"/>
                    <a:pt x="f114" y="f204"/>
                  </a:cubicBezTo>
                  <a:cubicBezTo>
                    <a:pt x="f674" y="f550"/>
                    <a:pt x="f675" y="f14"/>
                    <a:pt x="f489" y="f298"/>
                  </a:cubicBezTo>
                  <a:cubicBezTo>
                    <a:pt x="f621" y="f516"/>
                    <a:pt x="f676" y="f380"/>
                    <a:pt x="f527" y="f141"/>
                  </a:cubicBezTo>
                  <a:cubicBezTo>
                    <a:pt x="f392" y="f326"/>
                    <a:pt x="f677" y="f151"/>
                    <a:pt x="f237" y="f672"/>
                  </a:cubicBezTo>
                  <a:close/>
                  <a:moveTo>
                    <a:pt x="f678" y="f679"/>
                  </a:moveTo>
                  <a:cubicBezTo>
                    <a:pt x="f680" y="f343"/>
                    <a:pt x="f582" y="f313"/>
                    <a:pt x="f292" y="f681"/>
                  </a:cubicBezTo>
                  <a:cubicBezTo>
                    <a:pt x="f555" y="f621"/>
                    <a:pt x="f504" y="f682"/>
                    <a:pt x="f504" y="f182"/>
                  </a:cubicBezTo>
                  <a:cubicBezTo>
                    <a:pt x="f504" y="f36"/>
                    <a:pt x="f292" y="f683"/>
                    <a:pt x="f684" y="f121"/>
                  </a:cubicBezTo>
                  <a:cubicBezTo>
                    <a:pt x="f685" y="f686"/>
                    <a:pt x="f687" y="f482"/>
                    <a:pt x="f587" y="f185"/>
                  </a:cubicBezTo>
                  <a:cubicBezTo>
                    <a:pt x="f680" y="f185"/>
                    <a:pt x="f688" y="f447"/>
                    <a:pt x="f574" y="f689"/>
                  </a:cubicBezTo>
                  <a:cubicBezTo>
                    <a:pt x="f690" y="f180"/>
                    <a:pt x="f240" y="f691"/>
                    <a:pt x="f678" y="f679"/>
                  </a:cubicBezTo>
                  <a:close/>
                  <a:moveTo>
                    <a:pt x="f692" y="f693"/>
                  </a:moveTo>
                  <a:cubicBezTo>
                    <a:pt x="f481" y="f552"/>
                    <a:pt x="f694" y="f583"/>
                    <a:pt x="f695" y="f201"/>
                  </a:cubicBezTo>
                  <a:cubicBezTo>
                    <a:pt x="f696" y="f14"/>
                    <a:pt x="f697" y="f461"/>
                    <a:pt x="f698" y="f12"/>
                  </a:cubicBezTo>
                  <a:cubicBezTo>
                    <a:pt x="f696" y="f256"/>
                    <a:pt x="f699" y="f700"/>
                    <a:pt x="f692" y="f693"/>
                  </a:cubicBezTo>
                  <a:close/>
                  <a:moveTo>
                    <a:pt x="f483" y="f205"/>
                  </a:moveTo>
                  <a:cubicBezTo>
                    <a:pt x="f180" y="f167"/>
                    <a:pt x="f484" y="f701"/>
                    <a:pt x="f702" y="f176"/>
                  </a:cubicBezTo>
                  <a:cubicBezTo>
                    <a:pt x="f489" y="f703"/>
                    <a:pt x="f622" y="f704"/>
                    <a:pt x="f666" y="f450"/>
                  </a:cubicBezTo>
                  <a:cubicBezTo>
                    <a:pt x="f705" y="f609"/>
                    <a:pt x="f706" y="f661"/>
                    <a:pt x="f483" y="f205"/>
                  </a:cubicBezTo>
                  <a:close/>
                </a:path>
              </a:pathLst>
            </a:custGeom>
            <a:solidFill>
              <a:srgbClr val="AB7A2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B7625E63-2EE1-FA18-DD33-9A42F0700FD0}"/>
                </a:ext>
              </a:extLst>
            </p:cNvPr>
            <p:cNvSpPr/>
            <p:nvPr/>
          </p:nvSpPr>
          <p:spPr>
            <a:xfrm>
              <a:off x="6545320" y="2816681"/>
              <a:ext cx="753246" cy="4157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4"/>
                <a:gd name="f7" fmla="val 113"/>
                <a:gd name="f8" fmla="val 102"/>
                <a:gd name="f9" fmla="val 126"/>
                <a:gd name="f10" fmla="val 149"/>
                <a:gd name="f11" fmla="val 173"/>
                <a:gd name="f12" fmla="val 1"/>
                <a:gd name="f13" fmla="val 193"/>
                <a:gd name="f14" fmla="val 14"/>
                <a:gd name="f15" fmla="val 199"/>
                <a:gd name="f16" fmla="val 34"/>
                <a:gd name="f17" fmla="val 190"/>
                <a:gd name="f18" fmla="val 79"/>
                <a:gd name="f19" fmla="val 112"/>
                <a:gd name="f20" fmla="val 103"/>
                <a:gd name="f21" fmla="val 56"/>
                <a:gd name="f22" fmla="val 15"/>
                <a:gd name="f23" fmla="val 80"/>
                <a:gd name="f24" fmla="val 4"/>
                <a:gd name="f25" fmla="val 10"/>
                <a:gd name="f26" fmla="val 31"/>
                <a:gd name="f27" fmla="val 54"/>
                <a:gd name="f28" fmla="val 78"/>
                <a:gd name="f29" fmla="val 51"/>
                <a:gd name="f30" fmla="val 62"/>
                <a:gd name="f31" fmla="val 76"/>
                <a:gd name="f32" fmla="val 95"/>
                <a:gd name="f33" fmla="val 134"/>
                <a:gd name="f34" fmla="val 90"/>
                <a:gd name="f35" fmla="val 153"/>
                <a:gd name="f36" fmla="val 128"/>
                <a:gd name="f37" fmla="val 45"/>
                <a:gd name="f38" fmla="val 72"/>
                <a:gd name="f39" fmla="+- 0 0 -90"/>
                <a:gd name="f40" fmla="*/ f3 1 204"/>
                <a:gd name="f41" fmla="*/ f4 1 113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204"/>
                <a:gd name="f50" fmla="*/ f46 1 113"/>
                <a:gd name="f51" fmla="*/ 102 f47 1"/>
                <a:gd name="f52" fmla="*/ 0 f46 1"/>
                <a:gd name="f53" fmla="*/ 173 f47 1"/>
                <a:gd name="f54" fmla="*/ 1 f46 1"/>
                <a:gd name="f55" fmla="*/ 199 f47 1"/>
                <a:gd name="f56" fmla="*/ 34 f46 1"/>
                <a:gd name="f57" fmla="*/ 103 f47 1"/>
                <a:gd name="f58" fmla="*/ 112 f46 1"/>
                <a:gd name="f59" fmla="*/ 4 f47 1"/>
                <a:gd name="f60" fmla="*/ 31 f47 1"/>
                <a:gd name="f61" fmla="*/ 51 f47 1"/>
                <a:gd name="f62" fmla="*/ 62 f46 1"/>
                <a:gd name="f63" fmla="*/ 153 f47 1"/>
                <a:gd name="f64" fmla="+- f48 0 f1"/>
                <a:gd name="f65" fmla="*/ f51 1 204"/>
                <a:gd name="f66" fmla="*/ f52 1 113"/>
                <a:gd name="f67" fmla="*/ f53 1 204"/>
                <a:gd name="f68" fmla="*/ f54 1 113"/>
                <a:gd name="f69" fmla="*/ f55 1 204"/>
                <a:gd name="f70" fmla="*/ f56 1 113"/>
                <a:gd name="f71" fmla="*/ f57 1 204"/>
                <a:gd name="f72" fmla="*/ f58 1 113"/>
                <a:gd name="f73" fmla="*/ f59 1 204"/>
                <a:gd name="f74" fmla="*/ f60 1 204"/>
                <a:gd name="f75" fmla="*/ f61 1 204"/>
                <a:gd name="f76" fmla="*/ f62 1 113"/>
                <a:gd name="f77" fmla="*/ f63 1 204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49"/>
                <a:gd name="f91" fmla="*/ f74 1 f49"/>
                <a:gd name="f92" fmla="*/ f75 1 f49"/>
                <a:gd name="f93" fmla="*/ f76 1 f50"/>
                <a:gd name="f94" fmla="*/ f77 1 f49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0 1"/>
                <a:gd name="f108" fmla="*/ f91 f40 1"/>
                <a:gd name="f109" fmla="*/ f92 f40 1"/>
                <a:gd name="f110" fmla="*/ f93 f41 1"/>
                <a:gd name="f111" fmla="*/ f94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7" y="f104"/>
                </a:cxn>
                <a:cxn ang="f64">
                  <a:pos x="f108" y="f102"/>
                </a:cxn>
                <a:cxn ang="f64">
                  <a:pos x="f99" y="f100"/>
                </a:cxn>
                <a:cxn ang="f64">
                  <a:pos x="f109" y="f110"/>
                </a:cxn>
                <a:cxn ang="f64">
                  <a:pos x="f111" y="f110"/>
                </a:cxn>
                <a:cxn ang="f64">
                  <a:pos x="f109" y="f110"/>
                </a:cxn>
              </a:cxnLst>
              <a:rect l="f95" t="f98" r="f96" b="f97"/>
              <a:pathLst>
                <a:path w="204" h="113">
                  <a:moveTo>
                    <a:pt x="f8" y="f5"/>
                  </a:moveTo>
                  <a:cubicBezTo>
                    <a:pt x="f9" y="f5"/>
                    <a:pt x="f10" y="f5"/>
                    <a:pt x="f11" y="f12"/>
                  </a:cubicBezTo>
                  <a:cubicBezTo>
                    <a:pt x="f13" y="f12"/>
                    <a:pt x="f6" y="f14"/>
                    <a:pt x="f15" y="f16"/>
                  </a:cubicBezTo>
                  <a:cubicBezTo>
                    <a:pt x="f17" y="f18"/>
                    <a:pt x="f10" y="f19"/>
                    <a:pt x="f20" y="f19"/>
                  </a:cubicBezTo>
                  <a:cubicBezTo>
                    <a:pt x="f21" y="f7"/>
                    <a:pt x="f22" y="f23"/>
                    <a:pt x="f24" y="f16"/>
                  </a:cubicBezTo>
                  <a:cubicBezTo>
                    <a:pt x="f5" y="f14"/>
                    <a:pt x="f25" y="f12"/>
                    <a:pt x="f26" y="f12"/>
                  </a:cubicBezTo>
                  <a:cubicBezTo>
                    <a:pt x="f27" y="f5"/>
                    <a:pt x="f28" y="f5"/>
                    <a:pt x="f8" y="f5"/>
                  </a:cubicBezTo>
                  <a:close/>
                  <a:moveTo>
                    <a:pt x="f29" y="f30"/>
                  </a:moveTo>
                  <a:cubicBezTo>
                    <a:pt x="f31" y="f32"/>
                    <a:pt x="f33" y="f34"/>
                    <a:pt x="f35" y="f30"/>
                  </a:cubicBezTo>
                  <a:cubicBezTo>
                    <a:pt x="f36" y="f37"/>
                    <a:pt x="f38" y="f37"/>
                    <a:pt x="f29" y="f30"/>
                  </a:cubicBezTo>
                  <a:close/>
                </a:path>
              </a:pathLst>
            </a:custGeom>
            <a:solidFill>
              <a:srgbClr val="AB7A2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F332F31C-00AF-0D1C-6D72-DC91A8726DB3}"/>
                </a:ext>
              </a:extLst>
            </p:cNvPr>
            <p:cNvSpPr/>
            <p:nvPr/>
          </p:nvSpPr>
          <p:spPr>
            <a:xfrm>
              <a:off x="7244763" y="2288432"/>
              <a:ext cx="249457" cy="24945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7"/>
                <a:gd name="f7" fmla="val 34"/>
                <a:gd name="f8" fmla="val 66"/>
                <a:gd name="f9" fmla="val 53"/>
                <a:gd name="f10" fmla="val 52"/>
                <a:gd name="f11" fmla="val 33"/>
                <a:gd name="f12" fmla="val 14"/>
                <a:gd name="f13" fmla="val 15"/>
                <a:gd name="f14" fmla="+- 0 0 -90"/>
                <a:gd name="f15" fmla="*/ f3 1 67"/>
                <a:gd name="f16" fmla="*/ f4 1 67"/>
                <a:gd name="f17" fmla="val f5"/>
                <a:gd name="f18" fmla="val f6"/>
                <a:gd name="f19" fmla="*/ f14 f0 1"/>
                <a:gd name="f20" fmla="+- f18 0 f17"/>
                <a:gd name="f21" fmla="*/ f19 1 f2"/>
                <a:gd name="f22" fmla="*/ f20 1 67"/>
                <a:gd name="f23" fmla="*/ 67 f20 1"/>
                <a:gd name="f24" fmla="*/ 34 f20 1"/>
                <a:gd name="f25" fmla="*/ 33 f20 1"/>
                <a:gd name="f26" fmla="*/ 0 f20 1"/>
                <a:gd name="f27" fmla="+- f21 0 f1"/>
                <a:gd name="f28" fmla="*/ f23 1 67"/>
                <a:gd name="f29" fmla="*/ f24 1 67"/>
                <a:gd name="f30" fmla="*/ f25 1 67"/>
                <a:gd name="f31" fmla="*/ f26 1 67"/>
                <a:gd name="f32" fmla="*/ 0 1 f22"/>
                <a:gd name="f33" fmla="*/ f18 1 f22"/>
                <a:gd name="f34" fmla="*/ f28 1 f22"/>
                <a:gd name="f35" fmla="*/ f29 1 f22"/>
                <a:gd name="f36" fmla="*/ f30 1 f22"/>
                <a:gd name="f37" fmla="*/ f31 1 f22"/>
                <a:gd name="f38" fmla="*/ f32 f15 1"/>
                <a:gd name="f39" fmla="*/ f33 f15 1"/>
                <a:gd name="f40" fmla="*/ f33 f16 1"/>
                <a:gd name="f41" fmla="*/ f32 f16 1"/>
                <a:gd name="f42" fmla="*/ f34 f15 1"/>
                <a:gd name="f43" fmla="*/ f35 f16 1"/>
                <a:gd name="f44" fmla="*/ f36 f15 1"/>
                <a:gd name="f45" fmla="*/ f34 f16 1"/>
                <a:gd name="f46" fmla="*/ f37 f15 1"/>
                <a:gd name="f47" fmla="*/ f36 f16 1"/>
                <a:gd name="f48" fmla="*/ f35 f15 1"/>
                <a:gd name="f49" fmla="*/ f37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">
                  <a:pos x="f42" y="f43"/>
                </a:cxn>
                <a:cxn ang="f27">
                  <a:pos x="f44" y="f45"/>
                </a:cxn>
                <a:cxn ang="f27">
                  <a:pos x="f46" y="f47"/>
                </a:cxn>
                <a:cxn ang="f27">
                  <a:pos x="f48" y="f49"/>
                </a:cxn>
                <a:cxn ang="f27">
                  <a:pos x="f42" y="f43"/>
                </a:cxn>
              </a:cxnLst>
              <a:rect l="f38" t="f41" r="f39" b="f40"/>
              <a:pathLst>
                <a:path w="67" h="67">
                  <a:moveTo>
                    <a:pt x="f6" y="f7"/>
                  </a:moveTo>
                  <a:cubicBezTo>
                    <a:pt x="f8" y="f9"/>
                    <a:pt x="f10" y="f6"/>
                    <a:pt x="f11" y="f6"/>
                  </a:cubicBezTo>
                  <a:cubicBezTo>
                    <a:pt x="f12" y="f6"/>
                    <a:pt x="f5" y="f10"/>
                    <a:pt x="f5" y="f11"/>
                  </a:cubicBezTo>
                  <a:cubicBezTo>
                    <a:pt x="f5" y="f12"/>
                    <a:pt x="f13" y="f5"/>
                    <a:pt x="f7" y="f5"/>
                  </a:cubicBezTo>
                  <a:cubicBezTo>
                    <a:pt x="f10" y="f5"/>
                    <a:pt x="f6" y="f13"/>
                    <a:pt x="f6" y="f7"/>
                  </a:cubicBezTo>
                  <a:close/>
                </a:path>
              </a:pathLst>
            </a:custGeom>
            <a:solidFill>
              <a:srgbClr val="AB7A2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9E966C30-B60F-21AB-1F60-1BF3E4343B4A}"/>
                </a:ext>
              </a:extLst>
            </p:cNvPr>
            <p:cNvSpPr/>
            <p:nvPr/>
          </p:nvSpPr>
          <p:spPr>
            <a:xfrm>
              <a:off x="6349666" y="2288432"/>
              <a:ext cx="244565" cy="24945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7"/>
                <a:gd name="f7" fmla="val 34"/>
                <a:gd name="f8" fmla="val 66"/>
                <a:gd name="f9" fmla="val 52"/>
                <a:gd name="f10" fmla="val 51"/>
                <a:gd name="f11" fmla="val 33"/>
                <a:gd name="f12" fmla="val 15"/>
                <a:gd name="f13" fmla="val 14"/>
                <a:gd name="f14" fmla="val 53"/>
                <a:gd name="f15" fmla="+- 0 0 -90"/>
                <a:gd name="f16" fmla="*/ f3 1 67"/>
                <a:gd name="f17" fmla="*/ f4 1 67"/>
                <a:gd name="f18" fmla="val f5"/>
                <a:gd name="f19" fmla="val f6"/>
                <a:gd name="f20" fmla="*/ f15 f0 1"/>
                <a:gd name="f21" fmla="+- f19 0 f18"/>
                <a:gd name="f22" fmla="*/ f20 1 f2"/>
                <a:gd name="f23" fmla="*/ f21 1 67"/>
                <a:gd name="f24" fmla="*/ 67 f21 1"/>
                <a:gd name="f25" fmla="*/ 34 f21 1"/>
                <a:gd name="f26" fmla="*/ 33 f21 1"/>
                <a:gd name="f27" fmla="*/ 0 f21 1"/>
                <a:gd name="f28" fmla="+- f22 0 f1"/>
                <a:gd name="f29" fmla="*/ f24 1 67"/>
                <a:gd name="f30" fmla="*/ f25 1 67"/>
                <a:gd name="f31" fmla="*/ f26 1 67"/>
                <a:gd name="f32" fmla="*/ f27 1 67"/>
                <a:gd name="f33" fmla="*/ 0 1 f23"/>
                <a:gd name="f34" fmla="*/ f19 1 f23"/>
                <a:gd name="f35" fmla="*/ f29 1 f23"/>
                <a:gd name="f36" fmla="*/ f30 1 f23"/>
                <a:gd name="f37" fmla="*/ f31 1 f23"/>
                <a:gd name="f38" fmla="*/ f32 1 f23"/>
                <a:gd name="f39" fmla="*/ f33 f16 1"/>
                <a:gd name="f40" fmla="*/ f34 f16 1"/>
                <a:gd name="f41" fmla="*/ f34 f17 1"/>
                <a:gd name="f42" fmla="*/ f33 f17 1"/>
                <a:gd name="f43" fmla="*/ f35 f16 1"/>
                <a:gd name="f44" fmla="*/ f36 f17 1"/>
                <a:gd name="f45" fmla="*/ f37 f16 1"/>
                <a:gd name="f46" fmla="*/ f35 f17 1"/>
                <a:gd name="f47" fmla="*/ f38 f16 1"/>
                <a:gd name="f48" fmla="*/ f37 f17 1"/>
                <a:gd name="f49" fmla="*/ f36 f16 1"/>
                <a:gd name="f50" fmla="*/ f38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43" y="f44"/>
                </a:cxn>
                <a:cxn ang="f28">
                  <a:pos x="f45" y="f46"/>
                </a:cxn>
                <a:cxn ang="f28">
                  <a:pos x="f47" y="f48"/>
                </a:cxn>
                <a:cxn ang="f28">
                  <a:pos x="f49" y="f50"/>
                </a:cxn>
                <a:cxn ang="f28">
                  <a:pos x="f43" y="f44"/>
                </a:cxn>
              </a:cxnLst>
              <a:rect l="f39" t="f42" r="f40" b="f41"/>
              <a:pathLst>
                <a:path w="67" h="67">
                  <a:moveTo>
                    <a:pt x="f6" y="f7"/>
                  </a:moveTo>
                  <a:cubicBezTo>
                    <a:pt x="f8" y="f9"/>
                    <a:pt x="f10" y="f6"/>
                    <a:pt x="f11" y="f6"/>
                  </a:cubicBezTo>
                  <a:cubicBezTo>
                    <a:pt x="f12" y="f6"/>
                    <a:pt x="f5" y="f9"/>
                    <a:pt x="f5" y="f11"/>
                  </a:cubicBezTo>
                  <a:cubicBezTo>
                    <a:pt x="f5" y="f13"/>
                    <a:pt x="f12" y="f5"/>
                    <a:pt x="f7" y="f5"/>
                  </a:cubicBezTo>
                  <a:cubicBezTo>
                    <a:pt x="f14" y="f5"/>
                    <a:pt x="f6" y="f12"/>
                    <a:pt x="f6" y="f7"/>
                  </a:cubicBezTo>
                  <a:close/>
                </a:path>
              </a:pathLst>
            </a:custGeom>
            <a:solidFill>
              <a:srgbClr val="AB7A2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BDC38115-F076-3E9E-4135-6A3513088066}"/>
                </a:ext>
              </a:extLst>
            </p:cNvPr>
            <p:cNvSpPr/>
            <p:nvPr/>
          </p:nvSpPr>
          <p:spPr>
            <a:xfrm>
              <a:off x="5263816" y="4019921"/>
              <a:ext cx="420642" cy="3374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4"/>
                <a:gd name="f7" fmla="val 91"/>
                <a:gd name="f8" fmla="val 77"/>
                <a:gd name="f9" fmla="val 49"/>
                <a:gd name="f10" fmla="val 15"/>
                <a:gd name="f11" fmla="val 66"/>
                <a:gd name="f12" fmla="val 7"/>
                <a:gd name="f13" fmla="val 40"/>
                <a:gd name="f14" fmla="val 18"/>
                <a:gd name="f15" fmla="val 12"/>
                <a:gd name="f16" fmla="val 1"/>
                <a:gd name="f17" fmla="val 35"/>
                <a:gd name="f18" fmla="val 62"/>
                <a:gd name="f19" fmla="val 98"/>
                <a:gd name="f20" fmla="val 26"/>
                <a:gd name="f21" fmla="val 107"/>
                <a:gd name="f22" fmla="val 51"/>
                <a:gd name="f23" fmla="val 74"/>
                <a:gd name="f24" fmla="val 101"/>
                <a:gd name="f25" fmla="+- 0 0 -90"/>
                <a:gd name="f26" fmla="*/ f3 1 114"/>
                <a:gd name="f27" fmla="*/ f4 1 91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114"/>
                <a:gd name="f36" fmla="*/ f32 1 91"/>
                <a:gd name="f37" fmla="*/ 77 f33 1"/>
                <a:gd name="f38" fmla="*/ 91 f32 1"/>
                <a:gd name="f39" fmla="*/ 7 f33 1"/>
                <a:gd name="f40" fmla="*/ 40 f32 1"/>
                <a:gd name="f41" fmla="*/ 35 f33 1"/>
                <a:gd name="f42" fmla="*/ 1 f32 1"/>
                <a:gd name="f43" fmla="*/ 107 f33 1"/>
                <a:gd name="f44" fmla="*/ 51 f32 1"/>
                <a:gd name="f45" fmla="+- f34 0 f1"/>
                <a:gd name="f46" fmla="*/ f37 1 114"/>
                <a:gd name="f47" fmla="*/ f38 1 91"/>
                <a:gd name="f48" fmla="*/ f39 1 114"/>
                <a:gd name="f49" fmla="*/ f40 1 91"/>
                <a:gd name="f50" fmla="*/ f41 1 114"/>
                <a:gd name="f51" fmla="*/ f42 1 91"/>
                <a:gd name="f52" fmla="*/ f43 1 114"/>
                <a:gd name="f53" fmla="*/ f44 1 91"/>
                <a:gd name="f54" fmla="*/ 0 1 f35"/>
                <a:gd name="f55" fmla="*/ f29 1 f35"/>
                <a:gd name="f56" fmla="*/ 0 1 f36"/>
                <a:gd name="f57" fmla="*/ f30 1 f36"/>
                <a:gd name="f58" fmla="*/ f46 1 f35"/>
                <a:gd name="f59" fmla="*/ f47 1 f36"/>
                <a:gd name="f60" fmla="*/ f48 1 f35"/>
                <a:gd name="f61" fmla="*/ f49 1 f36"/>
                <a:gd name="f62" fmla="*/ f50 1 f35"/>
                <a:gd name="f63" fmla="*/ f51 1 f36"/>
                <a:gd name="f64" fmla="*/ f52 1 f35"/>
                <a:gd name="f65" fmla="*/ f53 1 f36"/>
                <a:gd name="f66" fmla="*/ f54 f26 1"/>
                <a:gd name="f67" fmla="*/ f55 f26 1"/>
                <a:gd name="f68" fmla="*/ f57 f27 1"/>
                <a:gd name="f69" fmla="*/ f56 f27 1"/>
                <a:gd name="f70" fmla="*/ f58 f26 1"/>
                <a:gd name="f71" fmla="*/ f59 f27 1"/>
                <a:gd name="f72" fmla="*/ f60 f26 1"/>
                <a:gd name="f73" fmla="*/ f61 f27 1"/>
                <a:gd name="f74" fmla="*/ f62 f26 1"/>
                <a:gd name="f75" fmla="*/ f63 f27 1"/>
                <a:gd name="f76" fmla="*/ f64 f26 1"/>
                <a:gd name="f77" fmla="*/ f65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5">
                  <a:pos x="f70" y="f71"/>
                </a:cxn>
                <a:cxn ang="f45">
                  <a:pos x="f72" y="f73"/>
                </a:cxn>
                <a:cxn ang="f45">
                  <a:pos x="f74" y="f75"/>
                </a:cxn>
                <a:cxn ang="f45">
                  <a:pos x="f76" y="f77"/>
                </a:cxn>
                <a:cxn ang="f45">
                  <a:pos x="f70" y="f71"/>
                </a:cxn>
              </a:cxnLst>
              <a:rect l="f66" t="f69" r="f67" b="f68"/>
              <a:pathLst>
                <a:path w="114" h="91">
                  <a:moveTo>
                    <a:pt x="f8" y="f7"/>
                  </a:moveTo>
                  <a:cubicBezTo>
                    <a:pt x="f9" y="f7"/>
                    <a:pt x="f10" y="f11"/>
                    <a:pt x="f12" y="f13"/>
                  </a:cubicBezTo>
                  <a:cubicBezTo>
                    <a:pt x="f5" y="f14"/>
                    <a:pt x="f15" y="f16"/>
                    <a:pt x="f17" y="f16"/>
                  </a:cubicBezTo>
                  <a:cubicBezTo>
                    <a:pt x="f18" y="f5"/>
                    <a:pt x="f19" y="f20"/>
                    <a:pt x="f21" y="f22"/>
                  </a:cubicBezTo>
                  <a:cubicBezTo>
                    <a:pt x="f6" y="f23"/>
                    <a:pt x="f24" y="f7"/>
                    <a:pt x="f8" y="f7"/>
                  </a:cubicBezTo>
                  <a:close/>
                </a:path>
              </a:pathLst>
            </a:custGeom>
            <a:solidFill>
              <a:srgbClr val="AB7A2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ACAB559C-F276-37DB-F712-4CC94F677E0F}"/>
                </a:ext>
              </a:extLst>
            </p:cNvPr>
            <p:cNvSpPr/>
            <p:nvPr/>
          </p:nvSpPr>
          <p:spPr>
            <a:xfrm>
              <a:off x="5704027" y="4254694"/>
              <a:ext cx="435318" cy="3423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8"/>
                <a:gd name="f7" fmla="val 92"/>
                <a:gd name="f8" fmla="val 78"/>
                <a:gd name="f9" fmla="val 52"/>
                <a:gd name="f10" fmla="val 91"/>
                <a:gd name="f11" fmla="val 18"/>
                <a:gd name="f12" fmla="val 68"/>
                <a:gd name="f13" fmla="val 9"/>
                <a:gd name="f14" fmla="val 43"/>
                <a:gd name="f15" fmla="val 20"/>
                <a:gd name="f16" fmla="val 14"/>
                <a:gd name="f17" fmla="val 38"/>
                <a:gd name="f18" fmla="val 2"/>
                <a:gd name="f19" fmla="val 70"/>
                <a:gd name="f20" fmla="val 5"/>
                <a:gd name="f21" fmla="val 93"/>
                <a:gd name="f22" fmla="val 21"/>
                <a:gd name="f23" fmla="val 106"/>
                <a:gd name="f24" fmla="val 49"/>
                <a:gd name="f25" fmla="val 72"/>
                <a:gd name="f26" fmla="val 104"/>
                <a:gd name="f27" fmla="val 33"/>
                <a:gd name="f28" fmla="val 29"/>
                <a:gd name="f29" fmla="val 37"/>
                <a:gd name="f30" fmla="val 48"/>
                <a:gd name="f31" fmla="val 64"/>
                <a:gd name="f32" fmla="val 67"/>
                <a:gd name="f33" fmla="val 82"/>
                <a:gd name="f34" fmla="val 63"/>
                <a:gd name="f35" fmla="val 79"/>
                <a:gd name="f36" fmla="val 45"/>
                <a:gd name="f37" fmla="val 51"/>
                <a:gd name="f38" fmla="val 26"/>
                <a:gd name="f39" fmla="+- 0 0 -90"/>
                <a:gd name="f40" fmla="*/ f3 1 118"/>
                <a:gd name="f41" fmla="*/ f4 1 92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18"/>
                <a:gd name="f50" fmla="*/ f46 1 92"/>
                <a:gd name="f51" fmla="*/ 78 f47 1"/>
                <a:gd name="f52" fmla="*/ 92 f46 1"/>
                <a:gd name="f53" fmla="*/ 9 f47 1"/>
                <a:gd name="f54" fmla="*/ 43 f46 1"/>
                <a:gd name="f55" fmla="*/ 38 f47 1"/>
                <a:gd name="f56" fmla="*/ 2 f46 1"/>
                <a:gd name="f57" fmla="*/ 106 f47 1"/>
                <a:gd name="f58" fmla="*/ 49 f46 1"/>
                <a:gd name="f59" fmla="*/ 33 f47 1"/>
                <a:gd name="f60" fmla="*/ 29 f46 1"/>
                <a:gd name="f61" fmla="*/ 82 f47 1"/>
                <a:gd name="f62" fmla="*/ 63 f46 1"/>
                <a:gd name="f63" fmla="+- f48 0 f1"/>
                <a:gd name="f64" fmla="*/ f51 1 118"/>
                <a:gd name="f65" fmla="*/ f52 1 92"/>
                <a:gd name="f66" fmla="*/ f53 1 118"/>
                <a:gd name="f67" fmla="*/ f54 1 92"/>
                <a:gd name="f68" fmla="*/ f55 1 118"/>
                <a:gd name="f69" fmla="*/ f56 1 92"/>
                <a:gd name="f70" fmla="*/ f57 1 118"/>
                <a:gd name="f71" fmla="*/ f58 1 92"/>
                <a:gd name="f72" fmla="*/ f59 1 118"/>
                <a:gd name="f73" fmla="*/ f60 1 92"/>
                <a:gd name="f74" fmla="*/ f61 1 118"/>
                <a:gd name="f75" fmla="*/ f62 1 92"/>
                <a:gd name="f76" fmla="*/ 0 1 f49"/>
                <a:gd name="f77" fmla="*/ f43 1 f49"/>
                <a:gd name="f78" fmla="*/ 0 1 f50"/>
                <a:gd name="f79" fmla="*/ f44 1 f50"/>
                <a:gd name="f80" fmla="*/ f64 1 f49"/>
                <a:gd name="f81" fmla="*/ f65 1 f50"/>
                <a:gd name="f82" fmla="*/ f66 1 f49"/>
                <a:gd name="f83" fmla="*/ f67 1 f50"/>
                <a:gd name="f84" fmla="*/ f68 1 f49"/>
                <a:gd name="f85" fmla="*/ f69 1 f50"/>
                <a:gd name="f86" fmla="*/ f70 1 f49"/>
                <a:gd name="f87" fmla="*/ f71 1 f50"/>
                <a:gd name="f88" fmla="*/ f72 1 f49"/>
                <a:gd name="f89" fmla="*/ f73 1 f50"/>
                <a:gd name="f90" fmla="*/ f74 1 f49"/>
                <a:gd name="f91" fmla="*/ f75 1 f50"/>
                <a:gd name="f92" fmla="*/ f76 f40 1"/>
                <a:gd name="f93" fmla="*/ f77 f40 1"/>
                <a:gd name="f94" fmla="*/ f79 f41 1"/>
                <a:gd name="f95" fmla="*/ f78 f41 1"/>
                <a:gd name="f96" fmla="*/ f80 f40 1"/>
                <a:gd name="f97" fmla="*/ f81 f41 1"/>
                <a:gd name="f98" fmla="*/ f82 f40 1"/>
                <a:gd name="f99" fmla="*/ f83 f41 1"/>
                <a:gd name="f100" fmla="*/ f84 f40 1"/>
                <a:gd name="f101" fmla="*/ f85 f41 1"/>
                <a:gd name="f102" fmla="*/ f86 f40 1"/>
                <a:gd name="f103" fmla="*/ f87 f41 1"/>
                <a:gd name="f104" fmla="*/ f88 f40 1"/>
                <a:gd name="f105" fmla="*/ f89 f41 1"/>
                <a:gd name="f106" fmla="*/ f90 f40 1"/>
                <a:gd name="f107" fmla="*/ f9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6" y="f97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96" y="f97"/>
                </a:cxn>
                <a:cxn ang="f63">
                  <a:pos x="f104" y="f105"/>
                </a:cxn>
                <a:cxn ang="f63">
                  <a:pos x="f106" y="f107"/>
                </a:cxn>
                <a:cxn ang="f63">
                  <a:pos x="f104" y="f105"/>
                </a:cxn>
              </a:cxnLst>
              <a:rect l="f92" t="f95" r="f93" b="f94"/>
              <a:pathLst>
                <a:path w="118" h="92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6" y="f5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6" y="f25"/>
                    <a:pt x="f26" y="f7"/>
                    <a:pt x="f8" y="f7"/>
                  </a:cubicBezTo>
                  <a:close/>
                  <a:moveTo>
                    <a:pt x="f27" y="f28"/>
                  </a:move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27" y="f28"/>
                  </a:cubicBezTo>
                  <a:close/>
                </a:path>
              </a:pathLst>
            </a:custGeom>
            <a:solidFill>
              <a:srgbClr val="AB7A2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29">
            <a:extLst>
              <a:ext uri="{FF2B5EF4-FFF2-40B4-BE49-F238E27FC236}">
                <a16:creationId xmlns:a16="http://schemas.microsoft.com/office/drawing/2014/main" id="{2F379073-96BB-4CA2-F28B-32F9038B569B}"/>
              </a:ext>
            </a:extLst>
          </p:cNvPr>
          <p:cNvSpPr/>
          <p:nvPr/>
        </p:nvSpPr>
        <p:spPr>
          <a:xfrm>
            <a:off x="4182154" y="4472696"/>
            <a:ext cx="3829049" cy="28236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263;p42">
            <a:extLst>
              <a:ext uri="{FF2B5EF4-FFF2-40B4-BE49-F238E27FC236}">
                <a16:creationId xmlns:a16="http://schemas.microsoft.com/office/drawing/2014/main" id="{6C57411F-3BB8-3DDB-7833-4EA2AEC8AD01}"/>
              </a:ext>
            </a:extLst>
          </p:cNvPr>
          <p:cNvSpPr txBox="1"/>
          <p:nvPr/>
        </p:nvSpPr>
        <p:spPr>
          <a:xfrm>
            <a:off x="2537853" y="384852"/>
            <a:ext cx="4068302" cy="773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4400" b="0" i="0" u="none" strike="noStrike" kern="0" cap="none" spc="0" baseline="0">
                <a:solidFill>
                  <a:srgbClr val="8BAB42"/>
                </a:solidFill>
                <a:uFillTx/>
                <a:latin typeface="Arial (Títulos)"/>
                <a:ea typeface="DM Sans"/>
                <a:cs typeface="Rubik"/>
              </a:rPr>
              <a:t>FUENTE</a:t>
            </a:r>
          </a:p>
        </p:txBody>
      </p:sp>
      <p:sp>
        <p:nvSpPr>
          <p:cNvPr id="4" name="Google Shape;270;p42">
            <a:extLst>
              <a:ext uri="{FF2B5EF4-FFF2-40B4-BE49-F238E27FC236}">
                <a16:creationId xmlns:a16="http://schemas.microsoft.com/office/drawing/2014/main" id="{CFA02CAF-E12F-9F8A-A88D-C70C207DF1AF}"/>
              </a:ext>
            </a:extLst>
          </p:cNvPr>
          <p:cNvSpPr txBox="1"/>
          <p:nvPr/>
        </p:nvSpPr>
        <p:spPr>
          <a:xfrm>
            <a:off x="877421" y="1493270"/>
            <a:ext cx="4157667" cy="4240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600" b="0" i="0" u="none" strike="noStrike" kern="0" cap="none" spc="0" baseline="0" dirty="0">
                <a:solidFill>
                  <a:srgbClr val="8BAB42"/>
                </a:solidFill>
                <a:uFillTx/>
                <a:latin typeface="Arial"/>
                <a:ea typeface="Rubik"/>
                <a:cs typeface="Rubik"/>
              </a:rPr>
              <a:t>ELABORADO POR  </a:t>
            </a:r>
            <a:r>
              <a:rPr lang="es-PE" sz="1600" b="0" i="0" u="none" strike="noStrike" kern="0" cap="none" spc="0" baseline="0" dirty="0">
                <a:solidFill>
                  <a:srgbClr val="8BAB42"/>
                </a:solidFill>
                <a:uFillTx/>
                <a:latin typeface="Arial"/>
                <a:ea typeface="Montserrat"/>
                <a:cs typeface="Assistant Light" pitchFamily="2"/>
              </a:rPr>
              <a:t>: </a:t>
            </a:r>
            <a:r>
              <a:rPr lang="es-PE" sz="1600" b="0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Montserrat"/>
                <a:cs typeface="Kanit Light"/>
              </a:rPr>
              <a:t/>
            </a:r>
            <a:br>
              <a:rPr lang="es-PE" sz="1600" b="0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Montserrat"/>
                <a:cs typeface="Kanit Light"/>
              </a:rPr>
            </a:br>
            <a:r>
              <a:rPr lang="es-PE" sz="1600" b="0" i="0" u="none" strike="noStrike" kern="0" cap="none" spc="0" baseline="0" dirty="0" smtClean="0">
                <a:solidFill>
                  <a:srgbClr val="000000"/>
                </a:solidFill>
                <a:uFillTx/>
                <a:latin typeface="Arial"/>
                <a:ea typeface="Montserrat"/>
                <a:cs typeface="Kanit Light"/>
              </a:rPr>
              <a:t>plantillaspowerpoint.org</a:t>
            </a:r>
            <a:endParaRPr lang="es-PE" sz="16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Montserrat"/>
              <a:cs typeface="Kanit Light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600" b="1" i="0" u="none" strike="noStrike" kern="0" cap="none" spc="0" baseline="0" dirty="0">
              <a:solidFill>
                <a:srgbClr val="02FFB3"/>
              </a:solidFill>
              <a:uFillTx/>
              <a:latin typeface="Arial"/>
              <a:ea typeface="Rubik"/>
              <a:cs typeface="Rubik"/>
            </a:endParaRPr>
          </a:p>
        </p:txBody>
      </p:sp>
      <p:grpSp>
        <p:nvGrpSpPr>
          <p:cNvPr id="5" name="Grupo 3">
            <a:extLst>
              <a:ext uri="{FF2B5EF4-FFF2-40B4-BE49-F238E27FC236}">
                <a16:creationId xmlns:a16="http://schemas.microsoft.com/office/drawing/2014/main" id="{E0F1F93D-3951-9BC5-FB1B-A09ABB19BD20}"/>
              </a:ext>
            </a:extLst>
          </p:cNvPr>
          <p:cNvGrpSpPr/>
          <p:nvPr/>
        </p:nvGrpSpPr>
        <p:grpSpPr>
          <a:xfrm>
            <a:off x="877421" y="2247650"/>
            <a:ext cx="2989182" cy="1594557"/>
            <a:chOff x="877421" y="2247650"/>
            <a:chExt cx="2989182" cy="1594557"/>
          </a:xfrm>
        </p:grpSpPr>
        <p:sp>
          <p:nvSpPr>
            <p:cNvPr id="6" name="Google Shape;272;p42">
              <a:extLst>
                <a:ext uri="{FF2B5EF4-FFF2-40B4-BE49-F238E27FC236}">
                  <a16:creationId xmlns:a16="http://schemas.microsoft.com/office/drawing/2014/main" id="{6644DA6E-06C9-5BDC-9240-6BB8734C14C4}"/>
                </a:ext>
              </a:extLst>
            </p:cNvPr>
            <p:cNvSpPr txBox="1"/>
            <p:nvPr/>
          </p:nvSpPr>
          <p:spPr>
            <a:xfrm>
              <a:off x="877421" y="2247650"/>
              <a:ext cx="2117101" cy="30870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1" tIns="91421" rIns="91421" bIns="9142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1600" b="0" i="0" u="none" strike="noStrike" kern="0" cap="none" spc="0" baseline="0">
                  <a:solidFill>
                    <a:srgbClr val="8BAB42"/>
                  </a:solidFill>
                  <a:uFillTx/>
                  <a:latin typeface="Arial"/>
                  <a:ea typeface="Rubik"/>
                  <a:cs typeface="Rubik"/>
                </a:rPr>
                <a:t>IMAGES :</a:t>
              </a:r>
            </a:p>
          </p:txBody>
        </p:sp>
        <p:sp>
          <p:nvSpPr>
            <p:cNvPr id="7" name="Google Shape;273;p42">
              <a:extLst>
                <a:ext uri="{FF2B5EF4-FFF2-40B4-BE49-F238E27FC236}">
                  <a16:creationId xmlns:a16="http://schemas.microsoft.com/office/drawing/2014/main" id="{864334CD-4E74-4C41-7F40-CA8F69314BE1}"/>
                </a:ext>
              </a:extLst>
            </p:cNvPr>
            <p:cNvSpPr txBox="1"/>
            <p:nvPr/>
          </p:nvSpPr>
          <p:spPr>
            <a:xfrm>
              <a:off x="877421" y="2556278"/>
              <a:ext cx="2989182" cy="12859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1" tIns="91421" rIns="91421" bIns="91421" anchor="t" anchorCtr="0" compatLnSpc="1">
              <a:noAutofit/>
            </a:bodyPr>
            <a:lstStyle/>
            <a:p>
              <a:pPr marL="285731" marR="0" lvl="0" indent="-285731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itchFamily="34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15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Montserrat"/>
                  <a:cs typeface="Kanit Light"/>
                </a:rPr>
                <a:t>unsplash.com</a:t>
              </a:r>
            </a:p>
            <a:p>
              <a:pPr marL="285731" marR="0" lvl="0" indent="-285731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itchFamily="34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15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Montserrat"/>
                  <a:cs typeface="Kanit Light"/>
                </a:rPr>
                <a:t>pixabay.com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5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Montserrat"/>
                <a:cs typeface="Kanit Light"/>
              </a:endParaRPr>
            </a:p>
          </p:txBody>
        </p:sp>
      </p:grpSp>
      <p:sp>
        <p:nvSpPr>
          <p:cNvPr id="8" name="Google Shape;274;p42">
            <a:extLst>
              <a:ext uri="{FF2B5EF4-FFF2-40B4-BE49-F238E27FC236}">
                <a16:creationId xmlns:a16="http://schemas.microsoft.com/office/drawing/2014/main" id="{E20E28E1-67C1-3828-A903-8521C8987BC7}"/>
              </a:ext>
            </a:extLst>
          </p:cNvPr>
          <p:cNvSpPr txBox="1"/>
          <p:nvPr/>
        </p:nvSpPr>
        <p:spPr>
          <a:xfrm>
            <a:off x="877421" y="3198690"/>
            <a:ext cx="2117101" cy="3087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0" cap="none" spc="0" baseline="0">
                <a:solidFill>
                  <a:srgbClr val="8BAB42"/>
                </a:solidFill>
                <a:uFillTx/>
                <a:latin typeface="Arial"/>
                <a:ea typeface="Rubik"/>
                <a:cs typeface="Rubik"/>
              </a:rPr>
              <a:t>FONTS :</a:t>
            </a:r>
          </a:p>
        </p:txBody>
      </p:sp>
      <p:sp>
        <p:nvSpPr>
          <p:cNvPr id="9" name="Google Shape;275;p42">
            <a:extLst>
              <a:ext uri="{FF2B5EF4-FFF2-40B4-BE49-F238E27FC236}">
                <a16:creationId xmlns:a16="http://schemas.microsoft.com/office/drawing/2014/main" id="{14ACACA2-59EA-BD8D-34A4-9A4B83B134F6}"/>
              </a:ext>
            </a:extLst>
          </p:cNvPr>
          <p:cNvSpPr txBox="1"/>
          <p:nvPr/>
        </p:nvSpPr>
        <p:spPr>
          <a:xfrm>
            <a:off x="877421" y="3507318"/>
            <a:ext cx="2645377" cy="6846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285731" marR="0" lvl="0" indent="-28573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5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Montserrat"/>
                <a:cs typeface="Kanit Light"/>
              </a:rPr>
              <a:t>Arial (titulo)</a:t>
            </a:r>
          </a:p>
          <a:p>
            <a:pPr marL="285731" marR="0" lvl="0" indent="-28573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5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Montserrat"/>
                <a:cs typeface="Kanit Light"/>
              </a:rPr>
              <a:t>Arial (cuerpo)</a:t>
            </a:r>
          </a:p>
        </p:txBody>
      </p:sp>
      <p:grpSp>
        <p:nvGrpSpPr>
          <p:cNvPr id="14" name="Grupo 28">
            <a:extLst>
              <a:ext uri="{FF2B5EF4-FFF2-40B4-BE49-F238E27FC236}">
                <a16:creationId xmlns:a16="http://schemas.microsoft.com/office/drawing/2014/main" id="{D1EC07F7-3847-3209-87CD-52B97856F932}"/>
              </a:ext>
            </a:extLst>
          </p:cNvPr>
          <p:cNvGrpSpPr/>
          <p:nvPr/>
        </p:nvGrpSpPr>
        <p:grpSpPr>
          <a:xfrm>
            <a:off x="4626909" y="1736061"/>
            <a:ext cx="2936997" cy="2925248"/>
            <a:chOff x="4626909" y="1736061"/>
            <a:chExt cx="2936997" cy="292524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835BD67-F0EF-8101-57AC-3FBAABDC978C}"/>
                </a:ext>
              </a:extLst>
            </p:cNvPr>
            <p:cNvSpPr/>
            <p:nvPr/>
          </p:nvSpPr>
          <p:spPr>
            <a:xfrm>
              <a:off x="4626909" y="2458931"/>
              <a:ext cx="1898248" cy="220237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43"/>
                <a:gd name="f7" fmla="val 630"/>
                <a:gd name="f8" fmla="val 381"/>
                <a:gd name="f9" fmla="val 131"/>
                <a:gd name="f10" fmla="val 387"/>
                <a:gd name="f11" fmla="val 119"/>
                <a:gd name="f12" fmla="val 393"/>
                <a:gd name="f13" fmla="val 107"/>
                <a:gd name="f14" fmla="val 399"/>
                <a:gd name="f15" fmla="val 95"/>
                <a:gd name="f16" fmla="val 414"/>
                <a:gd name="f17" fmla="val 66"/>
                <a:gd name="f18" fmla="val 428"/>
                <a:gd name="f19" fmla="val 59"/>
                <a:gd name="f20" fmla="val 459"/>
                <a:gd name="f21" fmla="val 65"/>
                <a:gd name="f22" fmla="val 463"/>
                <a:gd name="f23" fmla="val 467"/>
                <a:gd name="f24" fmla="val 63"/>
                <a:gd name="f25" fmla="val 469"/>
                <a:gd name="f26" fmla="val 60"/>
                <a:gd name="f27" fmla="val 484"/>
                <a:gd name="f28" fmla="val 44"/>
                <a:gd name="f29" fmla="val 498"/>
                <a:gd name="f30" fmla="val 28"/>
                <a:gd name="f31" fmla="val 512"/>
                <a:gd name="f32" fmla="val 11"/>
                <a:gd name="f33" fmla="val 520"/>
                <a:gd name="f34" fmla="val 2"/>
                <a:gd name="f35" fmla="val 529"/>
                <a:gd name="f36" fmla="val 536"/>
                <a:gd name="f37" fmla="val 6"/>
                <a:gd name="f38" fmla="val 12"/>
                <a:gd name="f39" fmla="val 542"/>
                <a:gd name="f40" fmla="val 21"/>
                <a:gd name="f41" fmla="val 534"/>
                <a:gd name="f42" fmla="val 31"/>
                <a:gd name="f43" fmla="val 47"/>
                <a:gd name="f44" fmla="val 505"/>
                <a:gd name="f45" fmla="val 492"/>
                <a:gd name="f46" fmla="val 80"/>
                <a:gd name="f47" fmla="val 489"/>
                <a:gd name="f48" fmla="val 84"/>
                <a:gd name="f49" fmla="val 487"/>
                <a:gd name="f50" fmla="val 90"/>
                <a:gd name="f51" fmla="val 488"/>
                <a:gd name="f52" fmla="val 491"/>
                <a:gd name="f53" fmla="val 108"/>
                <a:gd name="f54" fmla="val 490"/>
                <a:gd name="f55" fmla="val 121"/>
                <a:gd name="f56" fmla="val 483"/>
                <a:gd name="f57" fmla="val 133"/>
                <a:gd name="f58" fmla="val 468"/>
                <a:gd name="f59" fmla="val 157"/>
                <a:gd name="f60" fmla="val 454"/>
                <a:gd name="f61" fmla="val 181"/>
                <a:gd name="f62" fmla="val 439"/>
                <a:gd name="f63" fmla="val 205"/>
                <a:gd name="f64" fmla="val 411"/>
                <a:gd name="f65" fmla="val 251"/>
                <a:gd name="f66" fmla="val 351"/>
                <a:gd name="f67" fmla="val 252"/>
                <a:gd name="f68" fmla="val 321"/>
                <a:gd name="f69" fmla="val 208"/>
                <a:gd name="f70" fmla="val 318"/>
                <a:gd name="f71" fmla="val 204"/>
                <a:gd name="f72" fmla="val 315"/>
                <a:gd name="f73" fmla="val 199"/>
                <a:gd name="f74" fmla="val 309"/>
                <a:gd name="f75" fmla="val 195"/>
                <a:gd name="f76" fmla="val 310"/>
                <a:gd name="f77" fmla="val 207"/>
                <a:gd name="f78" fmla="val 219"/>
                <a:gd name="f79" fmla="val 311"/>
                <a:gd name="f80" fmla="val 231"/>
                <a:gd name="f81" fmla="val 314"/>
                <a:gd name="f82" fmla="val 281"/>
                <a:gd name="f83" fmla="val 317"/>
                <a:gd name="f84" fmla="val 331"/>
                <a:gd name="f85" fmla="val 380"/>
                <a:gd name="f86" fmla="val 325"/>
                <a:gd name="f87" fmla="val 445"/>
                <a:gd name="f88" fmla="val 329"/>
                <a:gd name="f89" fmla="val 509"/>
                <a:gd name="f90" fmla="val 332"/>
                <a:gd name="f91" fmla="val 574"/>
                <a:gd name="f92" fmla="val 333"/>
                <a:gd name="f93" fmla="val 581"/>
                <a:gd name="f94" fmla="val 589"/>
                <a:gd name="f95" fmla="val 596"/>
                <a:gd name="f96" fmla="val 616"/>
                <a:gd name="f97" fmla="val 306"/>
                <a:gd name="f98" fmla="val 286"/>
                <a:gd name="f99" fmla="val 629"/>
                <a:gd name="f100" fmla="val 263"/>
                <a:gd name="f101" fmla="val 627"/>
                <a:gd name="f102" fmla="val 246"/>
                <a:gd name="f103" fmla="val 613"/>
                <a:gd name="f104" fmla="val 241"/>
                <a:gd name="f105" fmla="val 590"/>
                <a:gd name="f106" fmla="val 232"/>
                <a:gd name="f107" fmla="val 545"/>
                <a:gd name="f108" fmla="val 223"/>
                <a:gd name="f109" fmla="val 499"/>
                <a:gd name="f110" fmla="val 214"/>
                <a:gd name="f111" fmla="val 210"/>
                <a:gd name="f112" fmla="val 435"/>
                <a:gd name="f113" fmla="val 206"/>
                <a:gd name="f114" fmla="val 416"/>
                <a:gd name="f115" fmla="val 200"/>
                <a:gd name="f116" fmla="val 397"/>
                <a:gd name="f117" fmla="val 400"/>
                <a:gd name="f118" fmla="val 198"/>
                <a:gd name="f119" fmla="val 403"/>
                <a:gd name="f120" fmla="val 406"/>
                <a:gd name="f121" fmla="val 186"/>
                <a:gd name="f122" fmla="val 174"/>
                <a:gd name="f123" fmla="val 527"/>
                <a:gd name="f124" fmla="val 162"/>
                <a:gd name="f125" fmla="val 587"/>
                <a:gd name="f126" fmla="val 139"/>
                <a:gd name="f127" fmla="val 116"/>
                <a:gd name="f128" fmla="val 74"/>
                <a:gd name="f129" fmla="val 72"/>
                <a:gd name="f130" fmla="val 592"/>
                <a:gd name="f131" fmla="val 70"/>
                <a:gd name="f132" fmla="val 576"/>
                <a:gd name="f133" fmla="val 560"/>
                <a:gd name="f134" fmla="val 81"/>
                <a:gd name="f135" fmla="val 88"/>
                <a:gd name="f136" fmla="val 316"/>
                <a:gd name="f137" fmla="val 92"/>
                <a:gd name="f138" fmla="val 313"/>
                <a:gd name="f139" fmla="val 71"/>
                <a:gd name="f140" fmla="val 334"/>
                <a:gd name="f141" fmla="val 323"/>
                <a:gd name="f142" fmla="val 9"/>
                <a:gd name="f143" fmla="val 288"/>
                <a:gd name="f144" fmla="val 7"/>
                <a:gd name="f145" fmla="val 265"/>
                <a:gd name="f146" fmla="val 20"/>
                <a:gd name="f147" fmla="val 221"/>
                <a:gd name="f148" fmla="val 33"/>
                <a:gd name="f149" fmla="val 176"/>
                <a:gd name="f150" fmla="val 46"/>
                <a:gd name="f151" fmla="val 61"/>
                <a:gd name="f152" fmla="val 79"/>
                <a:gd name="f153" fmla="val 94"/>
                <a:gd name="f154" fmla="val 45"/>
                <a:gd name="f155" fmla="val 149"/>
                <a:gd name="f156" fmla="val 36"/>
                <a:gd name="f157" fmla="val 30"/>
                <a:gd name="f158" fmla="val 29"/>
                <a:gd name="f159" fmla="val 260"/>
                <a:gd name="f160" fmla="val 346"/>
                <a:gd name="f161" fmla="val 371"/>
                <a:gd name="f162" fmla="val 117"/>
                <a:gd name="f163" fmla="val 374"/>
                <a:gd name="f164" fmla="val 377"/>
                <a:gd name="f165" fmla="val 126"/>
                <a:gd name="f166" fmla="val 379"/>
                <a:gd name="f167" fmla="val 130"/>
                <a:gd name="f168" fmla="+- 0 0 -90"/>
                <a:gd name="f169" fmla="*/ f3 1 543"/>
                <a:gd name="f170" fmla="*/ f4 1 630"/>
                <a:gd name="f171" fmla="val f5"/>
                <a:gd name="f172" fmla="val f6"/>
                <a:gd name="f173" fmla="val f7"/>
                <a:gd name="f174" fmla="*/ f168 f0 1"/>
                <a:gd name="f175" fmla="+- f173 0 f171"/>
                <a:gd name="f176" fmla="+- f172 0 f171"/>
                <a:gd name="f177" fmla="*/ f174 1 f2"/>
                <a:gd name="f178" fmla="*/ f176 1 543"/>
                <a:gd name="f179" fmla="*/ f175 1 630"/>
                <a:gd name="f180" fmla="*/ 381 f176 1"/>
                <a:gd name="f181" fmla="*/ 131 f175 1"/>
                <a:gd name="f182" fmla="*/ 399 f176 1"/>
                <a:gd name="f183" fmla="*/ 95 f175 1"/>
                <a:gd name="f184" fmla="*/ 459 f176 1"/>
                <a:gd name="f185" fmla="*/ 65 f175 1"/>
                <a:gd name="f186" fmla="*/ 469 f176 1"/>
                <a:gd name="f187" fmla="*/ 60 f175 1"/>
                <a:gd name="f188" fmla="*/ 512 f176 1"/>
                <a:gd name="f189" fmla="*/ 11 f175 1"/>
                <a:gd name="f190" fmla="*/ 536 f176 1"/>
                <a:gd name="f191" fmla="*/ 6 f175 1"/>
                <a:gd name="f192" fmla="*/ 534 f176 1"/>
                <a:gd name="f193" fmla="*/ 31 f175 1"/>
                <a:gd name="f194" fmla="*/ 492 f176 1"/>
                <a:gd name="f195" fmla="*/ 80 f175 1"/>
                <a:gd name="f196" fmla="*/ 488 f176 1"/>
                <a:gd name="f197" fmla="*/ 483 f176 1"/>
                <a:gd name="f198" fmla="*/ 133 f175 1"/>
                <a:gd name="f199" fmla="*/ 439 f176 1"/>
                <a:gd name="f200" fmla="*/ 205 f175 1"/>
                <a:gd name="f201" fmla="*/ 321 f176 1"/>
                <a:gd name="f202" fmla="*/ 208 f175 1"/>
                <a:gd name="f203" fmla="*/ 309 f176 1"/>
                <a:gd name="f204" fmla="*/ 195 f175 1"/>
                <a:gd name="f205" fmla="*/ 311 f176 1"/>
                <a:gd name="f206" fmla="*/ 231 f175 1"/>
                <a:gd name="f207" fmla="*/ 380 f175 1"/>
                <a:gd name="f208" fmla="*/ 332 f176 1"/>
                <a:gd name="f209" fmla="*/ 574 f175 1"/>
                <a:gd name="f210" fmla="*/ 331 f176 1"/>
                <a:gd name="f211" fmla="*/ 596 f175 1"/>
                <a:gd name="f212" fmla="*/ 286 f176 1"/>
                <a:gd name="f213" fmla="*/ 629 f175 1"/>
                <a:gd name="f214" fmla="*/ 241 f176 1"/>
                <a:gd name="f215" fmla="*/ 590 f175 1"/>
                <a:gd name="f216" fmla="*/ 214 f176 1"/>
                <a:gd name="f217" fmla="*/ 454 f175 1"/>
                <a:gd name="f218" fmla="*/ 200 f176 1"/>
                <a:gd name="f219" fmla="*/ 397 f175 1"/>
                <a:gd name="f220" fmla="*/ 198 f176 1"/>
                <a:gd name="f221" fmla="*/ 406 f175 1"/>
                <a:gd name="f222" fmla="*/ 162 f176 1"/>
                <a:gd name="f223" fmla="*/ 587 f175 1"/>
                <a:gd name="f224" fmla="*/ 116 f176 1"/>
                <a:gd name="f225" fmla="*/ 72 f176 1"/>
                <a:gd name="f226" fmla="*/ 592 f175 1"/>
                <a:gd name="f227" fmla="*/ 74 f176 1"/>
                <a:gd name="f228" fmla="*/ 543 f175 1"/>
                <a:gd name="f229" fmla="*/ 95 f176 1"/>
                <a:gd name="f230" fmla="*/ 318 f175 1"/>
                <a:gd name="f231" fmla="*/ 310 f175 1"/>
                <a:gd name="f232" fmla="*/ 88 f176 1"/>
                <a:gd name="f233" fmla="*/ 316 f175 1"/>
                <a:gd name="f234" fmla="*/ 28 f176 1"/>
                <a:gd name="f235" fmla="*/ 323 f175 1"/>
                <a:gd name="f236" fmla="*/ 7 f176 1"/>
                <a:gd name="f237" fmla="*/ 265 f175 1"/>
                <a:gd name="f238" fmla="*/ 46 f176 1"/>
                <a:gd name="f239" fmla="*/ 149 f176 1"/>
                <a:gd name="f240" fmla="*/ 36 f175 1"/>
                <a:gd name="f241" fmla="*/ 260 f176 1"/>
                <a:gd name="f242" fmla="*/ 371 f176 1"/>
                <a:gd name="f243" fmla="*/ 117 f175 1"/>
                <a:gd name="f244" fmla="*/ 379 f176 1"/>
                <a:gd name="f245" fmla="*/ 130 f175 1"/>
                <a:gd name="f246" fmla="+- f177 0 f1"/>
                <a:gd name="f247" fmla="*/ f180 1 543"/>
                <a:gd name="f248" fmla="*/ f181 1 630"/>
                <a:gd name="f249" fmla="*/ f182 1 543"/>
                <a:gd name="f250" fmla="*/ f183 1 630"/>
                <a:gd name="f251" fmla="*/ f184 1 543"/>
                <a:gd name="f252" fmla="*/ f185 1 630"/>
                <a:gd name="f253" fmla="*/ f186 1 543"/>
                <a:gd name="f254" fmla="*/ f187 1 630"/>
                <a:gd name="f255" fmla="*/ f188 1 543"/>
                <a:gd name="f256" fmla="*/ f189 1 630"/>
                <a:gd name="f257" fmla="*/ f190 1 543"/>
                <a:gd name="f258" fmla="*/ f191 1 630"/>
                <a:gd name="f259" fmla="*/ f192 1 543"/>
                <a:gd name="f260" fmla="*/ f193 1 630"/>
                <a:gd name="f261" fmla="*/ f194 1 543"/>
                <a:gd name="f262" fmla="*/ f195 1 630"/>
                <a:gd name="f263" fmla="*/ f196 1 543"/>
                <a:gd name="f264" fmla="*/ f197 1 543"/>
                <a:gd name="f265" fmla="*/ f198 1 630"/>
                <a:gd name="f266" fmla="*/ f199 1 543"/>
                <a:gd name="f267" fmla="*/ f200 1 630"/>
                <a:gd name="f268" fmla="*/ f201 1 543"/>
                <a:gd name="f269" fmla="*/ f202 1 630"/>
                <a:gd name="f270" fmla="*/ f203 1 543"/>
                <a:gd name="f271" fmla="*/ f204 1 630"/>
                <a:gd name="f272" fmla="*/ f205 1 543"/>
                <a:gd name="f273" fmla="*/ f206 1 630"/>
                <a:gd name="f274" fmla="*/ f207 1 630"/>
                <a:gd name="f275" fmla="*/ f208 1 543"/>
                <a:gd name="f276" fmla="*/ f209 1 630"/>
                <a:gd name="f277" fmla="*/ f210 1 543"/>
                <a:gd name="f278" fmla="*/ f211 1 630"/>
                <a:gd name="f279" fmla="*/ f212 1 543"/>
                <a:gd name="f280" fmla="*/ f213 1 630"/>
                <a:gd name="f281" fmla="*/ f214 1 543"/>
                <a:gd name="f282" fmla="*/ f215 1 630"/>
                <a:gd name="f283" fmla="*/ f216 1 543"/>
                <a:gd name="f284" fmla="*/ f217 1 630"/>
                <a:gd name="f285" fmla="*/ f218 1 543"/>
                <a:gd name="f286" fmla="*/ f219 1 630"/>
                <a:gd name="f287" fmla="*/ f220 1 543"/>
                <a:gd name="f288" fmla="*/ f221 1 630"/>
                <a:gd name="f289" fmla="*/ f222 1 543"/>
                <a:gd name="f290" fmla="*/ f223 1 630"/>
                <a:gd name="f291" fmla="*/ f224 1 543"/>
                <a:gd name="f292" fmla="*/ f225 1 543"/>
                <a:gd name="f293" fmla="*/ f226 1 630"/>
                <a:gd name="f294" fmla="*/ f227 1 543"/>
                <a:gd name="f295" fmla="*/ f228 1 630"/>
                <a:gd name="f296" fmla="*/ f229 1 543"/>
                <a:gd name="f297" fmla="*/ f230 1 630"/>
                <a:gd name="f298" fmla="*/ f231 1 630"/>
                <a:gd name="f299" fmla="*/ f232 1 543"/>
                <a:gd name="f300" fmla="*/ f233 1 630"/>
                <a:gd name="f301" fmla="*/ f234 1 543"/>
                <a:gd name="f302" fmla="*/ f235 1 630"/>
                <a:gd name="f303" fmla="*/ f236 1 543"/>
                <a:gd name="f304" fmla="*/ f237 1 630"/>
                <a:gd name="f305" fmla="*/ f238 1 543"/>
                <a:gd name="f306" fmla="*/ f239 1 543"/>
                <a:gd name="f307" fmla="*/ f240 1 630"/>
                <a:gd name="f308" fmla="*/ f241 1 543"/>
                <a:gd name="f309" fmla="*/ f242 1 543"/>
                <a:gd name="f310" fmla="*/ f243 1 630"/>
                <a:gd name="f311" fmla="*/ f244 1 543"/>
                <a:gd name="f312" fmla="*/ f245 1 630"/>
                <a:gd name="f313" fmla="*/ 0 1 f178"/>
                <a:gd name="f314" fmla="*/ f172 1 f178"/>
                <a:gd name="f315" fmla="*/ 0 1 f179"/>
                <a:gd name="f316" fmla="*/ f173 1 f179"/>
                <a:gd name="f317" fmla="*/ f247 1 f178"/>
                <a:gd name="f318" fmla="*/ f248 1 f179"/>
                <a:gd name="f319" fmla="*/ f249 1 f178"/>
                <a:gd name="f320" fmla="*/ f250 1 f179"/>
                <a:gd name="f321" fmla="*/ f251 1 f178"/>
                <a:gd name="f322" fmla="*/ f252 1 f179"/>
                <a:gd name="f323" fmla="*/ f253 1 f178"/>
                <a:gd name="f324" fmla="*/ f254 1 f179"/>
                <a:gd name="f325" fmla="*/ f255 1 f178"/>
                <a:gd name="f326" fmla="*/ f256 1 f179"/>
                <a:gd name="f327" fmla="*/ f257 1 f178"/>
                <a:gd name="f328" fmla="*/ f258 1 f179"/>
                <a:gd name="f329" fmla="*/ f259 1 f178"/>
                <a:gd name="f330" fmla="*/ f260 1 f179"/>
                <a:gd name="f331" fmla="*/ f261 1 f178"/>
                <a:gd name="f332" fmla="*/ f262 1 f179"/>
                <a:gd name="f333" fmla="*/ f263 1 f178"/>
                <a:gd name="f334" fmla="*/ f264 1 f178"/>
                <a:gd name="f335" fmla="*/ f265 1 f179"/>
                <a:gd name="f336" fmla="*/ f266 1 f178"/>
                <a:gd name="f337" fmla="*/ f267 1 f179"/>
                <a:gd name="f338" fmla="*/ f268 1 f178"/>
                <a:gd name="f339" fmla="*/ f269 1 f179"/>
                <a:gd name="f340" fmla="*/ f270 1 f178"/>
                <a:gd name="f341" fmla="*/ f271 1 f179"/>
                <a:gd name="f342" fmla="*/ f272 1 f178"/>
                <a:gd name="f343" fmla="*/ f273 1 f179"/>
                <a:gd name="f344" fmla="*/ f274 1 f179"/>
                <a:gd name="f345" fmla="*/ f275 1 f178"/>
                <a:gd name="f346" fmla="*/ f276 1 f179"/>
                <a:gd name="f347" fmla="*/ f277 1 f178"/>
                <a:gd name="f348" fmla="*/ f278 1 f179"/>
                <a:gd name="f349" fmla="*/ f279 1 f178"/>
                <a:gd name="f350" fmla="*/ f280 1 f179"/>
                <a:gd name="f351" fmla="*/ f281 1 f178"/>
                <a:gd name="f352" fmla="*/ f282 1 f179"/>
                <a:gd name="f353" fmla="*/ f283 1 f178"/>
                <a:gd name="f354" fmla="*/ f284 1 f179"/>
                <a:gd name="f355" fmla="*/ f285 1 f178"/>
                <a:gd name="f356" fmla="*/ f286 1 f179"/>
                <a:gd name="f357" fmla="*/ f287 1 f178"/>
                <a:gd name="f358" fmla="*/ f288 1 f179"/>
                <a:gd name="f359" fmla="*/ f289 1 f178"/>
                <a:gd name="f360" fmla="*/ f290 1 f179"/>
                <a:gd name="f361" fmla="*/ f291 1 f178"/>
                <a:gd name="f362" fmla="*/ f292 1 f178"/>
                <a:gd name="f363" fmla="*/ f293 1 f179"/>
                <a:gd name="f364" fmla="*/ f294 1 f178"/>
                <a:gd name="f365" fmla="*/ f295 1 f179"/>
                <a:gd name="f366" fmla="*/ f296 1 f178"/>
                <a:gd name="f367" fmla="*/ f297 1 f179"/>
                <a:gd name="f368" fmla="*/ f298 1 f179"/>
                <a:gd name="f369" fmla="*/ f299 1 f178"/>
                <a:gd name="f370" fmla="*/ f300 1 f179"/>
                <a:gd name="f371" fmla="*/ f301 1 f178"/>
                <a:gd name="f372" fmla="*/ f302 1 f179"/>
                <a:gd name="f373" fmla="*/ f303 1 f178"/>
                <a:gd name="f374" fmla="*/ f304 1 f179"/>
                <a:gd name="f375" fmla="*/ f305 1 f178"/>
                <a:gd name="f376" fmla="*/ f306 1 f178"/>
                <a:gd name="f377" fmla="*/ f307 1 f179"/>
                <a:gd name="f378" fmla="*/ f308 1 f178"/>
                <a:gd name="f379" fmla="*/ f309 1 f178"/>
                <a:gd name="f380" fmla="*/ f310 1 f179"/>
                <a:gd name="f381" fmla="*/ f311 1 f178"/>
                <a:gd name="f382" fmla="*/ f312 1 f179"/>
                <a:gd name="f383" fmla="*/ f313 f169 1"/>
                <a:gd name="f384" fmla="*/ f314 f169 1"/>
                <a:gd name="f385" fmla="*/ f316 f170 1"/>
                <a:gd name="f386" fmla="*/ f315 f170 1"/>
                <a:gd name="f387" fmla="*/ f317 f169 1"/>
                <a:gd name="f388" fmla="*/ f318 f170 1"/>
                <a:gd name="f389" fmla="*/ f319 f169 1"/>
                <a:gd name="f390" fmla="*/ f320 f170 1"/>
                <a:gd name="f391" fmla="*/ f321 f169 1"/>
                <a:gd name="f392" fmla="*/ f322 f170 1"/>
                <a:gd name="f393" fmla="*/ f323 f169 1"/>
                <a:gd name="f394" fmla="*/ f324 f170 1"/>
                <a:gd name="f395" fmla="*/ f325 f169 1"/>
                <a:gd name="f396" fmla="*/ f326 f170 1"/>
                <a:gd name="f397" fmla="*/ f327 f169 1"/>
                <a:gd name="f398" fmla="*/ f328 f170 1"/>
                <a:gd name="f399" fmla="*/ f329 f169 1"/>
                <a:gd name="f400" fmla="*/ f330 f170 1"/>
                <a:gd name="f401" fmla="*/ f331 f169 1"/>
                <a:gd name="f402" fmla="*/ f332 f170 1"/>
                <a:gd name="f403" fmla="*/ f333 f169 1"/>
                <a:gd name="f404" fmla="*/ f334 f169 1"/>
                <a:gd name="f405" fmla="*/ f335 f170 1"/>
                <a:gd name="f406" fmla="*/ f336 f169 1"/>
                <a:gd name="f407" fmla="*/ f337 f170 1"/>
                <a:gd name="f408" fmla="*/ f338 f169 1"/>
                <a:gd name="f409" fmla="*/ f339 f170 1"/>
                <a:gd name="f410" fmla="*/ f340 f169 1"/>
                <a:gd name="f411" fmla="*/ f341 f170 1"/>
                <a:gd name="f412" fmla="*/ f342 f169 1"/>
                <a:gd name="f413" fmla="*/ f343 f170 1"/>
                <a:gd name="f414" fmla="*/ f344 f170 1"/>
                <a:gd name="f415" fmla="*/ f345 f169 1"/>
                <a:gd name="f416" fmla="*/ f346 f170 1"/>
                <a:gd name="f417" fmla="*/ f347 f169 1"/>
                <a:gd name="f418" fmla="*/ f348 f170 1"/>
                <a:gd name="f419" fmla="*/ f349 f169 1"/>
                <a:gd name="f420" fmla="*/ f350 f170 1"/>
                <a:gd name="f421" fmla="*/ f351 f169 1"/>
                <a:gd name="f422" fmla="*/ f352 f170 1"/>
                <a:gd name="f423" fmla="*/ f353 f169 1"/>
                <a:gd name="f424" fmla="*/ f354 f170 1"/>
                <a:gd name="f425" fmla="*/ f355 f169 1"/>
                <a:gd name="f426" fmla="*/ f356 f170 1"/>
                <a:gd name="f427" fmla="*/ f357 f169 1"/>
                <a:gd name="f428" fmla="*/ f358 f170 1"/>
                <a:gd name="f429" fmla="*/ f359 f169 1"/>
                <a:gd name="f430" fmla="*/ f360 f170 1"/>
                <a:gd name="f431" fmla="*/ f361 f169 1"/>
                <a:gd name="f432" fmla="*/ f362 f169 1"/>
                <a:gd name="f433" fmla="*/ f363 f170 1"/>
                <a:gd name="f434" fmla="*/ f364 f169 1"/>
                <a:gd name="f435" fmla="*/ f365 f170 1"/>
                <a:gd name="f436" fmla="*/ f366 f169 1"/>
                <a:gd name="f437" fmla="*/ f367 f170 1"/>
                <a:gd name="f438" fmla="*/ f368 f170 1"/>
                <a:gd name="f439" fmla="*/ f369 f169 1"/>
                <a:gd name="f440" fmla="*/ f370 f170 1"/>
                <a:gd name="f441" fmla="*/ f371 f169 1"/>
                <a:gd name="f442" fmla="*/ f372 f170 1"/>
                <a:gd name="f443" fmla="*/ f373 f169 1"/>
                <a:gd name="f444" fmla="*/ f374 f170 1"/>
                <a:gd name="f445" fmla="*/ f375 f169 1"/>
                <a:gd name="f446" fmla="*/ f376 f169 1"/>
                <a:gd name="f447" fmla="*/ f377 f170 1"/>
                <a:gd name="f448" fmla="*/ f378 f169 1"/>
                <a:gd name="f449" fmla="*/ f379 f169 1"/>
                <a:gd name="f450" fmla="*/ f380 f170 1"/>
                <a:gd name="f451" fmla="*/ f381 f169 1"/>
                <a:gd name="f452" fmla="*/ f382 f17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6">
                  <a:pos x="f387" y="f388"/>
                </a:cxn>
                <a:cxn ang="f246">
                  <a:pos x="f389" y="f390"/>
                </a:cxn>
                <a:cxn ang="f246">
                  <a:pos x="f391" y="f392"/>
                </a:cxn>
                <a:cxn ang="f246">
                  <a:pos x="f393" y="f394"/>
                </a:cxn>
                <a:cxn ang="f246">
                  <a:pos x="f395" y="f396"/>
                </a:cxn>
                <a:cxn ang="f246">
                  <a:pos x="f397" y="f398"/>
                </a:cxn>
                <a:cxn ang="f246">
                  <a:pos x="f399" y="f400"/>
                </a:cxn>
                <a:cxn ang="f246">
                  <a:pos x="f401" y="f402"/>
                </a:cxn>
                <a:cxn ang="f246">
                  <a:pos x="f403" y="f390"/>
                </a:cxn>
                <a:cxn ang="f246">
                  <a:pos x="f404" y="f405"/>
                </a:cxn>
                <a:cxn ang="f246">
                  <a:pos x="f406" y="f407"/>
                </a:cxn>
                <a:cxn ang="f246">
                  <a:pos x="f408" y="f409"/>
                </a:cxn>
                <a:cxn ang="f246">
                  <a:pos x="f410" y="f411"/>
                </a:cxn>
                <a:cxn ang="f246">
                  <a:pos x="f412" y="f413"/>
                </a:cxn>
                <a:cxn ang="f246">
                  <a:pos x="f408" y="f414"/>
                </a:cxn>
                <a:cxn ang="f246">
                  <a:pos x="f415" y="f416"/>
                </a:cxn>
                <a:cxn ang="f246">
                  <a:pos x="f417" y="f418"/>
                </a:cxn>
                <a:cxn ang="f246">
                  <a:pos x="f419" y="f420"/>
                </a:cxn>
                <a:cxn ang="f246">
                  <a:pos x="f421" y="f422"/>
                </a:cxn>
                <a:cxn ang="f246">
                  <a:pos x="f423" y="f424"/>
                </a:cxn>
                <a:cxn ang="f246">
                  <a:pos x="f425" y="f426"/>
                </a:cxn>
                <a:cxn ang="f246">
                  <a:pos x="f427" y="f428"/>
                </a:cxn>
                <a:cxn ang="f246">
                  <a:pos x="f429" y="f430"/>
                </a:cxn>
                <a:cxn ang="f246">
                  <a:pos x="f431" y="f420"/>
                </a:cxn>
                <a:cxn ang="f246">
                  <a:pos x="f432" y="f433"/>
                </a:cxn>
                <a:cxn ang="f246">
                  <a:pos x="f434" y="f435"/>
                </a:cxn>
                <a:cxn ang="f246">
                  <a:pos x="f436" y="f437"/>
                </a:cxn>
                <a:cxn ang="f246">
                  <a:pos x="f436" y="f438"/>
                </a:cxn>
                <a:cxn ang="f246">
                  <a:pos x="f439" y="f440"/>
                </a:cxn>
                <a:cxn ang="f246">
                  <a:pos x="f441" y="f442"/>
                </a:cxn>
                <a:cxn ang="f246">
                  <a:pos x="f443" y="f444"/>
                </a:cxn>
                <a:cxn ang="f246">
                  <a:pos x="f445" y="f388"/>
                </a:cxn>
                <a:cxn ang="f246">
                  <a:pos x="f446" y="f447"/>
                </a:cxn>
                <a:cxn ang="f246">
                  <a:pos x="f448" y="f447"/>
                </a:cxn>
                <a:cxn ang="f246">
                  <a:pos x="f449" y="f450"/>
                </a:cxn>
                <a:cxn ang="f246">
                  <a:pos x="f451" y="f452"/>
                </a:cxn>
                <a:cxn ang="f246">
                  <a:pos x="f387" y="f388"/>
                </a:cxn>
              </a:cxnLst>
              <a:rect l="f383" t="f386" r="f384" b="f385"/>
              <a:pathLst>
                <a:path w="543" h="63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1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5"/>
                    <a:pt x="f36" y="f37"/>
                  </a:cubicBezTo>
                  <a:cubicBezTo>
                    <a:pt x="f6" y="f38"/>
                    <a:pt x="f39" y="f40"/>
                    <a:pt x="f41" y="f42"/>
                  </a:cubicBezTo>
                  <a:cubicBezTo>
                    <a:pt x="f33" y="f43"/>
                    <a:pt x="f44" y="f24"/>
                    <a:pt x="f45" y="f46"/>
                  </a:cubicBezTo>
                  <a:cubicBezTo>
                    <a:pt x="f47" y="f48"/>
                    <a:pt x="f49" y="f50"/>
                    <a:pt x="f51" y="f15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6" y="f78"/>
                    <a:pt x="f79" y="f80"/>
                  </a:cubicBezTo>
                  <a:cubicBezTo>
                    <a:pt x="f81" y="f82"/>
                    <a:pt x="f83" y="f84"/>
                    <a:pt x="f68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2" y="f94"/>
                    <a:pt x="f84" y="f95"/>
                  </a:cubicBezTo>
                  <a:cubicBezTo>
                    <a:pt x="f86" y="f96"/>
                    <a:pt x="f97" y="f7"/>
                    <a:pt x="f98" y="f9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110" y="f6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5" y="f117"/>
                    <a:pt x="f118" y="f119"/>
                    <a:pt x="f118" y="f120"/>
                  </a:cubicBezTo>
                  <a:cubicBezTo>
                    <a:pt x="f121" y="f23"/>
                    <a:pt x="f122" y="f123"/>
                    <a:pt x="f124" y="f125"/>
                  </a:cubicBezTo>
                  <a:cubicBezTo>
                    <a:pt x="f59" y="f103"/>
                    <a:pt x="f126" y="f99"/>
                    <a:pt x="f127" y="f99"/>
                  </a:cubicBezTo>
                  <a:cubicBezTo>
                    <a:pt x="f15" y="f99"/>
                    <a:pt x="f128" y="f103"/>
                    <a:pt x="f129" y="f130"/>
                  </a:cubicBezTo>
                  <a:cubicBezTo>
                    <a:pt x="f131" y="f132"/>
                    <a:pt x="f129" y="f133"/>
                    <a:pt x="f128" y="f6"/>
                  </a:cubicBezTo>
                  <a:cubicBezTo>
                    <a:pt x="f134" y="f58"/>
                    <a:pt x="f135" y="f12"/>
                    <a:pt x="f15" y="f70"/>
                  </a:cubicBezTo>
                  <a:cubicBezTo>
                    <a:pt x="f15" y="f136"/>
                    <a:pt x="f15" y="f81"/>
                    <a:pt x="f15" y="f76"/>
                  </a:cubicBezTo>
                  <a:cubicBezTo>
                    <a:pt x="f137" y="f138"/>
                    <a:pt x="f50" y="f81"/>
                    <a:pt x="f135" y="f136"/>
                  </a:cubicBezTo>
                  <a:cubicBezTo>
                    <a:pt x="f139" y="f90"/>
                    <a:pt x="f43" y="f140"/>
                    <a:pt x="f30" y="f141"/>
                  </a:cubicBezTo>
                  <a:cubicBezTo>
                    <a:pt x="f142" y="f79"/>
                    <a:pt x="f5" y="f143"/>
                    <a:pt x="f144" y="f145"/>
                  </a:cubicBezTo>
                  <a:cubicBezTo>
                    <a:pt x="f146" y="f147"/>
                    <a:pt x="f148" y="f149"/>
                    <a:pt x="f150" y="f9"/>
                  </a:cubicBezTo>
                  <a:cubicBezTo>
                    <a:pt x="f151" y="f152"/>
                    <a:pt x="f153" y="f154"/>
                    <a:pt x="f155" y="f156"/>
                  </a:cubicBezTo>
                  <a:cubicBezTo>
                    <a:pt x="f121" y="f157"/>
                    <a:pt x="f108" y="f158"/>
                    <a:pt x="f159" y="f156"/>
                  </a:cubicBezTo>
                  <a:cubicBezTo>
                    <a:pt x="f74" y="f150"/>
                    <a:pt x="f160" y="f128"/>
                    <a:pt x="f161" y="f162"/>
                  </a:cubicBezTo>
                  <a:cubicBezTo>
                    <a:pt x="f163" y="f55"/>
                    <a:pt x="f164" y="f165"/>
                    <a:pt x="f166" y="f167"/>
                  </a:cubicBezTo>
                  <a:cubicBezTo>
                    <a:pt x="f166" y="f167"/>
                    <a:pt x="f85" y="f167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451AD76-5207-E357-24D9-564BDBC61364}"/>
                </a:ext>
              </a:extLst>
            </p:cNvPr>
            <p:cNvSpPr/>
            <p:nvPr/>
          </p:nvSpPr>
          <p:spPr>
            <a:xfrm>
              <a:off x="6102019" y="2154801"/>
              <a:ext cx="1461887" cy="11430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18"/>
                <a:gd name="f7" fmla="val 327"/>
                <a:gd name="f8" fmla="val 50"/>
                <a:gd name="f9" fmla="val 298"/>
                <a:gd name="f10" fmla="val 57"/>
                <a:gd name="f11" fmla="val 285"/>
                <a:gd name="f12" fmla="val 64"/>
                <a:gd name="f13" fmla="val 275"/>
                <a:gd name="f14" fmla="val 70"/>
                <a:gd name="f15" fmla="val 264"/>
                <a:gd name="f16" fmla="val 77"/>
                <a:gd name="f17" fmla="val 251"/>
                <a:gd name="f18" fmla="val 86"/>
                <a:gd name="f19" fmla="val 239"/>
                <a:gd name="f20" fmla="val 92"/>
                <a:gd name="f21" fmla="val 225"/>
                <a:gd name="f22" fmla="val 96"/>
                <a:gd name="f23" fmla="val 215"/>
                <a:gd name="f24" fmla="val 98"/>
                <a:gd name="f25" fmla="val 204"/>
                <a:gd name="f26" fmla="val 194"/>
                <a:gd name="f27" fmla="val 184"/>
                <a:gd name="f28" fmla="val 101"/>
                <a:gd name="f29" fmla="val 177"/>
                <a:gd name="f30" fmla="val 107"/>
                <a:gd name="f31" fmla="val 170"/>
                <a:gd name="f32" fmla="val 117"/>
                <a:gd name="f33" fmla="val 159"/>
                <a:gd name="f34" fmla="val 127"/>
                <a:gd name="f35" fmla="val 147"/>
                <a:gd name="f36" fmla="val 137"/>
                <a:gd name="f37" fmla="val 135"/>
                <a:gd name="f38" fmla="val 155"/>
                <a:gd name="f39" fmla="val 115"/>
                <a:gd name="f40" fmla="val 154"/>
                <a:gd name="f41" fmla="val 88"/>
                <a:gd name="f42" fmla="val 71"/>
                <a:gd name="f43" fmla="val 116"/>
                <a:gd name="f44" fmla="val 53"/>
                <a:gd name="f45" fmla="val 89"/>
                <a:gd name="f46" fmla="val 55"/>
                <a:gd name="f47" fmla="val 75"/>
                <a:gd name="f48" fmla="val 60"/>
                <a:gd name="f49" fmla="val 49"/>
                <a:gd name="f50" fmla="val 40"/>
                <a:gd name="f51" fmla="val 110"/>
                <a:gd name="f52" fmla="val 35"/>
                <a:gd name="f53" fmla="val 30"/>
                <a:gd name="f54" fmla="val 120"/>
                <a:gd name="f55" fmla="val 22"/>
                <a:gd name="f56" fmla="val 119"/>
                <a:gd name="f57" fmla="val 15"/>
                <a:gd name="f58" fmla="val 118"/>
                <a:gd name="f59" fmla="val 8"/>
                <a:gd name="f60" fmla="val 1"/>
                <a:gd name="f61" fmla="val 121"/>
                <a:gd name="f62" fmla="val 114"/>
                <a:gd name="f63" fmla="val 82"/>
                <a:gd name="f64" fmla="val 18"/>
                <a:gd name="f65" fmla="val 5"/>
                <a:gd name="f66" fmla="val 145"/>
                <a:gd name="f67" fmla="val 272"/>
                <a:gd name="f68" fmla="val 399"/>
                <a:gd name="f69" fmla="val 412"/>
                <a:gd name="f70" fmla="val 17"/>
                <a:gd name="f71" fmla="val 221"/>
                <a:gd name="f72" fmla="val 323"/>
                <a:gd name="f73" fmla="val 324"/>
                <a:gd name="f74" fmla="val 417"/>
                <a:gd name="f75" fmla="val 325"/>
                <a:gd name="f76" fmla="val 416"/>
                <a:gd name="f77" fmla="val 326"/>
                <a:gd name="f78" fmla="val 415"/>
                <a:gd name="f79" fmla="val 414"/>
                <a:gd name="f80" fmla="val 405"/>
                <a:gd name="f81" fmla="val 306"/>
                <a:gd name="f82" fmla="val 390"/>
                <a:gd name="f83" fmla="val 369"/>
                <a:gd name="f84" fmla="val 267"/>
                <a:gd name="f85" fmla="val 165"/>
                <a:gd name="f86" fmla="val 63"/>
                <a:gd name="f87" fmla="val 59"/>
                <a:gd name="f88" fmla="+- 0 0 -90"/>
                <a:gd name="f89" fmla="*/ f3 1 418"/>
                <a:gd name="f90" fmla="*/ f4 1 327"/>
                <a:gd name="f91" fmla="val f5"/>
                <a:gd name="f92" fmla="val f6"/>
                <a:gd name="f93" fmla="val f7"/>
                <a:gd name="f94" fmla="*/ f88 f0 1"/>
                <a:gd name="f95" fmla="+- f93 0 f91"/>
                <a:gd name="f96" fmla="+- f92 0 f91"/>
                <a:gd name="f97" fmla="*/ f94 1 f2"/>
                <a:gd name="f98" fmla="*/ f96 1 418"/>
                <a:gd name="f99" fmla="*/ f95 1 327"/>
                <a:gd name="f100" fmla="*/ 50 f96 1"/>
                <a:gd name="f101" fmla="*/ 298 f95 1"/>
                <a:gd name="f102" fmla="*/ 70 f96 1"/>
                <a:gd name="f103" fmla="*/ 264 f95 1"/>
                <a:gd name="f104" fmla="*/ 92 f96 1"/>
                <a:gd name="f105" fmla="*/ 225 f95 1"/>
                <a:gd name="f106" fmla="*/ 98 f96 1"/>
                <a:gd name="f107" fmla="*/ 194 f95 1"/>
                <a:gd name="f108" fmla="*/ 107 f96 1"/>
                <a:gd name="f109" fmla="*/ 170 f95 1"/>
                <a:gd name="f110" fmla="*/ 137 f96 1"/>
                <a:gd name="f111" fmla="*/ 135 f95 1"/>
                <a:gd name="f112" fmla="*/ 135 f96 1"/>
                <a:gd name="f113" fmla="*/ 71 f95 1"/>
                <a:gd name="f114" fmla="*/ 75 f95 1"/>
                <a:gd name="f115" fmla="*/ 40 f96 1"/>
                <a:gd name="f116" fmla="*/ 110 f95 1"/>
                <a:gd name="f117" fmla="*/ 22 f96 1"/>
                <a:gd name="f118" fmla="*/ 119 f95 1"/>
                <a:gd name="f119" fmla="*/ 1 f96 1"/>
                <a:gd name="f120" fmla="*/ 121 f95 1"/>
                <a:gd name="f121" fmla="*/ 0 f96 1"/>
                <a:gd name="f122" fmla="*/ 114 f95 1"/>
                <a:gd name="f123" fmla="*/ 18 f95 1"/>
                <a:gd name="f124" fmla="*/ 18 f96 1"/>
                <a:gd name="f125" fmla="*/ 0 f95 1"/>
                <a:gd name="f126" fmla="*/ 399 f96 1"/>
                <a:gd name="f127" fmla="*/ 418 f96 1"/>
                <a:gd name="f128" fmla="*/ 17 f95 1"/>
                <a:gd name="f129" fmla="*/ 323 f95 1"/>
                <a:gd name="f130" fmla="*/ 417 f96 1"/>
                <a:gd name="f131" fmla="*/ 327 f95 1"/>
                <a:gd name="f132" fmla="*/ 414 f96 1"/>
                <a:gd name="f133" fmla="*/ 325 f95 1"/>
                <a:gd name="f134" fmla="*/ 369 f96 1"/>
                <a:gd name="f135" fmla="*/ 63 f96 1"/>
                <a:gd name="f136" fmla="+- f97 0 f1"/>
                <a:gd name="f137" fmla="*/ f100 1 418"/>
                <a:gd name="f138" fmla="*/ f101 1 327"/>
                <a:gd name="f139" fmla="*/ f102 1 418"/>
                <a:gd name="f140" fmla="*/ f103 1 327"/>
                <a:gd name="f141" fmla="*/ f104 1 418"/>
                <a:gd name="f142" fmla="*/ f105 1 327"/>
                <a:gd name="f143" fmla="*/ f106 1 418"/>
                <a:gd name="f144" fmla="*/ f107 1 327"/>
                <a:gd name="f145" fmla="*/ f108 1 418"/>
                <a:gd name="f146" fmla="*/ f109 1 327"/>
                <a:gd name="f147" fmla="*/ f110 1 418"/>
                <a:gd name="f148" fmla="*/ f111 1 327"/>
                <a:gd name="f149" fmla="*/ f112 1 418"/>
                <a:gd name="f150" fmla="*/ f113 1 327"/>
                <a:gd name="f151" fmla="*/ f114 1 327"/>
                <a:gd name="f152" fmla="*/ f115 1 418"/>
                <a:gd name="f153" fmla="*/ f116 1 327"/>
                <a:gd name="f154" fmla="*/ f117 1 418"/>
                <a:gd name="f155" fmla="*/ f118 1 327"/>
                <a:gd name="f156" fmla="*/ f119 1 418"/>
                <a:gd name="f157" fmla="*/ f120 1 327"/>
                <a:gd name="f158" fmla="*/ f121 1 418"/>
                <a:gd name="f159" fmla="*/ f122 1 327"/>
                <a:gd name="f160" fmla="*/ f123 1 327"/>
                <a:gd name="f161" fmla="*/ f124 1 418"/>
                <a:gd name="f162" fmla="*/ f125 1 327"/>
                <a:gd name="f163" fmla="*/ f126 1 418"/>
                <a:gd name="f164" fmla="*/ f127 1 418"/>
                <a:gd name="f165" fmla="*/ f128 1 327"/>
                <a:gd name="f166" fmla="*/ f129 1 327"/>
                <a:gd name="f167" fmla="*/ f130 1 418"/>
                <a:gd name="f168" fmla="*/ f131 1 327"/>
                <a:gd name="f169" fmla="*/ f132 1 418"/>
                <a:gd name="f170" fmla="*/ f133 1 327"/>
                <a:gd name="f171" fmla="*/ f134 1 418"/>
                <a:gd name="f172" fmla="*/ f135 1 418"/>
                <a:gd name="f173" fmla="*/ 0 1 f98"/>
                <a:gd name="f174" fmla="*/ f92 1 f98"/>
                <a:gd name="f175" fmla="*/ 0 1 f99"/>
                <a:gd name="f176" fmla="*/ f93 1 f99"/>
                <a:gd name="f177" fmla="*/ f137 1 f98"/>
                <a:gd name="f178" fmla="*/ f138 1 f99"/>
                <a:gd name="f179" fmla="*/ f139 1 f98"/>
                <a:gd name="f180" fmla="*/ f140 1 f99"/>
                <a:gd name="f181" fmla="*/ f141 1 f98"/>
                <a:gd name="f182" fmla="*/ f142 1 f99"/>
                <a:gd name="f183" fmla="*/ f143 1 f98"/>
                <a:gd name="f184" fmla="*/ f144 1 f99"/>
                <a:gd name="f185" fmla="*/ f145 1 f98"/>
                <a:gd name="f186" fmla="*/ f146 1 f99"/>
                <a:gd name="f187" fmla="*/ f147 1 f98"/>
                <a:gd name="f188" fmla="*/ f148 1 f99"/>
                <a:gd name="f189" fmla="*/ f149 1 f98"/>
                <a:gd name="f190" fmla="*/ f150 1 f99"/>
                <a:gd name="f191" fmla="*/ f151 1 f99"/>
                <a:gd name="f192" fmla="*/ f152 1 f98"/>
                <a:gd name="f193" fmla="*/ f153 1 f99"/>
                <a:gd name="f194" fmla="*/ f154 1 f98"/>
                <a:gd name="f195" fmla="*/ f155 1 f99"/>
                <a:gd name="f196" fmla="*/ f156 1 f98"/>
                <a:gd name="f197" fmla="*/ f157 1 f99"/>
                <a:gd name="f198" fmla="*/ f158 1 f98"/>
                <a:gd name="f199" fmla="*/ f159 1 f99"/>
                <a:gd name="f200" fmla="*/ f160 1 f99"/>
                <a:gd name="f201" fmla="*/ f161 1 f98"/>
                <a:gd name="f202" fmla="*/ f162 1 f99"/>
                <a:gd name="f203" fmla="*/ f163 1 f98"/>
                <a:gd name="f204" fmla="*/ f164 1 f98"/>
                <a:gd name="f205" fmla="*/ f165 1 f99"/>
                <a:gd name="f206" fmla="*/ f166 1 f99"/>
                <a:gd name="f207" fmla="*/ f167 1 f98"/>
                <a:gd name="f208" fmla="*/ f168 1 f99"/>
                <a:gd name="f209" fmla="*/ f169 1 f98"/>
                <a:gd name="f210" fmla="*/ f170 1 f99"/>
                <a:gd name="f211" fmla="*/ f171 1 f98"/>
                <a:gd name="f212" fmla="*/ f172 1 f98"/>
                <a:gd name="f213" fmla="*/ f173 f89 1"/>
                <a:gd name="f214" fmla="*/ f174 f89 1"/>
                <a:gd name="f215" fmla="*/ f176 f90 1"/>
                <a:gd name="f216" fmla="*/ f175 f90 1"/>
                <a:gd name="f217" fmla="*/ f177 f89 1"/>
                <a:gd name="f218" fmla="*/ f178 f90 1"/>
                <a:gd name="f219" fmla="*/ f179 f89 1"/>
                <a:gd name="f220" fmla="*/ f180 f90 1"/>
                <a:gd name="f221" fmla="*/ f181 f89 1"/>
                <a:gd name="f222" fmla="*/ f182 f90 1"/>
                <a:gd name="f223" fmla="*/ f183 f89 1"/>
                <a:gd name="f224" fmla="*/ f184 f90 1"/>
                <a:gd name="f225" fmla="*/ f185 f89 1"/>
                <a:gd name="f226" fmla="*/ f186 f90 1"/>
                <a:gd name="f227" fmla="*/ f187 f89 1"/>
                <a:gd name="f228" fmla="*/ f188 f90 1"/>
                <a:gd name="f229" fmla="*/ f189 f89 1"/>
                <a:gd name="f230" fmla="*/ f190 f90 1"/>
                <a:gd name="f231" fmla="*/ f191 f90 1"/>
                <a:gd name="f232" fmla="*/ f192 f89 1"/>
                <a:gd name="f233" fmla="*/ f193 f90 1"/>
                <a:gd name="f234" fmla="*/ f194 f89 1"/>
                <a:gd name="f235" fmla="*/ f195 f90 1"/>
                <a:gd name="f236" fmla="*/ f196 f89 1"/>
                <a:gd name="f237" fmla="*/ f197 f90 1"/>
                <a:gd name="f238" fmla="*/ f198 f89 1"/>
                <a:gd name="f239" fmla="*/ f199 f90 1"/>
                <a:gd name="f240" fmla="*/ f200 f90 1"/>
                <a:gd name="f241" fmla="*/ f201 f89 1"/>
                <a:gd name="f242" fmla="*/ f202 f90 1"/>
                <a:gd name="f243" fmla="*/ f203 f89 1"/>
                <a:gd name="f244" fmla="*/ f204 f89 1"/>
                <a:gd name="f245" fmla="*/ f205 f90 1"/>
                <a:gd name="f246" fmla="*/ f206 f90 1"/>
                <a:gd name="f247" fmla="*/ f207 f89 1"/>
                <a:gd name="f248" fmla="*/ f208 f90 1"/>
                <a:gd name="f249" fmla="*/ f209 f89 1"/>
                <a:gd name="f250" fmla="*/ f210 f90 1"/>
                <a:gd name="f251" fmla="*/ f211 f89 1"/>
                <a:gd name="f252" fmla="*/ f212 f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6">
                  <a:pos x="f217" y="f218"/>
                </a:cxn>
                <a:cxn ang="f136">
                  <a:pos x="f219" y="f220"/>
                </a:cxn>
                <a:cxn ang="f136">
                  <a:pos x="f221" y="f222"/>
                </a:cxn>
                <a:cxn ang="f136">
                  <a:pos x="f223" y="f224"/>
                </a:cxn>
                <a:cxn ang="f136">
                  <a:pos x="f225" y="f226"/>
                </a:cxn>
                <a:cxn ang="f136">
                  <a:pos x="f227" y="f228"/>
                </a:cxn>
                <a:cxn ang="f136">
                  <a:pos x="f229" y="f230"/>
                </a:cxn>
                <a:cxn ang="f136">
                  <a:pos x="f219" y="f231"/>
                </a:cxn>
                <a:cxn ang="f136">
                  <a:pos x="f232" y="f233"/>
                </a:cxn>
                <a:cxn ang="f136">
                  <a:pos x="f234" y="f235"/>
                </a:cxn>
                <a:cxn ang="f136">
                  <a:pos x="f236" y="f237"/>
                </a:cxn>
                <a:cxn ang="f136">
                  <a:pos x="f238" y="f239"/>
                </a:cxn>
                <a:cxn ang="f136">
                  <a:pos x="f238" y="f240"/>
                </a:cxn>
                <a:cxn ang="f136">
                  <a:pos x="f241" y="f242"/>
                </a:cxn>
                <a:cxn ang="f136">
                  <a:pos x="f243" y="f242"/>
                </a:cxn>
                <a:cxn ang="f136">
                  <a:pos x="f244" y="f245"/>
                </a:cxn>
                <a:cxn ang="f136">
                  <a:pos x="f244" y="f246"/>
                </a:cxn>
                <a:cxn ang="f136">
                  <a:pos x="f247" y="f248"/>
                </a:cxn>
                <a:cxn ang="f136">
                  <a:pos x="f249" y="f250"/>
                </a:cxn>
                <a:cxn ang="f136">
                  <a:pos x="f251" y="f218"/>
                </a:cxn>
                <a:cxn ang="f136">
                  <a:pos x="f252" y="f218"/>
                </a:cxn>
                <a:cxn ang="f136">
                  <a:pos x="f217" y="f218"/>
                </a:cxn>
              </a:cxnLst>
              <a:rect l="f213" t="f216" r="f214" b="f215"/>
              <a:pathLst>
                <a:path w="418" h="32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4" y="f26"/>
                  </a:cubicBezTo>
                  <a:cubicBezTo>
                    <a:pt x="f24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37" y="f42"/>
                  </a:cubicBezTo>
                  <a:cubicBezTo>
                    <a:pt x="f43" y="f44"/>
                    <a:pt x="f45" y="f46"/>
                    <a:pt x="f14" y="f47"/>
                  </a:cubicBezTo>
                  <a:cubicBezTo>
                    <a:pt x="f48" y="f18"/>
                    <a:pt x="f49" y="f24"/>
                    <a:pt x="f50" y="f51"/>
                  </a:cubicBezTo>
                  <a:cubicBezTo>
                    <a:pt x="f52" y="f43"/>
                    <a:pt x="f53" y="f54"/>
                    <a:pt x="f55" y="f56"/>
                  </a:cubicBezTo>
                  <a:cubicBezTo>
                    <a:pt x="f57" y="f58"/>
                    <a:pt x="f59" y="f54"/>
                    <a:pt x="f60" y="f61"/>
                  </a:cubicBezTo>
                  <a:cubicBezTo>
                    <a:pt x="f60" y="f58"/>
                    <a:pt x="f5" y="f43"/>
                    <a:pt x="f5" y="f62"/>
                  </a:cubicBezTo>
                  <a:cubicBezTo>
                    <a:pt x="f5" y="f63"/>
                    <a:pt x="f5" y="f8"/>
                    <a:pt x="f5" y="f64"/>
                  </a:cubicBezTo>
                  <a:cubicBezTo>
                    <a:pt x="f5" y="f65"/>
                    <a:pt x="f65" y="f5"/>
                    <a:pt x="f64" y="f5"/>
                  </a:cubicBezTo>
                  <a:cubicBezTo>
                    <a:pt x="f66" y="f5"/>
                    <a:pt x="f67" y="f5"/>
                    <a:pt x="f68" y="f5"/>
                  </a:cubicBezTo>
                  <a:cubicBezTo>
                    <a:pt x="f69" y="f5"/>
                    <a:pt x="f6" y="f65"/>
                    <a:pt x="f6" y="f70"/>
                  </a:cubicBezTo>
                  <a:cubicBezTo>
                    <a:pt x="f6" y="f56"/>
                    <a:pt x="f6" y="f71"/>
                    <a:pt x="f6" y="f72"/>
                  </a:cubicBezTo>
                  <a:cubicBezTo>
                    <a:pt x="f6" y="f73"/>
                    <a:pt x="f74" y="f75"/>
                    <a:pt x="f74" y="f7"/>
                  </a:cubicBezTo>
                  <a:cubicBezTo>
                    <a:pt x="f76" y="f77"/>
                    <a:pt x="f78" y="f75"/>
                    <a:pt x="f79" y="f75"/>
                  </a:cubicBezTo>
                  <a:cubicBezTo>
                    <a:pt x="f80" y="f81"/>
                    <a:pt x="f82" y="f9"/>
                    <a:pt x="f83" y="f9"/>
                  </a:cubicBezTo>
                  <a:cubicBezTo>
                    <a:pt x="f84" y="f9"/>
                    <a:pt x="f85" y="f9"/>
                    <a:pt x="f86" y="f9"/>
                  </a:cubicBezTo>
                  <a:cubicBezTo>
                    <a:pt x="f87" y="f9"/>
                    <a:pt x="f46" y="f9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AC19DD02-B044-D4B6-5B23-17AF27EF8330}"/>
                </a:ext>
              </a:extLst>
            </p:cNvPr>
            <p:cNvSpPr/>
            <p:nvPr/>
          </p:nvSpPr>
          <p:spPr>
            <a:xfrm>
              <a:off x="6207797" y="3302273"/>
              <a:ext cx="1250313" cy="310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8"/>
                <a:gd name="f7" fmla="val 89"/>
                <a:gd name="f8" fmla="val 179"/>
                <a:gd name="f9" fmla="val 126"/>
                <a:gd name="f10" fmla="val 74"/>
                <a:gd name="f11" fmla="val 21"/>
                <a:gd name="f12" fmla="val 4"/>
                <a:gd name="f13" fmla="val 85"/>
                <a:gd name="f14" fmla="val 68"/>
                <a:gd name="f15" fmla="val 51"/>
                <a:gd name="f16" fmla="val 35"/>
                <a:gd name="f17" fmla="val 18"/>
                <a:gd name="f18" fmla="val 6"/>
                <a:gd name="f19" fmla="val 1"/>
                <a:gd name="f20" fmla="val 17"/>
                <a:gd name="f21" fmla="val 62"/>
                <a:gd name="f22" fmla="val 107"/>
                <a:gd name="f23" fmla="val 151"/>
                <a:gd name="f24" fmla="val 213"/>
                <a:gd name="f25" fmla="val 274"/>
                <a:gd name="f26" fmla="val 335"/>
                <a:gd name="f27" fmla="val 354"/>
                <a:gd name="f28" fmla="val 357"/>
                <a:gd name="f29" fmla="val 22"/>
                <a:gd name="f30" fmla="val 38"/>
                <a:gd name="f31" fmla="val 54"/>
                <a:gd name="f32" fmla="val 70"/>
                <a:gd name="f33" fmla="val 353"/>
                <a:gd name="f34" fmla="val 339"/>
                <a:gd name="f35" fmla="val 285"/>
                <a:gd name="f36" fmla="val 232"/>
                <a:gd name="f37" fmla="+- 0 0 -90"/>
                <a:gd name="f38" fmla="*/ f3 1 358"/>
                <a:gd name="f39" fmla="*/ f4 1 89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358"/>
                <a:gd name="f48" fmla="*/ f44 1 89"/>
                <a:gd name="f49" fmla="*/ 179 f45 1"/>
                <a:gd name="f50" fmla="*/ 89 f44 1"/>
                <a:gd name="f51" fmla="*/ 21 f45 1"/>
                <a:gd name="f52" fmla="*/ 0 f45 1"/>
                <a:gd name="f53" fmla="*/ 68 f44 1"/>
                <a:gd name="f54" fmla="*/ 18 f44 1"/>
                <a:gd name="f55" fmla="*/ 17 f45 1"/>
                <a:gd name="f56" fmla="*/ 1 f44 1"/>
                <a:gd name="f57" fmla="*/ 151 f45 1"/>
                <a:gd name="f58" fmla="*/ 0 f44 1"/>
                <a:gd name="f59" fmla="*/ 335 f45 1"/>
                <a:gd name="f60" fmla="*/ 357 f45 1"/>
                <a:gd name="f61" fmla="*/ 22 f44 1"/>
                <a:gd name="f62" fmla="*/ 70 f44 1"/>
                <a:gd name="f63" fmla="*/ 339 f45 1"/>
                <a:gd name="f64" fmla="+- f46 0 f1"/>
                <a:gd name="f65" fmla="*/ f49 1 358"/>
                <a:gd name="f66" fmla="*/ f50 1 89"/>
                <a:gd name="f67" fmla="*/ f51 1 358"/>
                <a:gd name="f68" fmla="*/ f52 1 358"/>
                <a:gd name="f69" fmla="*/ f53 1 89"/>
                <a:gd name="f70" fmla="*/ f54 1 89"/>
                <a:gd name="f71" fmla="*/ f55 1 358"/>
                <a:gd name="f72" fmla="*/ f56 1 89"/>
                <a:gd name="f73" fmla="*/ f57 1 358"/>
                <a:gd name="f74" fmla="*/ f58 1 89"/>
                <a:gd name="f75" fmla="*/ f59 1 358"/>
                <a:gd name="f76" fmla="*/ f60 1 358"/>
                <a:gd name="f77" fmla="*/ f61 1 89"/>
                <a:gd name="f78" fmla="*/ f62 1 89"/>
                <a:gd name="f79" fmla="*/ f63 1 358"/>
                <a:gd name="f80" fmla="*/ 0 1 f47"/>
                <a:gd name="f81" fmla="*/ f41 1 f47"/>
                <a:gd name="f82" fmla="*/ 0 1 f48"/>
                <a:gd name="f83" fmla="*/ f42 1 f48"/>
                <a:gd name="f84" fmla="*/ f65 1 f47"/>
                <a:gd name="f85" fmla="*/ f66 1 f48"/>
                <a:gd name="f86" fmla="*/ f67 1 f47"/>
                <a:gd name="f87" fmla="*/ f68 1 f47"/>
                <a:gd name="f88" fmla="*/ f69 1 f48"/>
                <a:gd name="f89" fmla="*/ f70 1 f48"/>
                <a:gd name="f90" fmla="*/ f71 1 f47"/>
                <a:gd name="f91" fmla="*/ f72 1 f48"/>
                <a:gd name="f92" fmla="*/ f73 1 f47"/>
                <a:gd name="f93" fmla="*/ f74 1 f48"/>
                <a:gd name="f94" fmla="*/ f75 1 f47"/>
                <a:gd name="f95" fmla="*/ f76 1 f47"/>
                <a:gd name="f96" fmla="*/ f77 1 f48"/>
                <a:gd name="f97" fmla="*/ f78 1 f48"/>
                <a:gd name="f98" fmla="*/ f79 1 f47"/>
                <a:gd name="f99" fmla="*/ f80 f38 1"/>
                <a:gd name="f100" fmla="*/ f81 f38 1"/>
                <a:gd name="f101" fmla="*/ f83 f39 1"/>
                <a:gd name="f102" fmla="*/ f82 f39 1"/>
                <a:gd name="f103" fmla="*/ f84 f38 1"/>
                <a:gd name="f104" fmla="*/ f85 f39 1"/>
                <a:gd name="f105" fmla="*/ f86 f38 1"/>
                <a:gd name="f106" fmla="*/ f87 f38 1"/>
                <a:gd name="f107" fmla="*/ f88 f39 1"/>
                <a:gd name="f108" fmla="*/ f89 f39 1"/>
                <a:gd name="f109" fmla="*/ f90 f38 1"/>
                <a:gd name="f110" fmla="*/ f91 f39 1"/>
                <a:gd name="f111" fmla="*/ f92 f38 1"/>
                <a:gd name="f112" fmla="*/ f93 f39 1"/>
                <a:gd name="f113" fmla="*/ f94 f38 1"/>
                <a:gd name="f114" fmla="*/ f95 f38 1"/>
                <a:gd name="f115" fmla="*/ f96 f39 1"/>
                <a:gd name="f116" fmla="*/ f97 f39 1"/>
                <a:gd name="f117" fmla="*/ f9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103" y="f104"/>
                </a:cxn>
                <a:cxn ang="f64">
                  <a:pos x="f105" y="f104"/>
                </a:cxn>
                <a:cxn ang="f64">
                  <a:pos x="f106" y="f107"/>
                </a:cxn>
                <a:cxn ang="f64">
                  <a:pos x="f106" y="f108"/>
                </a:cxn>
                <a:cxn ang="f64">
                  <a:pos x="f109" y="f110"/>
                </a:cxn>
                <a:cxn ang="f64">
                  <a:pos x="f111" y="f112"/>
                </a:cxn>
                <a:cxn ang="f64">
                  <a:pos x="f113" y="f112"/>
                </a:cxn>
                <a:cxn ang="f64">
                  <a:pos x="f114" y="f115"/>
                </a:cxn>
                <a:cxn ang="f64">
                  <a:pos x="f114" y="f116"/>
                </a:cxn>
                <a:cxn ang="f64">
                  <a:pos x="f117" y="f104"/>
                </a:cxn>
                <a:cxn ang="f64">
                  <a:pos x="f103" y="f104"/>
                </a:cxn>
                <a:cxn ang="f64">
                  <a:pos x="f103" y="f104"/>
                </a:cxn>
              </a:cxnLst>
              <a:rect l="f99" t="f102" r="f100" b="f101"/>
              <a:pathLst>
                <a:path w="358" h="89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7"/>
                    <a:pt x="f5" y="f13"/>
                    <a:pt x="f5" y="f14"/>
                  </a:cubicBezTo>
                  <a:cubicBezTo>
                    <a:pt x="f5" y="f15"/>
                    <a:pt x="f5" y="f16"/>
                    <a:pt x="f5" y="f17"/>
                  </a:cubicBezTo>
                  <a:cubicBezTo>
                    <a:pt x="f5" y="f18"/>
                    <a:pt x="f12" y="f19"/>
                    <a:pt x="f20" y="f19"/>
                  </a:cubicBezTo>
                  <a:cubicBezTo>
                    <a:pt x="f21" y="f5"/>
                    <a:pt x="f22" y="f5"/>
                    <a:pt x="f23" y="f5"/>
                  </a:cubicBezTo>
                  <a:cubicBezTo>
                    <a:pt x="f24" y="f5"/>
                    <a:pt x="f25" y="f5"/>
                    <a:pt x="f26" y="f5"/>
                  </a:cubicBezTo>
                  <a:cubicBezTo>
                    <a:pt x="f27" y="f5"/>
                    <a:pt x="f28" y="f12"/>
                    <a:pt x="f28" y="f29"/>
                  </a:cubicBezTo>
                  <a:cubicBezTo>
                    <a:pt x="f6" y="f30"/>
                    <a:pt x="f6" y="f31"/>
                    <a:pt x="f28" y="f32"/>
                  </a:cubicBezTo>
                  <a:cubicBezTo>
                    <a:pt x="f28" y="f13"/>
                    <a:pt x="f33" y="f7"/>
                    <a:pt x="f34" y="f7"/>
                  </a:cubicBezTo>
                  <a:cubicBezTo>
                    <a:pt x="f35" y="f7"/>
                    <a:pt x="f36" y="f7"/>
                    <a:pt x="f8" y="f7"/>
                  </a:cubicBezTo>
                  <a:cubicBezTo>
                    <a:pt x="f8" y="f7"/>
                    <a:pt x="f8" y="f7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CFD9D1B-34EC-194A-3309-A6BB81432D63}"/>
                </a:ext>
              </a:extLst>
            </p:cNvPr>
            <p:cNvSpPr/>
            <p:nvPr/>
          </p:nvSpPr>
          <p:spPr>
            <a:xfrm>
              <a:off x="6973269" y="3725411"/>
              <a:ext cx="492194" cy="9329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1"/>
                <a:gd name="f7" fmla="val 267"/>
                <a:gd name="f8" fmla="val 29"/>
                <a:gd name="f9" fmla="val 58"/>
                <a:gd name="f10" fmla="val 88"/>
                <a:gd name="f11" fmla="val 93"/>
                <a:gd name="f12" fmla="val 22"/>
                <a:gd name="f13" fmla="val 97"/>
                <a:gd name="f14" fmla="val 44"/>
                <a:gd name="f15" fmla="val 102"/>
                <a:gd name="f16" fmla="val 66"/>
                <a:gd name="f17" fmla="val 114"/>
                <a:gd name="f18" fmla="val 125"/>
                <a:gd name="f19" fmla="val 183"/>
                <a:gd name="f20" fmla="val 137"/>
                <a:gd name="f21" fmla="val 242"/>
                <a:gd name="f22" fmla="val 261"/>
                <a:gd name="f23" fmla="val 136"/>
                <a:gd name="f24" fmla="val 117"/>
                <a:gd name="f25" fmla="val 101"/>
                <a:gd name="f26" fmla="val 85"/>
                <a:gd name="f27" fmla="val 69"/>
                <a:gd name="f28" fmla="val 51"/>
                <a:gd name="f29" fmla="val 262"/>
                <a:gd name="f30" fmla="val 49"/>
                <a:gd name="f31" fmla="val 251"/>
                <a:gd name="f32" fmla="val 33"/>
                <a:gd name="f33" fmla="val 170"/>
                <a:gd name="f34" fmla="val 17"/>
                <a:gd name="f35" fmla="val 89"/>
                <a:gd name="f36" fmla="val 1"/>
                <a:gd name="f37" fmla="val 8"/>
                <a:gd name="f38" fmla="val 5"/>
                <a:gd name="f39" fmla="val 3"/>
                <a:gd name="f40" fmla="+- 0 0 -90"/>
                <a:gd name="f41" fmla="*/ f3 1 141"/>
                <a:gd name="f42" fmla="*/ f4 1 267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141"/>
                <a:gd name="f51" fmla="*/ f47 1 267"/>
                <a:gd name="f52" fmla="*/ 0 f48 1"/>
                <a:gd name="f53" fmla="*/ 0 f47 1"/>
                <a:gd name="f54" fmla="*/ 88 f48 1"/>
                <a:gd name="f55" fmla="*/ 102 f48 1"/>
                <a:gd name="f56" fmla="*/ 66 f47 1"/>
                <a:gd name="f57" fmla="*/ 137 f48 1"/>
                <a:gd name="f58" fmla="*/ 242 f47 1"/>
                <a:gd name="f59" fmla="*/ 117 f48 1"/>
                <a:gd name="f60" fmla="*/ 267 f47 1"/>
                <a:gd name="f61" fmla="*/ 69 f48 1"/>
                <a:gd name="f62" fmla="*/ 49 f48 1"/>
                <a:gd name="f63" fmla="*/ 251 f47 1"/>
                <a:gd name="f64" fmla="*/ 1 f48 1"/>
                <a:gd name="f65" fmla="*/ 8 f47 1"/>
                <a:gd name="f66" fmla="+- f49 0 f1"/>
                <a:gd name="f67" fmla="*/ f52 1 141"/>
                <a:gd name="f68" fmla="*/ f53 1 267"/>
                <a:gd name="f69" fmla="*/ f54 1 141"/>
                <a:gd name="f70" fmla="*/ f55 1 141"/>
                <a:gd name="f71" fmla="*/ f56 1 267"/>
                <a:gd name="f72" fmla="*/ f57 1 141"/>
                <a:gd name="f73" fmla="*/ f58 1 267"/>
                <a:gd name="f74" fmla="*/ f59 1 141"/>
                <a:gd name="f75" fmla="*/ f60 1 267"/>
                <a:gd name="f76" fmla="*/ f61 1 141"/>
                <a:gd name="f77" fmla="*/ f62 1 141"/>
                <a:gd name="f78" fmla="*/ f63 1 267"/>
                <a:gd name="f79" fmla="*/ f64 1 141"/>
                <a:gd name="f80" fmla="*/ f65 1 267"/>
                <a:gd name="f81" fmla="*/ 0 1 f50"/>
                <a:gd name="f82" fmla="*/ f44 1 f50"/>
                <a:gd name="f83" fmla="*/ 0 1 f51"/>
                <a:gd name="f84" fmla="*/ f45 1 f51"/>
                <a:gd name="f85" fmla="*/ f67 1 f50"/>
                <a:gd name="f86" fmla="*/ f68 1 f51"/>
                <a:gd name="f87" fmla="*/ f69 1 f50"/>
                <a:gd name="f88" fmla="*/ f70 1 f50"/>
                <a:gd name="f89" fmla="*/ f71 1 f51"/>
                <a:gd name="f90" fmla="*/ f72 1 f50"/>
                <a:gd name="f91" fmla="*/ f73 1 f51"/>
                <a:gd name="f92" fmla="*/ f74 1 f50"/>
                <a:gd name="f93" fmla="*/ f75 1 f51"/>
                <a:gd name="f94" fmla="*/ f76 1 f50"/>
                <a:gd name="f95" fmla="*/ f77 1 f50"/>
                <a:gd name="f96" fmla="*/ f78 1 f51"/>
                <a:gd name="f97" fmla="*/ f79 1 f50"/>
                <a:gd name="f98" fmla="*/ f80 1 f51"/>
                <a:gd name="f99" fmla="*/ f81 f41 1"/>
                <a:gd name="f100" fmla="*/ f82 f41 1"/>
                <a:gd name="f101" fmla="*/ f84 f42 1"/>
                <a:gd name="f102" fmla="*/ f83 f42 1"/>
                <a:gd name="f103" fmla="*/ f85 f41 1"/>
                <a:gd name="f104" fmla="*/ f86 f42 1"/>
                <a:gd name="f105" fmla="*/ f87 f41 1"/>
                <a:gd name="f106" fmla="*/ f88 f41 1"/>
                <a:gd name="f107" fmla="*/ f89 f42 1"/>
                <a:gd name="f108" fmla="*/ f90 f41 1"/>
                <a:gd name="f109" fmla="*/ f91 f42 1"/>
                <a:gd name="f110" fmla="*/ f92 f41 1"/>
                <a:gd name="f111" fmla="*/ f93 f42 1"/>
                <a:gd name="f112" fmla="*/ f94 f41 1"/>
                <a:gd name="f113" fmla="*/ f95 f41 1"/>
                <a:gd name="f114" fmla="*/ f96 f42 1"/>
                <a:gd name="f115" fmla="*/ f97 f41 1"/>
                <a:gd name="f116" fmla="*/ f98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3" y="f104"/>
                </a:cxn>
                <a:cxn ang="f66">
                  <a:pos x="f105" y="f104"/>
                </a:cxn>
                <a:cxn ang="f66">
                  <a:pos x="f106" y="f107"/>
                </a:cxn>
                <a:cxn ang="f66">
                  <a:pos x="f108" y="f109"/>
                </a:cxn>
                <a:cxn ang="f66">
                  <a:pos x="f110" y="f111"/>
                </a:cxn>
                <a:cxn ang="f66">
                  <a:pos x="f112" y="f111"/>
                </a:cxn>
                <a:cxn ang="f66">
                  <a:pos x="f113" y="f114"/>
                </a:cxn>
                <a:cxn ang="f66">
                  <a:pos x="f115" y="f116"/>
                </a:cxn>
                <a:cxn ang="f66">
                  <a:pos x="f103" y="f104"/>
                </a:cxn>
              </a:cxnLst>
              <a:rect l="f99" t="f102" r="f100" b="f101"/>
              <a:pathLst>
                <a:path w="141" h="267">
                  <a:moveTo>
                    <a:pt x="f5" y="f5"/>
                  </a:moveTo>
                  <a:cubicBezTo>
                    <a:pt x="f8" y="f5"/>
                    <a:pt x="f9" y="f5"/>
                    <a:pt x="f10" y="f5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8" y="f19"/>
                    <a:pt x="f20" y="f21"/>
                  </a:cubicBezTo>
                  <a:cubicBezTo>
                    <a:pt x="f6" y="f22"/>
                    <a:pt x="f23" y="f7"/>
                    <a:pt x="f24" y="f7"/>
                  </a:cubicBezTo>
                  <a:cubicBezTo>
                    <a:pt x="f25" y="f7"/>
                    <a:pt x="f26" y="f7"/>
                    <a:pt x="f27" y="f7"/>
                  </a:cubicBezTo>
                  <a:cubicBezTo>
                    <a:pt x="f9" y="f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5" y="f38"/>
                    <a:pt x="f5" y="f39"/>
                    <a:pt x="f5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B5D55DCB-F40D-B6D5-2EF2-EC10D01E806D}"/>
                </a:ext>
              </a:extLst>
            </p:cNvPr>
            <p:cNvSpPr/>
            <p:nvPr/>
          </p:nvSpPr>
          <p:spPr>
            <a:xfrm>
              <a:off x="6200454" y="3721004"/>
              <a:ext cx="496601" cy="93736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2"/>
                <a:gd name="f7" fmla="val 268"/>
                <a:gd name="f8" fmla="val 53"/>
                <a:gd name="f9" fmla="val 82"/>
                <a:gd name="f10" fmla="val 111"/>
                <a:gd name="f11" fmla="val 137"/>
                <a:gd name="f12" fmla="val 25"/>
                <a:gd name="f13" fmla="val 132"/>
                <a:gd name="f14" fmla="val 48"/>
                <a:gd name="f15" fmla="val 128"/>
                <a:gd name="f16" fmla="val 72"/>
                <a:gd name="f17" fmla="val 116"/>
                <a:gd name="f18" fmla="val 130"/>
                <a:gd name="f19" fmla="val 104"/>
                <a:gd name="f20" fmla="val 189"/>
                <a:gd name="f21" fmla="val 93"/>
                <a:gd name="f22" fmla="val 247"/>
                <a:gd name="f23" fmla="val 89"/>
                <a:gd name="f24" fmla="val 265"/>
                <a:gd name="f25" fmla="val 86"/>
                <a:gd name="f26" fmla="val 68"/>
                <a:gd name="f27" fmla="val 37"/>
                <a:gd name="f28" fmla="val 21"/>
                <a:gd name="f29" fmla="val 5"/>
                <a:gd name="f30" fmla="val 267"/>
                <a:gd name="f31" fmla="val 261"/>
                <a:gd name="f32" fmla="val 3"/>
                <a:gd name="f33" fmla="val 246"/>
                <a:gd name="f34" fmla="val 19"/>
                <a:gd name="f35" fmla="val 166"/>
                <a:gd name="f36" fmla="val 35"/>
                <a:gd name="f37" fmla="val 87"/>
                <a:gd name="f38" fmla="val 51"/>
                <a:gd name="f39" fmla="val 7"/>
                <a:gd name="f40" fmla="val 52"/>
                <a:gd name="f41" fmla="+- 0 0 -90"/>
                <a:gd name="f42" fmla="*/ f3 1 142"/>
                <a:gd name="f43" fmla="*/ f4 1 268"/>
                <a:gd name="f44" fmla="val f5"/>
                <a:gd name="f45" fmla="val f6"/>
                <a:gd name="f46" fmla="val f7"/>
                <a:gd name="f47" fmla="*/ f41 f0 1"/>
                <a:gd name="f48" fmla="+- f46 0 f44"/>
                <a:gd name="f49" fmla="+- f45 0 f44"/>
                <a:gd name="f50" fmla="*/ f47 1 f2"/>
                <a:gd name="f51" fmla="*/ f49 1 142"/>
                <a:gd name="f52" fmla="*/ f48 1 268"/>
                <a:gd name="f53" fmla="*/ 53 f49 1"/>
                <a:gd name="f54" fmla="*/ 0 f48 1"/>
                <a:gd name="f55" fmla="*/ 142 f49 1"/>
                <a:gd name="f56" fmla="*/ 128 f49 1"/>
                <a:gd name="f57" fmla="*/ 72 f48 1"/>
                <a:gd name="f58" fmla="*/ 93 f49 1"/>
                <a:gd name="f59" fmla="*/ 247 f48 1"/>
                <a:gd name="f60" fmla="*/ 68 f49 1"/>
                <a:gd name="f61" fmla="*/ 268 f48 1"/>
                <a:gd name="f62" fmla="*/ 21 f49 1"/>
                <a:gd name="f63" fmla="*/ 3 f49 1"/>
                <a:gd name="f64" fmla="*/ 246 f48 1"/>
                <a:gd name="f65" fmla="*/ 51 f49 1"/>
                <a:gd name="f66" fmla="*/ 7 f48 1"/>
                <a:gd name="f67" fmla="+- f50 0 f1"/>
                <a:gd name="f68" fmla="*/ f53 1 142"/>
                <a:gd name="f69" fmla="*/ f54 1 268"/>
                <a:gd name="f70" fmla="*/ f55 1 142"/>
                <a:gd name="f71" fmla="*/ f56 1 142"/>
                <a:gd name="f72" fmla="*/ f57 1 268"/>
                <a:gd name="f73" fmla="*/ f58 1 142"/>
                <a:gd name="f74" fmla="*/ f59 1 268"/>
                <a:gd name="f75" fmla="*/ f60 1 142"/>
                <a:gd name="f76" fmla="*/ f61 1 268"/>
                <a:gd name="f77" fmla="*/ f62 1 142"/>
                <a:gd name="f78" fmla="*/ f63 1 142"/>
                <a:gd name="f79" fmla="*/ f64 1 268"/>
                <a:gd name="f80" fmla="*/ f65 1 142"/>
                <a:gd name="f81" fmla="*/ f66 1 268"/>
                <a:gd name="f82" fmla="*/ 0 1 f51"/>
                <a:gd name="f83" fmla="*/ f45 1 f51"/>
                <a:gd name="f84" fmla="*/ 0 1 f52"/>
                <a:gd name="f85" fmla="*/ f46 1 f52"/>
                <a:gd name="f86" fmla="*/ f68 1 f51"/>
                <a:gd name="f87" fmla="*/ f69 1 f52"/>
                <a:gd name="f88" fmla="*/ f70 1 f51"/>
                <a:gd name="f89" fmla="*/ f71 1 f51"/>
                <a:gd name="f90" fmla="*/ f72 1 f52"/>
                <a:gd name="f91" fmla="*/ f73 1 f51"/>
                <a:gd name="f92" fmla="*/ f74 1 f52"/>
                <a:gd name="f93" fmla="*/ f75 1 f51"/>
                <a:gd name="f94" fmla="*/ f76 1 f52"/>
                <a:gd name="f95" fmla="*/ f77 1 f51"/>
                <a:gd name="f96" fmla="*/ f78 1 f51"/>
                <a:gd name="f97" fmla="*/ f79 1 f52"/>
                <a:gd name="f98" fmla="*/ f80 1 f51"/>
                <a:gd name="f99" fmla="*/ f81 1 f52"/>
                <a:gd name="f100" fmla="*/ f82 f42 1"/>
                <a:gd name="f101" fmla="*/ f83 f42 1"/>
                <a:gd name="f102" fmla="*/ f85 f43 1"/>
                <a:gd name="f103" fmla="*/ f84 f43 1"/>
                <a:gd name="f104" fmla="*/ f86 f42 1"/>
                <a:gd name="f105" fmla="*/ f87 f43 1"/>
                <a:gd name="f106" fmla="*/ f88 f42 1"/>
                <a:gd name="f107" fmla="*/ f89 f42 1"/>
                <a:gd name="f108" fmla="*/ f90 f43 1"/>
                <a:gd name="f109" fmla="*/ f91 f42 1"/>
                <a:gd name="f110" fmla="*/ f92 f43 1"/>
                <a:gd name="f111" fmla="*/ f93 f42 1"/>
                <a:gd name="f112" fmla="*/ f94 f43 1"/>
                <a:gd name="f113" fmla="*/ f95 f42 1"/>
                <a:gd name="f114" fmla="*/ f96 f42 1"/>
                <a:gd name="f115" fmla="*/ f97 f43 1"/>
                <a:gd name="f116" fmla="*/ f98 f42 1"/>
                <a:gd name="f117" fmla="*/ f99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7">
                  <a:pos x="f104" y="f105"/>
                </a:cxn>
                <a:cxn ang="f67">
                  <a:pos x="f106" y="f105"/>
                </a:cxn>
                <a:cxn ang="f67">
                  <a:pos x="f107" y="f108"/>
                </a:cxn>
                <a:cxn ang="f67">
                  <a:pos x="f109" y="f110"/>
                </a:cxn>
                <a:cxn ang="f67">
                  <a:pos x="f111" y="f112"/>
                </a:cxn>
                <a:cxn ang="f67">
                  <a:pos x="f113" y="f112"/>
                </a:cxn>
                <a:cxn ang="f67">
                  <a:pos x="f114" y="f115"/>
                </a:cxn>
                <a:cxn ang="f67">
                  <a:pos x="f116" y="f117"/>
                </a:cxn>
                <a:cxn ang="f67">
                  <a:pos x="f104" y="f105"/>
                </a:cxn>
              </a:cxnLst>
              <a:rect l="f100" t="f103" r="f101" b="f102"/>
              <a:pathLst>
                <a:path w="142" h="268">
                  <a:moveTo>
                    <a:pt x="f8" y="f5"/>
                  </a:moveTo>
                  <a:cubicBezTo>
                    <a:pt x="f9" y="f5"/>
                    <a:pt x="f10" y="f5"/>
                    <a:pt x="f6" y="f5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7"/>
                    <a:pt x="f26" y="f7"/>
                  </a:cubicBezTo>
                  <a:cubicBezTo>
                    <a:pt x="f8" y="f7"/>
                    <a:pt x="f27" y="f7"/>
                    <a:pt x="f28" y="f7"/>
                  </a:cubicBezTo>
                  <a:cubicBezTo>
                    <a:pt x="f29" y="f30"/>
                    <a:pt x="f5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38" y="f29"/>
                    <a:pt x="f40" y="f32"/>
                    <a:pt x="f8" y="f5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2480D45-1932-0E78-EBF1-5D0601A7E900}"/>
                </a:ext>
              </a:extLst>
            </p:cNvPr>
            <p:cNvSpPr/>
            <p:nvPr/>
          </p:nvSpPr>
          <p:spPr>
            <a:xfrm>
              <a:off x="4945733" y="1736061"/>
              <a:ext cx="699351" cy="3291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0"/>
                <a:gd name="f7" fmla="val 94"/>
                <a:gd name="f8" fmla="val 58"/>
                <a:gd name="f9" fmla="val 45"/>
                <a:gd name="f10" fmla="val 93"/>
                <a:gd name="f11" fmla="val 31"/>
                <a:gd name="f12" fmla="val 92"/>
                <a:gd name="f13" fmla="val 17"/>
                <a:gd name="f14" fmla="val 89"/>
                <a:gd name="f15" fmla="val 5"/>
                <a:gd name="f16" fmla="val 87"/>
                <a:gd name="f17" fmla="val 79"/>
                <a:gd name="f18" fmla="val 67"/>
                <a:gd name="f19" fmla="val 11"/>
                <a:gd name="f20" fmla="val 53"/>
                <a:gd name="f21" fmla="val 18"/>
                <a:gd name="f22" fmla="val 39"/>
                <a:gd name="f23" fmla="val 27"/>
                <a:gd name="f24" fmla="val 26"/>
                <a:gd name="f25" fmla="val 9"/>
                <a:gd name="f26" fmla="val 112"/>
                <a:gd name="f27" fmla="val 145"/>
                <a:gd name="f28" fmla="val 178"/>
                <a:gd name="f29" fmla="val 194"/>
                <a:gd name="f30" fmla="val 1"/>
                <a:gd name="f31" fmla="val 25"/>
                <a:gd name="f32" fmla="val 61"/>
                <a:gd name="f33" fmla="val 153"/>
                <a:gd name="f34" fmla="val 82"/>
                <a:gd name="f35" fmla="val 115"/>
                <a:gd name="f36" fmla="val 88"/>
                <a:gd name="f37" fmla="val 96"/>
                <a:gd name="f38" fmla="val 91"/>
                <a:gd name="f39" fmla="val 77"/>
                <a:gd name="f40" fmla="+- 0 0 -90"/>
                <a:gd name="f41" fmla="*/ f3 1 200"/>
                <a:gd name="f42" fmla="*/ f4 1 94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200"/>
                <a:gd name="f51" fmla="*/ f47 1 94"/>
                <a:gd name="f52" fmla="*/ 58 f48 1"/>
                <a:gd name="f53" fmla="*/ 94 f47 1"/>
                <a:gd name="f54" fmla="*/ 17 f48 1"/>
                <a:gd name="f55" fmla="*/ 89 f47 1"/>
                <a:gd name="f56" fmla="*/ 5 f48 1"/>
                <a:gd name="f57" fmla="*/ 67 f47 1"/>
                <a:gd name="f58" fmla="*/ 27 f48 1"/>
                <a:gd name="f59" fmla="*/ 26 f47 1"/>
                <a:gd name="f60" fmla="*/ 79 f48 1"/>
                <a:gd name="f61" fmla="*/ 0 f47 1"/>
                <a:gd name="f62" fmla="*/ 178 f48 1"/>
                <a:gd name="f63" fmla="*/ 194 f48 1"/>
                <a:gd name="f64" fmla="*/ 25 f47 1"/>
                <a:gd name="f65" fmla="*/ 115 f48 1"/>
                <a:gd name="f66" fmla="*/ 88 f47 1"/>
                <a:gd name="f67" fmla="+- f49 0 f1"/>
                <a:gd name="f68" fmla="*/ f52 1 200"/>
                <a:gd name="f69" fmla="*/ f53 1 94"/>
                <a:gd name="f70" fmla="*/ f54 1 200"/>
                <a:gd name="f71" fmla="*/ f55 1 94"/>
                <a:gd name="f72" fmla="*/ f56 1 200"/>
                <a:gd name="f73" fmla="*/ f57 1 94"/>
                <a:gd name="f74" fmla="*/ f58 1 200"/>
                <a:gd name="f75" fmla="*/ f59 1 94"/>
                <a:gd name="f76" fmla="*/ f60 1 200"/>
                <a:gd name="f77" fmla="*/ f61 1 94"/>
                <a:gd name="f78" fmla="*/ f62 1 200"/>
                <a:gd name="f79" fmla="*/ f63 1 200"/>
                <a:gd name="f80" fmla="*/ f64 1 94"/>
                <a:gd name="f81" fmla="*/ f65 1 200"/>
                <a:gd name="f82" fmla="*/ f66 1 94"/>
                <a:gd name="f83" fmla="*/ 0 1 f50"/>
                <a:gd name="f84" fmla="*/ f44 1 f50"/>
                <a:gd name="f85" fmla="*/ 0 1 f51"/>
                <a:gd name="f86" fmla="*/ f45 1 f51"/>
                <a:gd name="f87" fmla="*/ f68 1 f50"/>
                <a:gd name="f88" fmla="*/ f69 1 f51"/>
                <a:gd name="f89" fmla="*/ f70 1 f50"/>
                <a:gd name="f90" fmla="*/ f71 1 f51"/>
                <a:gd name="f91" fmla="*/ f72 1 f50"/>
                <a:gd name="f92" fmla="*/ f73 1 f51"/>
                <a:gd name="f93" fmla="*/ f74 1 f50"/>
                <a:gd name="f94" fmla="*/ f75 1 f51"/>
                <a:gd name="f95" fmla="*/ f76 1 f50"/>
                <a:gd name="f96" fmla="*/ f77 1 f51"/>
                <a:gd name="f97" fmla="*/ f78 1 f50"/>
                <a:gd name="f98" fmla="*/ f79 1 f50"/>
                <a:gd name="f99" fmla="*/ f80 1 f51"/>
                <a:gd name="f100" fmla="*/ f81 1 f50"/>
                <a:gd name="f101" fmla="*/ f82 1 f51"/>
                <a:gd name="f102" fmla="*/ f83 f41 1"/>
                <a:gd name="f103" fmla="*/ f84 f41 1"/>
                <a:gd name="f104" fmla="*/ f86 f42 1"/>
                <a:gd name="f105" fmla="*/ f85 f42 1"/>
                <a:gd name="f106" fmla="*/ f87 f41 1"/>
                <a:gd name="f107" fmla="*/ f88 f42 1"/>
                <a:gd name="f108" fmla="*/ f89 f41 1"/>
                <a:gd name="f109" fmla="*/ f90 f42 1"/>
                <a:gd name="f110" fmla="*/ f91 f41 1"/>
                <a:gd name="f111" fmla="*/ f92 f42 1"/>
                <a:gd name="f112" fmla="*/ f93 f41 1"/>
                <a:gd name="f113" fmla="*/ f94 f42 1"/>
                <a:gd name="f114" fmla="*/ f95 f41 1"/>
                <a:gd name="f115" fmla="*/ f96 f42 1"/>
                <a:gd name="f116" fmla="*/ f97 f41 1"/>
                <a:gd name="f117" fmla="*/ f98 f41 1"/>
                <a:gd name="f118" fmla="*/ f99 f42 1"/>
                <a:gd name="f119" fmla="*/ f100 f41 1"/>
                <a:gd name="f120" fmla="*/ f101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7">
                  <a:pos x="f106" y="f107"/>
                </a:cxn>
                <a:cxn ang="f67">
                  <a:pos x="f108" y="f109"/>
                </a:cxn>
                <a:cxn ang="f67">
                  <a:pos x="f110" y="f111"/>
                </a:cxn>
                <a:cxn ang="f67">
                  <a:pos x="f112" y="f113"/>
                </a:cxn>
                <a:cxn ang="f67">
                  <a:pos x="f114" y="f115"/>
                </a:cxn>
                <a:cxn ang="f67">
                  <a:pos x="f116" y="f115"/>
                </a:cxn>
                <a:cxn ang="f67">
                  <a:pos x="f117" y="f118"/>
                </a:cxn>
                <a:cxn ang="f67">
                  <a:pos x="f119" y="f120"/>
                </a:cxn>
                <a:cxn ang="f67">
                  <a:pos x="f106" y="f107"/>
                </a:cxn>
              </a:cxnLst>
              <a:rect l="f102" t="f105" r="f103" b="f104"/>
              <a:pathLst>
                <a:path w="200" h="94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5" y="f17"/>
                    <a:pt x="f15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2" y="f25"/>
                    <a:pt x="f8" y="f5"/>
                    <a:pt x="f17" y="f5"/>
                  </a:cubicBezTo>
                  <a:cubicBezTo>
                    <a:pt x="f26" y="f5"/>
                    <a:pt x="f27" y="f5"/>
                    <a:pt x="f28" y="f5"/>
                  </a:cubicBezTo>
                  <a:cubicBezTo>
                    <a:pt x="f29" y="f30"/>
                    <a:pt x="f6" y="f25"/>
                    <a:pt x="f29" y="f31"/>
                  </a:cubicBezTo>
                  <a:cubicBezTo>
                    <a:pt x="f2" y="f32"/>
                    <a:pt x="f33" y="f34"/>
                    <a:pt x="f35" y="f36"/>
                  </a:cubicBezTo>
                  <a:cubicBezTo>
                    <a:pt x="f37" y="f38"/>
                    <a:pt x="f39" y="f12"/>
                    <a:pt x="f8" y="f7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6C606511-4195-A6B1-19F3-BCF0A7468C55}"/>
                </a:ext>
              </a:extLst>
            </p:cNvPr>
            <p:cNvSpPr/>
            <p:nvPr/>
          </p:nvSpPr>
          <p:spPr>
            <a:xfrm>
              <a:off x="5047103" y="2057829"/>
              <a:ext cx="545082" cy="4363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6"/>
                <a:gd name="f7" fmla="val 125"/>
                <a:gd name="f8" fmla="val 5"/>
                <a:gd name="f9" fmla="val 31"/>
                <a:gd name="f10" fmla="val 56"/>
                <a:gd name="f11" fmla="val 107"/>
                <a:gd name="f12" fmla="val 33"/>
                <a:gd name="f13" fmla="val 152"/>
                <a:gd name="f14" fmla="val 151"/>
                <a:gd name="f15" fmla="val 28"/>
                <a:gd name="f16" fmla="val 53"/>
                <a:gd name="f17" fmla="val 143"/>
                <a:gd name="f18" fmla="val 77"/>
                <a:gd name="f19" fmla="val 109"/>
                <a:gd name="f20" fmla="val 90"/>
                <a:gd name="f21" fmla="val 57"/>
                <a:gd name="f22" fmla="val 114"/>
                <a:gd name="f23" fmla="val 23"/>
                <a:gd name="f24" fmla="val 103"/>
                <a:gd name="f25" fmla="val 68"/>
                <a:gd name="f26" fmla="+- 0 0 -90"/>
                <a:gd name="f27" fmla="*/ f3 1 156"/>
                <a:gd name="f28" fmla="*/ f4 1 125"/>
                <a:gd name="f29" fmla="val f5"/>
                <a:gd name="f30" fmla="val f6"/>
                <a:gd name="f31" fmla="val f7"/>
                <a:gd name="f32" fmla="*/ f26 f0 1"/>
                <a:gd name="f33" fmla="+- f31 0 f29"/>
                <a:gd name="f34" fmla="+- f30 0 f29"/>
                <a:gd name="f35" fmla="*/ f32 1 f2"/>
                <a:gd name="f36" fmla="*/ f34 1 156"/>
                <a:gd name="f37" fmla="*/ f33 1 125"/>
                <a:gd name="f38" fmla="*/ 5 f34 1"/>
                <a:gd name="f39" fmla="*/ 31 f33 1"/>
                <a:gd name="f40" fmla="*/ 152 f34 1"/>
                <a:gd name="f41" fmla="*/ 0 f33 1"/>
                <a:gd name="f42" fmla="*/ 143 f34 1"/>
                <a:gd name="f43" fmla="*/ 77 f33 1"/>
                <a:gd name="f44" fmla="*/ 57 f34 1"/>
                <a:gd name="f45" fmla="*/ 114 f33 1"/>
                <a:gd name="f46" fmla="+- f35 0 f1"/>
                <a:gd name="f47" fmla="*/ f38 1 156"/>
                <a:gd name="f48" fmla="*/ f39 1 125"/>
                <a:gd name="f49" fmla="*/ f40 1 156"/>
                <a:gd name="f50" fmla="*/ f41 1 125"/>
                <a:gd name="f51" fmla="*/ f42 1 156"/>
                <a:gd name="f52" fmla="*/ f43 1 125"/>
                <a:gd name="f53" fmla="*/ f44 1 156"/>
                <a:gd name="f54" fmla="*/ f45 1 125"/>
                <a:gd name="f55" fmla="*/ 0 1 f36"/>
                <a:gd name="f56" fmla="*/ f30 1 f36"/>
                <a:gd name="f57" fmla="*/ 0 1 f37"/>
                <a:gd name="f58" fmla="*/ f31 1 f37"/>
                <a:gd name="f59" fmla="*/ f47 1 f36"/>
                <a:gd name="f60" fmla="*/ f48 1 f37"/>
                <a:gd name="f61" fmla="*/ f49 1 f36"/>
                <a:gd name="f62" fmla="*/ f50 1 f37"/>
                <a:gd name="f63" fmla="*/ f51 1 f36"/>
                <a:gd name="f64" fmla="*/ f52 1 f37"/>
                <a:gd name="f65" fmla="*/ f53 1 f36"/>
                <a:gd name="f66" fmla="*/ f54 1 f37"/>
                <a:gd name="f67" fmla="*/ f55 f27 1"/>
                <a:gd name="f68" fmla="*/ f56 f27 1"/>
                <a:gd name="f69" fmla="*/ f58 f28 1"/>
                <a:gd name="f70" fmla="*/ f57 f28 1"/>
                <a:gd name="f71" fmla="*/ f59 f27 1"/>
                <a:gd name="f72" fmla="*/ f60 f28 1"/>
                <a:gd name="f73" fmla="*/ f61 f27 1"/>
                <a:gd name="f74" fmla="*/ f62 f28 1"/>
                <a:gd name="f75" fmla="*/ f63 f27 1"/>
                <a:gd name="f76" fmla="*/ f64 f28 1"/>
                <a:gd name="f77" fmla="*/ f65 f27 1"/>
                <a:gd name="f78" fmla="*/ f66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71" y="f72"/>
                </a:cxn>
                <a:cxn ang="f46">
                  <a:pos x="f73" y="f74"/>
                </a:cxn>
                <a:cxn ang="f46">
                  <a:pos x="f75" y="f76"/>
                </a:cxn>
                <a:cxn ang="f46">
                  <a:pos x="f77" y="f78"/>
                </a:cxn>
                <a:cxn ang="f46">
                  <a:pos x="f71" y="f72"/>
                </a:cxn>
              </a:cxnLst>
              <a:rect l="f67" t="f70" r="f68" b="f69"/>
              <a:pathLst>
                <a:path w="156" h="125">
                  <a:moveTo>
                    <a:pt x="f8" y="f9"/>
                  </a:moveTo>
                  <a:cubicBezTo>
                    <a:pt x="f10" y="f9"/>
                    <a:pt x="f11" y="f12"/>
                    <a:pt x="f13" y="f5"/>
                  </a:cubicBezTo>
                  <a:cubicBezTo>
                    <a:pt x="f14" y="f15"/>
                    <a:pt x="f6" y="f16"/>
                    <a:pt x="f17" y="f18"/>
                  </a:cubicBezTo>
                  <a:cubicBezTo>
                    <a:pt x="f7" y="f19"/>
                    <a:pt x="f20" y="f7"/>
                    <a:pt x="f21" y="f22"/>
                  </a:cubicBezTo>
                  <a:cubicBezTo>
                    <a:pt x="f23" y="f24"/>
                    <a:pt x="f5" y="f25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2EBB2DDF-B1A0-F95A-715B-810F8A66538E}"/>
                </a:ext>
              </a:extLst>
            </p:cNvPr>
            <p:cNvSpPr/>
            <p:nvPr/>
          </p:nvSpPr>
          <p:spPr>
            <a:xfrm>
              <a:off x="6507528" y="1736061"/>
              <a:ext cx="640582" cy="30707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3"/>
                <a:gd name="f7" fmla="val 88"/>
                <a:gd name="f8" fmla="val 137"/>
                <a:gd name="f9" fmla="val 60"/>
                <a:gd name="f10" fmla="val 145"/>
                <a:gd name="f11" fmla="val 151"/>
                <a:gd name="f12" fmla="val 157"/>
                <a:gd name="f13" fmla="val 64"/>
                <a:gd name="f14" fmla="val 181"/>
                <a:gd name="f15" fmla="val 123"/>
                <a:gd name="f16" fmla="val 5"/>
                <a:gd name="f17" fmla="val 68"/>
                <a:gd name="f18" fmla="val 6"/>
                <a:gd name="f19" fmla="val 27"/>
                <a:gd name="f20" fmla="val 33"/>
                <a:gd name="f21" fmla="val 40"/>
                <a:gd name="f22" fmla="val 48"/>
                <a:gd name="f23" fmla="val 47"/>
                <a:gd name="f24" fmla="val 34"/>
                <a:gd name="f25" fmla="val 22"/>
                <a:gd name="f26" fmla="val 53"/>
                <a:gd name="f27" fmla="val 70"/>
                <a:gd name="f28" fmla="val 86"/>
                <a:gd name="f29" fmla="val 102"/>
                <a:gd name="f30" fmla="val 119"/>
                <a:gd name="f31" fmla="val 132"/>
                <a:gd name="f32" fmla="val 19"/>
                <a:gd name="f33" fmla="val 32"/>
                <a:gd name="f34" fmla="val 45"/>
                <a:gd name="f35" fmla="+- 0 0 -90"/>
                <a:gd name="f36" fmla="*/ f3 1 183"/>
                <a:gd name="f37" fmla="*/ f4 1 88"/>
                <a:gd name="f38" fmla="val f5"/>
                <a:gd name="f39" fmla="val f6"/>
                <a:gd name="f40" fmla="val f7"/>
                <a:gd name="f41" fmla="*/ f35 f0 1"/>
                <a:gd name="f42" fmla="+- f40 0 f38"/>
                <a:gd name="f43" fmla="+- f39 0 f38"/>
                <a:gd name="f44" fmla="*/ f41 1 f2"/>
                <a:gd name="f45" fmla="*/ f43 1 183"/>
                <a:gd name="f46" fmla="*/ f42 1 88"/>
                <a:gd name="f47" fmla="*/ 137 f43 1"/>
                <a:gd name="f48" fmla="*/ 60 f42 1"/>
                <a:gd name="f49" fmla="*/ 157 f43 1"/>
                <a:gd name="f50" fmla="*/ 181 f43 1"/>
                <a:gd name="f51" fmla="*/ 88 f42 1"/>
                <a:gd name="f52" fmla="*/ 5 f43 1"/>
                <a:gd name="f53" fmla="*/ 27 f43 1"/>
                <a:gd name="f54" fmla="*/ 48 f43 1"/>
                <a:gd name="f55" fmla="*/ 22 f42 1"/>
                <a:gd name="f56" fmla="*/ 70 f43 1"/>
                <a:gd name="f57" fmla="*/ 0 f42 1"/>
                <a:gd name="f58" fmla="*/ 119 f43 1"/>
                <a:gd name="f59" fmla="*/ 19 f42 1"/>
                <a:gd name="f60" fmla="+- f44 0 f1"/>
                <a:gd name="f61" fmla="*/ f47 1 183"/>
                <a:gd name="f62" fmla="*/ f48 1 88"/>
                <a:gd name="f63" fmla="*/ f49 1 183"/>
                <a:gd name="f64" fmla="*/ f50 1 183"/>
                <a:gd name="f65" fmla="*/ f51 1 88"/>
                <a:gd name="f66" fmla="*/ f52 1 183"/>
                <a:gd name="f67" fmla="*/ f53 1 183"/>
                <a:gd name="f68" fmla="*/ f54 1 183"/>
                <a:gd name="f69" fmla="*/ f55 1 88"/>
                <a:gd name="f70" fmla="*/ f56 1 183"/>
                <a:gd name="f71" fmla="*/ f57 1 88"/>
                <a:gd name="f72" fmla="*/ f58 1 183"/>
                <a:gd name="f73" fmla="*/ f59 1 88"/>
                <a:gd name="f74" fmla="*/ 0 1 f45"/>
                <a:gd name="f75" fmla="*/ f39 1 f45"/>
                <a:gd name="f76" fmla="*/ 0 1 f46"/>
                <a:gd name="f77" fmla="*/ f40 1 f46"/>
                <a:gd name="f78" fmla="*/ f61 1 f45"/>
                <a:gd name="f79" fmla="*/ f62 1 f46"/>
                <a:gd name="f80" fmla="*/ f63 1 f45"/>
                <a:gd name="f81" fmla="*/ f64 1 f45"/>
                <a:gd name="f82" fmla="*/ f65 1 f46"/>
                <a:gd name="f83" fmla="*/ f66 1 f45"/>
                <a:gd name="f84" fmla="*/ f67 1 f45"/>
                <a:gd name="f85" fmla="*/ f68 1 f45"/>
                <a:gd name="f86" fmla="*/ f69 1 f46"/>
                <a:gd name="f87" fmla="*/ f70 1 f45"/>
                <a:gd name="f88" fmla="*/ f71 1 f46"/>
                <a:gd name="f89" fmla="*/ f72 1 f45"/>
                <a:gd name="f90" fmla="*/ f73 1 f46"/>
                <a:gd name="f91" fmla="*/ f74 f36 1"/>
                <a:gd name="f92" fmla="*/ f75 f36 1"/>
                <a:gd name="f93" fmla="*/ f77 f37 1"/>
                <a:gd name="f94" fmla="*/ f76 f37 1"/>
                <a:gd name="f95" fmla="*/ f78 f36 1"/>
                <a:gd name="f96" fmla="*/ f79 f37 1"/>
                <a:gd name="f97" fmla="*/ f80 f36 1"/>
                <a:gd name="f98" fmla="*/ f81 f36 1"/>
                <a:gd name="f99" fmla="*/ f82 f37 1"/>
                <a:gd name="f100" fmla="*/ f83 f36 1"/>
                <a:gd name="f101" fmla="*/ f84 f36 1"/>
                <a:gd name="f102" fmla="*/ f85 f36 1"/>
                <a:gd name="f103" fmla="*/ f86 f37 1"/>
                <a:gd name="f104" fmla="*/ f87 f36 1"/>
                <a:gd name="f105" fmla="*/ f88 f37 1"/>
                <a:gd name="f106" fmla="*/ f89 f36 1"/>
                <a:gd name="f107" fmla="*/ f90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0">
                  <a:pos x="f95" y="f96"/>
                </a:cxn>
                <a:cxn ang="f60">
                  <a:pos x="f97" y="f96"/>
                </a:cxn>
                <a:cxn ang="f60">
                  <a:pos x="f98" y="f99"/>
                </a:cxn>
                <a:cxn ang="f60">
                  <a:pos x="f100" y="f99"/>
                </a:cxn>
                <a:cxn ang="f60">
                  <a:pos x="f101" y="f96"/>
                </a:cxn>
                <a:cxn ang="f60">
                  <a:pos x="f102" y="f96"/>
                </a:cxn>
                <a:cxn ang="f60">
                  <a:pos x="f102" y="f103"/>
                </a:cxn>
                <a:cxn ang="f60">
                  <a:pos x="f104" y="f105"/>
                </a:cxn>
                <a:cxn ang="f60">
                  <a:pos x="f106" y="f105"/>
                </a:cxn>
                <a:cxn ang="f60">
                  <a:pos x="f95" y="f107"/>
                </a:cxn>
                <a:cxn ang="f60">
                  <a:pos x="f95" y="f96"/>
                </a:cxn>
              </a:cxnLst>
              <a:rect l="f91" t="f94" r="f92" b="f93"/>
              <a:pathLst>
                <a:path w="183" h="88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2" y="f9"/>
                    <a:pt x="f6" y="f13"/>
                    <a:pt x="f14" y="f7"/>
                  </a:cubicBezTo>
                  <a:cubicBezTo>
                    <a:pt x="f15" y="f7"/>
                    <a:pt x="f13" y="f7"/>
                    <a:pt x="f16" y="f7"/>
                  </a:cubicBezTo>
                  <a:cubicBezTo>
                    <a:pt x="f5" y="f17"/>
                    <a:pt x="f18" y="f9"/>
                    <a:pt x="f19" y="f9"/>
                  </a:cubicBezTo>
                  <a:cubicBezTo>
                    <a:pt x="f20" y="f9"/>
                    <a:pt x="f21" y="f9"/>
                    <a:pt x="f22" y="f9"/>
                  </a:cubicBezTo>
                  <a:cubicBezTo>
                    <a:pt x="f22" y="f23"/>
                    <a:pt x="f22" y="f24"/>
                    <a:pt x="f22" y="f25"/>
                  </a:cubicBezTo>
                  <a:cubicBezTo>
                    <a:pt x="f22" y="f16"/>
                    <a:pt x="f26" y="f5"/>
                    <a:pt x="f27" y="f5"/>
                  </a:cubicBezTo>
                  <a:cubicBezTo>
                    <a:pt x="f28" y="f5"/>
                    <a:pt x="f29" y="f5"/>
                    <a:pt x="f30" y="f5"/>
                  </a:cubicBezTo>
                  <a:cubicBezTo>
                    <a:pt x="f31" y="f5"/>
                    <a:pt x="f8" y="f16"/>
                    <a:pt x="f8" y="f32"/>
                  </a:cubicBezTo>
                  <a:cubicBezTo>
                    <a:pt x="f8" y="f33"/>
                    <a:pt x="f8" y="f34"/>
                    <a:pt x="f8" y="f9"/>
                  </a:cubicBezTo>
                  <a:close/>
                </a:path>
              </a:pathLst>
            </a:cu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3" name="Google Shape;29;p5">
            <a:extLst>
              <a:ext uri="{FF2B5EF4-FFF2-40B4-BE49-F238E27FC236}">
                <a16:creationId xmlns:a16="http://schemas.microsoft.com/office/drawing/2014/main" id="{4554D1E4-D007-F90B-A651-37352DE30A56}"/>
              </a:ext>
            </a:extLst>
          </p:cNvPr>
          <p:cNvSpPr/>
          <p:nvPr/>
        </p:nvSpPr>
        <p:spPr>
          <a:xfrm>
            <a:off x="283500" y="289526"/>
            <a:ext cx="8576998" cy="4564501"/>
          </a:xfrm>
          <a:prstGeom prst="rect">
            <a:avLst/>
          </a:prstGeom>
          <a:noFill/>
          <a:ln w="57150" cap="flat">
            <a:solidFill>
              <a:srgbClr val="8BAB42"/>
            </a:solidFill>
            <a:prstDash val="solid"/>
            <a:miter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BB40EAAC-E1EE-7D42-2BA1-B07B90E598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0877" y="155521"/>
            <a:ext cx="2016224" cy="648071"/>
          </a:xfrm>
        </p:spPr>
        <p:txBody>
          <a:bodyPr/>
          <a:lstStyle/>
          <a:p>
            <a:pPr lvl="0"/>
            <a:r>
              <a:rPr lang="en-US" sz="2400">
                <a:solidFill>
                  <a:srgbClr val="8BAB42"/>
                </a:solidFill>
                <a:latin typeface="Source Sans Pro" pitchFamily="34"/>
              </a:rPr>
              <a:t>RESOURCES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2FD16889-3CC2-69FC-6A4D-E61A13F7706B}"/>
              </a:ext>
            </a:extLst>
          </p:cNvPr>
          <p:cNvSpPr/>
          <p:nvPr/>
        </p:nvSpPr>
        <p:spPr>
          <a:xfrm>
            <a:off x="3354384" y="908054"/>
            <a:ext cx="779461" cy="8842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9"/>
              <a:gd name="f7" fmla="val 350"/>
              <a:gd name="f8" fmla="val 146"/>
              <a:gd name="f9" fmla="val 277"/>
              <a:gd name="f10" fmla="val 145"/>
              <a:gd name="f11" fmla="val 290"/>
              <a:gd name="f12" fmla="val 144"/>
              <a:gd name="f13" fmla="val 304"/>
              <a:gd name="f14" fmla="val 141"/>
              <a:gd name="f15" fmla="val 317"/>
              <a:gd name="f16" fmla="val 136"/>
              <a:gd name="f17" fmla="val 336"/>
              <a:gd name="f18" fmla="val 121"/>
              <a:gd name="f19" fmla="val 349"/>
              <a:gd name="f20" fmla="val 105"/>
              <a:gd name="f21" fmla="val 86"/>
              <a:gd name="f22" fmla="val 72"/>
              <a:gd name="f23" fmla="val 338"/>
              <a:gd name="f24" fmla="val 75"/>
              <a:gd name="f25" fmla="val 319"/>
              <a:gd name="f26" fmla="val 77"/>
              <a:gd name="f27" fmla="val 308"/>
              <a:gd name="f28" fmla="val 82"/>
              <a:gd name="f29" fmla="val 298"/>
              <a:gd name="f30" fmla="val 87"/>
              <a:gd name="f31" fmla="val 288"/>
              <a:gd name="f32" fmla="val 95"/>
              <a:gd name="f33" fmla="val 271"/>
              <a:gd name="f34" fmla="val 104"/>
              <a:gd name="f35" fmla="val 256"/>
              <a:gd name="f36" fmla="val 112"/>
              <a:gd name="f37" fmla="val 239"/>
              <a:gd name="f38" fmla="val 114"/>
              <a:gd name="f39" fmla="val 235"/>
              <a:gd name="f40" fmla="val 113"/>
              <a:gd name="f41" fmla="val 230"/>
              <a:gd name="f42" fmla="val 225"/>
              <a:gd name="f43" fmla="val 108"/>
              <a:gd name="f44" fmla="val 226"/>
              <a:gd name="f45" fmla="val 103"/>
              <a:gd name="f46" fmla="val 99"/>
              <a:gd name="f47" fmla="val 228"/>
              <a:gd name="f48" fmla="val 90"/>
              <a:gd name="f49" fmla="val 234"/>
              <a:gd name="f50" fmla="val 83"/>
              <a:gd name="f51" fmla="val 241"/>
              <a:gd name="f52" fmla="val 247"/>
              <a:gd name="f53" fmla="val 63"/>
              <a:gd name="f54" fmla="val 258"/>
              <a:gd name="f55" fmla="val 48"/>
              <a:gd name="f56" fmla="val 259"/>
              <a:gd name="f57" fmla="val 35"/>
              <a:gd name="f58" fmla="val 250"/>
              <a:gd name="f59" fmla="val 20"/>
              <a:gd name="f60" fmla="val 240"/>
              <a:gd name="f61" fmla="val 10"/>
              <a:gd name="f62" fmla="val 216"/>
              <a:gd name="f63" fmla="val 16"/>
              <a:gd name="f64" fmla="val 198"/>
              <a:gd name="f65" fmla="val 19"/>
              <a:gd name="f66" fmla="val 192"/>
              <a:gd name="f67" fmla="val 25"/>
              <a:gd name="f68" fmla="val 185"/>
              <a:gd name="f69" fmla="val 31"/>
              <a:gd name="f70" fmla="val 182"/>
              <a:gd name="f71" fmla="val 39"/>
              <a:gd name="f72" fmla="val 178"/>
              <a:gd name="f73" fmla="val 177"/>
              <a:gd name="f74" fmla="val 56"/>
              <a:gd name="f75" fmla="val 175"/>
              <a:gd name="f76" fmla="val 59"/>
              <a:gd name="f77" fmla="val 174"/>
              <a:gd name="f78" fmla="val 66"/>
              <a:gd name="f79" fmla="val 173"/>
              <a:gd name="f80" fmla="val 74"/>
              <a:gd name="f81" fmla="val 170"/>
              <a:gd name="f82" fmla="val 81"/>
              <a:gd name="f83" fmla="val 165"/>
              <a:gd name="f84" fmla="val 156"/>
              <a:gd name="f85" fmla="val 67"/>
              <a:gd name="f86" fmla="val 138"/>
              <a:gd name="f87" fmla="val 61"/>
              <a:gd name="f88" fmla="val 135"/>
              <a:gd name="f89" fmla="val 54"/>
              <a:gd name="f90" fmla="val 134"/>
              <a:gd name="f91" fmla="val 47"/>
              <a:gd name="f92" fmla="val 132"/>
              <a:gd name="f93" fmla="val 18"/>
              <a:gd name="f94" fmla="val 122"/>
              <a:gd name="f95" fmla="val 97"/>
              <a:gd name="f96" fmla="val 3"/>
              <a:gd name="f97" fmla="val 69"/>
              <a:gd name="f98" fmla="val 6"/>
              <a:gd name="f99" fmla="val 44"/>
              <a:gd name="f100" fmla="val 30"/>
              <a:gd name="f101" fmla="val 32"/>
              <a:gd name="f102" fmla="val 51"/>
              <a:gd name="f103" fmla="val 55"/>
              <a:gd name="f104" fmla="val 79"/>
              <a:gd name="f105" fmla="val 85"/>
              <a:gd name="f106" fmla="val 89"/>
              <a:gd name="f107" fmla="val 93"/>
              <a:gd name="f108" fmla="val 94"/>
              <a:gd name="f109" fmla="val 100"/>
              <a:gd name="f110" fmla="val 115"/>
              <a:gd name="f111" fmla="val 131"/>
              <a:gd name="f112" fmla="val 91"/>
              <a:gd name="f113" fmla="val 133"/>
              <a:gd name="f114" fmla="val 129"/>
              <a:gd name="f115" fmla="val 76"/>
              <a:gd name="f116" fmla="val 117"/>
              <a:gd name="f117" fmla="val 58"/>
              <a:gd name="f118" fmla="val 111"/>
              <a:gd name="f119" fmla="val 13"/>
              <a:gd name="f120" fmla="val 137"/>
              <a:gd name="f121" fmla="val 4"/>
              <a:gd name="f122" fmla="val 2"/>
              <a:gd name="f123" fmla="val 155"/>
              <a:gd name="f124" fmla="val 1"/>
              <a:gd name="f125" fmla="val 194"/>
              <a:gd name="f126" fmla="val 5"/>
              <a:gd name="f127" fmla="val 209"/>
              <a:gd name="f128" fmla="val 200"/>
              <a:gd name="f129" fmla="val 197"/>
              <a:gd name="f130" fmla="val 68"/>
              <a:gd name="f131" fmla="val 78"/>
              <a:gd name="f132" fmla="val 188"/>
              <a:gd name="f133" fmla="val 184"/>
              <a:gd name="f134" fmla="val 96"/>
              <a:gd name="f135" fmla="val 183"/>
              <a:gd name="f136" fmla="val 191"/>
              <a:gd name="f137" fmla="val 119"/>
              <a:gd name="f138" fmla="val 218"/>
              <a:gd name="f139" fmla="val 109"/>
              <a:gd name="f140" fmla="val 238"/>
              <a:gd name="f141" fmla="val 101"/>
              <a:gd name="f142" fmla="val 269"/>
              <a:gd name="f143" fmla="val 284"/>
              <a:gd name="f144" fmla="val 306"/>
              <a:gd name="f145" fmla="val 139"/>
              <a:gd name="f146" fmla="val 300"/>
              <a:gd name="f147" fmla="val 153"/>
              <a:gd name="f148" fmla="val 279"/>
              <a:gd name="f149" fmla="val 157"/>
              <a:gd name="f150" fmla="val 266"/>
              <a:gd name="f151" fmla="val 160"/>
              <a:gd name="f152" fmla="val 253"/>
              <a:gd name="f153" fmla="val 227"/>
              <a:gd name="f154" fmla="val 161"/>
              <a:gd name="f155" fmla="val 220"/>
              <a:gd name="f156" fmla="val 168"/>
              <a:gd name="f157" fmla="val 181"/>
              <a:gd name="f158" fmla="val 215"/>
              <a:gd name="f159" fmla="val 221"/>
              <a:gd name="f160" fmla="val 203"/>
              <a:gd name="f161" fmla="val 232"/>
              <a:gd name="f162" fmla="val 207"/>
              <a:gd name="f163" fmla="val 212"/>
              <a:gd name="f164" fmla="val 254"/>
              <a:gd name="f165" fmla="val 224"/>
              <a:gd name="f166" fmla="val 289"/>
              <a:gd name="f167" fmla="val 282"/>
              <a:gd name="f168" fmla="val 273"/>
              <a:gd name="f169" fmla="val 276"/>
              <a:gd name="f170" fmla="val 294"/>
              <a:gd name="f171" fmla="val 305"/>
              <a:gd name="f172" fmla="val 223"/>
              <a:gd name="f173" fmla="val 274"/>
              <a:gd name="f174" fmla="val 201"/>
              <a:gd name="f175" fmla="val 265"/>
              <a:gd name="f176" fmla="val 196"/>
              <a:gd name="f177" fmla="val 189"/>
              <a:gd name="f178" fmla="val 244"/>
              <a:gd name="f179" fmla="val 172"/>
              <a:gd name="f180" fmla="val 162"/>
              <a:gd name="f181" fmla="val 231"/>
              <a:gd name="f182" fmla="val 152"/>
              <a:gd name="f183" fmla="val 233"/>
              <a:gd name="f184" fmla="val 243"/>
              <a:gd name="f185" fmla="val 257"/>
              <a:gd name="f186" fmla="val 263"/>
              <a:gd name="f187" fmla="val 270"/>
              <a:gd name="f188" fmla="+- 0 0 -90"/>
              <a:gd name="f189" fmla="*/ f3 1 309"/>
              <a:gd name="f190" fmla="*/ f4 1 350"/>
              <a:gd name="f191" fmla="val f5"/>
              <a:gd name="f192" fmla="val f6"/>
              <a:gd name="f193" fmla="val f7"/>
              <a:gd name="f194" fmla="*/ f188 f0 1"/>
              <a:gd name="f195" fmla="+- f193 0 f191"/>
              <a:gd name="f196" fmla="+- f192 0 f191"/>
              <a:gd name="f197" fmla="*/ f194 1 f2"/>
              <a:gd name="f198" fmla="*/ f196 1 309"/>
              <a:gd name="f199" fmla="*/ f195 1 350"/>
              <a:gd name="f200" fmla="*/ 146 f196 1"/>
              <a:gd name="f201" fmla="*/ 277 f195 1"/>
              <a:gd name="f202" fmla="*/ 141 f196 1"/>
              <a:gd name="f203" fmla="*/ 317 f195 1"/>
              <a:gd name="f204" fmla="*/ 105 f196 1"/>
              <a:gd name="f205" fmla="*/ 350 f195 1"/>
              <a:gd name="f206" fmla="*/ 75 f196 1"/>
              <a:gd name="f207" fmla="*/ 319 f195 1"/>
              <a:gd name="f208" fmla="*/ 87 f196 1"/>
              <a:gd name="f209" fmla="*/ 288 f195 1"/>
              <a:gd name="f210" fmla="*/ 112 f196 1"/>
              <a:gd name="f211" fmla="*/ 239 f195 1"/>
              <a:gd name="f212" fmla="*/ 113 f196 1"/>
              <a:gd name="f213" fmla="*/ 225 f195 1"/>
              <a:gd name="f214" fmla="*/ 99 f196 1"/>
              <a:gd name="f215" fmla="*/ 228 f195 1"/>
              <a:gd name="f216" fmla="*/ 247 f195 1"/>
              <a:gd name="f217" fmla="*/ 35 f196 1"/>
              <a:gd name="f218" fmla="*/ 250 f195 1"/>
              <a:gd name="f219" fmla="*/ 16 f196 1"/>
              <a:gd name="f220" fmla="*/ 198 f195 1"/>
              <a:gd name="f221" fmla="*/ 31 f196 1"/>
              <a:gd name="f222" fmla="*/ 182 f195 1"/>
              <a:gd name="f223" fmla="*/ 56 f196 1"/>
              <a:gd name="f224" fmla="*/ 175 f195 1"/>
              <a:gd name="f225" fmla="*/ 66 f196 1"/>
              <a:gd name="f226" fmla="*/ 173 f195 1"/>
              <a:gd name="f227" fmla="*/ 81 f196 1"/>
              <a:gd name="f228" fmla="*/ 156 f195 1"/>
              <a:gd name="f229" fmla="*/ 67 f196 1"/>
              <a:gd name="f230" fmla="*/ 138 f195 1"/>
              <a:gd name="f231" fmla="*/ 47 f196 1"/>
              <a:gd name="f232" fmla="*/ 132 f195 1"/>
              <a:gd name="f233" fmla="*/ 3 f196 1"/>
              <a:gd name="f234" fmla="*/ 69 f195 1"/>
              <a:gd name="f235" fmla="*/ 51 f196 1"/>
              <a:gd name="f236" fmla="*/ 47 f195 1"/>
              <a:gd name="f237" fmla="*/ 79 f195 1"/>
              <a:gd name="f238" fmla="*/ 94 f196 1"/>
              <a:gd name="f239" fmla="*/ 100 f195 1"/>
              <a:gd name="f240" fmla="*/ 131 f196 1"/>
              <a:gd name="f241" fmla="*/ 103 f195 1"/>
              <a:gd name="f242" fmla="*/ 133 f196 1"/>
              <a:gd name="f243" fmla="*/ 86 f195 1"/>
              <a:gd name="f244" fmla="*/ 117 f196 1"/>
              <a:gd name="f245" fmla="*/ 58 f195 1"/>
              <a:gd name="f246" fmla="*/ 137 f196 1"/>
              <a:gd name="f247" fmla="*/ 4 f195 1"/>
              <a:gd name="f248" fmla="*/ 165 f196 1"/>
              <a:gd name="f249" fmla="*/ 1 f195 1"/>
              <a:gd name="f250" fmla="*/ 200 f196 1"/>
              <a:gd name="f251" fmla="*/ 59 f195 1"/>
              <a:gd name="f252" fmla="*/ 188 f196 1"/>
              <a:gd name="f253" fmla="*/ 87 f195 1"/>
              <a:gd name="f254" fmla="*/ 191 f196 1"/>
              <a:gd name="f255" fmla="*/ 112 f195 1"/>
              <a:gd name="f256" fmla="*/ 218 f196 1"/>
              <a:gd name="f257" fmla="*/ 115 f195 1"/>
              <a:gd name="f258" fmla="*/ 247 f196 1"/>
              <a:gd name="f259" fmla="*/ 94 f195 1"/>
              <a:gd name="f260" fmla="*/ 284 f196 1"/>
              <a:gd name="f261" fmla="*/ 83 f195 1"/>
              <a:gd name="f262" fmla="*/ 306 f196 1"/>
              <a:gd name="f263" fmla="*/ 119 f195 1"/>
              <a:gd name="f264" fmla="*/ 279 f196 1"/>
              <a:gd name="f265" fmla="*/ 157 f195 1"/>
              <a:gd name="f266" fmla="*/ 240 f196 1"/>
              <a:gd name="f267" fmla="*/ 160 f195 1"/>
              <a:gd name="f268" fmla="*/ 181 f195 1"/>
              <a:gd name="f269" fmla="*/ 232 f196 1"/>
              <a:gd name="f270" fmla="*/ 207 f195 1"/>
              <a:gd name="f271" fmla="*/ 254 f196 1"/>
              <a:gd name="f272" fmla="*/ 215 f195 1"/>
              <a:gd name="f273" fmla="*/ 282 f196 1"/>
              <a:gd name="f274" fmla="*/ 273 f195 1"/>
              <a:gd name="f275" fmla="*/ 294 f195 1"/>
              <a:gd name="f276" fmla="*/ 209 f196 1"/>
              <a:gd name="f277" fmla="*/ 274 f195 1"/>
              <a:gd name="f278" fmla="*/ 189 f196 1"/>
              <a:gd name="f279" fmla="*/ 244 f195 1"/>
              <a:gd name="f280" fmla="*/ 162 f196 1"/>
              <a:gd name="f281" fmla="*/ 231 f195 1"/>
              <a:gd name="f282" fmla="*/ 145 f196 1"/>
              <a:gd name="f283" fmla="*/ 257 f195 1"/>
              <a:gd name="f284" fmla="+- f197 0 f1"/>
              <a:gd name="f285" fmla="*/ f200 1 309"/>
              <a:gd name="f286" fmla="*/ f201 1 350"/>
              <a:gd name="f287" fmla="*/ f202 1 309"/>
              <a:gd name="f288" fmla="*/ f203 1 350"/>
              <a:gd name="f289" fmla="*/ f204 1 309"/>
              <a:gd name="f290" fmla="*/ f205 1 350"/>
              <a:gd name="f291" fmla="*/ f206 1 309"/>
              <a:gd name="f292" fmla="*/ f207 1 350"/>
              <a:gd name="f293" fmla="*/ f208 1 309"/>
              <a:gd name="f294" fmla="*/ f209 1 350"/>
              <a:gd name="f295" fmla="*/ f210 1 309"/>
              <a:gd name="f296" fmla="*/ f211 1 350"/>
              <a:gd name="f297" fmla="*/ f212 1 309"/>
              <a:gd name="f298" fmla="*/ f213 1 350"/>
              <a:gd name="f299" fmla="*/ f214 1 309"/>
              <a:gd name="f300" fmla="*/ f215 1 350"/>
              <a:gd name="f301" fmla="*/ f216 1 350"/>
              <a:gd name="f302" fmla="*/ f217 1 309"/>
              <a:gd name="f303" fmla="*/ f218 1 350"/>
              <a:gd name="f304" fmla="*/ f219 1 309"/>
              <a:gd name="f305" fmla="*/ f220 1 350"/>
              <a:gd name="f306" fmla="*/ f221 1 309"/>
              <a:gd name="f307" fmla="*/ f222 1 350"/>
              <a:gd name="f308" fmla="*/ f223 1 309"/>
              <a:gd name="f309" fmla="*/ f224 1 350"/>
              <a:gd name="f310" fmla="*/ f225 1 309"/>
              <a:gd name="f311" fmla="*/ f226 1 350"/>
              <a:gd name="f312" fmla="*/ f227 1 309"/>
              <a:gd name="f313" fmla="*/ f228 1 350"/>
              <a:gd name="f314" fmla="*/ f229 1 309"/>
              <a:gd name="f315" fmla="*/ f230 1 350"/>
              <a:gd name="f316" fmla="*/ f231 1 309"/>
              <a:gd name="f317" fmla="*/ f232 1 350"/>
              <a:gd name="f318" fmla="*/ f233 1 309"/>
              <a:gd name="f319" fmla="*/ f234 1 350"/>
              <a:gd name="f320" fmla="*/ f235 1 309"/>
              <a:gd name="f321" fmla="*/ f236 1 350"/>
              <a:gd name="f322" fmla="*/ f237 1 350"/>
              <a:gd name="f323" fmla="*/ f238 1 309"/>
              <a:gd name="f324" fmla="*/ f239 1 350"/>
              <a:gd name="f325" fmla="*/ f240 1 309"/>
              <a:gd name="f326" fmla="*/ f241 1 350"/>
              <a:gd name="f327" fmla="*/ f242 1 309"/>
              <a:gd name="f328" fmla="*/ f243 1 350"/>
              <a:gd name="f329" fmla="*/ f244 1 309"/>
              <a:gd name="f330" fmla="*/ f245 1 350"/>
              <a:gd name="f331" fmla="*/ f246 1 309"/>
              <a:gd name="f332" fmla="*/ f247 1 350"/>
              <a:gd name="f333" fmla="*/ f248 1 309"/>
              <a:gd name="f334" fmla="*/ f249 1 350"/>
              <a:gd name="f335" fmla="*/ f250 1 309"/>
              <a:gd name="f336" fmla="*/ f251 1 350"/>
              <a:gd name="f337" fmla="*/ f252 1 309"/>
              <a:gd name="f338" fmla="*/ f253 1 350"/>
              <a:gd name="f339" fmla="*/ f254 1 309"/>
              <a:gd name="f340" fmla="*/ f255 1 350"/>
              <a:gd name="f341" fmla="*/ f256 1 309"/>
              <a:gd name="f342" fmla="*/ f257 1 350"/>
              <a:gd name="f343" fmla="*/ f258 1 309"/>
              <a:gd name="f344" fmla="*/ f259 1 350"/>
              <a:gd name="f345" fmla="*/ f260 1 309"/>
              <a:gd name="f346" fmla="*/ f261 1 350"/>
              <a:gd name="f347" fmla="*/ f262 1 309"/>
              <a:gd name="f348" fmla="*/ f263 1 350"/>
              <a:gd name="f349" fmla="*/ f264 1 309"/>
              <a:gd name="f350" fmla="*/ f265 1 350"/>
              <a:gd name="f351" fmla="*/ f266 1 309"/>
              <a:gd name="f352" fmla="*/ f267 1 350"/>
              <a:gd name="f353" fmla="*/ f268 1 350"/>
              <a:gd name="f354" fmla="*/ f269 1 309"/>
              <a:gd name="f355" fmla="*/ f270 1 350"/>
              <a:gd name="f356" fmla="*/ f271 1 309"/>
              <a:gd name="f357" fmla="*/ f272 1 350"/>
              <a:gd name="f358" fmla="*/ f273 1 309"/>
              <a:gd name="f359" fmla="*/ f274 1 350"/>
              <a:gd name="f360" fmla="*/ f275 1 350"/>
              <a:gd name="f361" fmla="*/ f276 1 309"/>
              <a:gd name="f362" fmla="*/ f277 1 350"/>
              <a:gd name="f363" fmla="*/ f278 1 309"/>
              <a:gd name="f364" fmla="*/ f279 1 350"/>
              <a:gd name="f365" fmla="*/ f280 1 309"/>
              <a:gd name="f366" fmla="*/ f281 1 350"/>
              <a:gd name="f367" fmla="*/ f282 1 309"/>
              <a:gd name="f368" fmla="*/ f283 1 350"/>
              <a:gd name="f369" fmla="*/ 0 1 f198"/>
              <a:gd name="f370" fmla="*/ f192 1 f198"/>
              <a:gd name="f371" fmla="*/ 0 1 f199"/>
              <a:gd name="f372" fmla="*/ f193 1 f199"/>
              <a:gd name="f373" fmla="*/ f285 1 f198"/>
              <a:gd name="f374" fmla="*/ f286 1 f199"/>
              <a:gd name="f375" fmla="*/ f287 1 f198"/>
              <a:gd name="f376" fmla="*/ f288 1 f199"/>
              <a:gd name="f377" fmla="*/ f289 1 f198"/>
              <a:gd name="f378" fmla="*/ f290 1 f199"/>
              <a:gd name="f379" fmla="*/ f291 1 f198"/>
              <a:gd name="f380" fmla="*/ f292 1 f199"/>
              <a:gd name="f381" fmla="*/ f293 1 f198"/>
              <a:gd name="f382" fmla="*/ f294 1 f199"/>
              <a:gd name="f383" fmla="*/ f295 1 f198"/>
              <a:gd name="f384" fmla="*/ f296 1 f199"/>
              <a:gd name="f385" fmla="*/ f297 1 f198"/>
              <a:gd name="f386" fmla="*/ f298 1 f199"/>
              <a:gd name="f387" fmla="*/ f299 1 f198"/>
              <a:gd name="f388" fmla="*/ f300 1 f199"/>
              <a:gd name="f389" fmla="*/ f301 1 f199"/>
              <a:gd name="f390" fmla="*/ f302 1 f198"/>
              <a:gd name="f391" fmla="*/ f303 1 f199"/>
              <a:gd name="f392" fmla="*/ f304 1 f198"/>
              <a:gd name="f393" fmla="*/ f305 1 f199"/>
              <a:gd name="f394" fmla="*/ f306 1 f198"/>
              <a:gd name="f395" fmla="*/ f307 1 f199"/>
              <a:gd name="f396" fmla="*/ f308 1 f198"/>
              <a:gd name="f397" fmla="*/ f309 1 f199"/>
              <a:gd name="f398" fmla="*/ f310 1 f198"/>
              <a:gd name="f399" fmla="*/ f311 1 f199"/>
              <a:gd name="f400" fmla="*/ f312 1 f198"/>
              <a:gd name="f401" fmla="*/ f313 1 f199"/>
              <a:gd name="f402" fmla="*/ f314 1 f198"/>
              <a:gd name="f403" fmla="*/ f315 1 f199"/>
              <a:gd name="f404" fmla="*/ f316 1 f198"/>
              <a:gd name="f405" fmla="*/ f317 1 f199"/>
              <a:gd name="f406" fmla="*/ f318 1 f198"/>
              <a:gd name="f407" fmla="*/ f319 1 f199"/>
              <a:gd name="f408" fmla="*/ f320 1 f198"/>
              <a:gd name="f409" fmla="*/ f321 1 f199"/>
              <a:gd name="f410" fmla="*/ f322 1 f199"/>
              <a:gd name="f411" fmla="*/ f323 1 f198"/>
              <a:gd name="f412" fmla="*/ f324 1 f199"/>
              <a:gd name="f413" fmla="*/ f325 1 f198"/>
              <a:gd name="f414" fmla="*/ f326 1 f199"/>
              <a:gd name="f415" fmla="*/ f327 1 f198"/>
              <a:gd name="f416" fmla="*/ f328 1 f199"/>
              <a:gd name="f417" fmla="*/ f329 1 f198"/>
              <a:gd name="f418" fmla="*/ f330 1 f199"/>
              <a:gd name="f419" fmla="*/ f331 1 f198"/>
              <a:gd name="f420" fmla="*/ f332 1 f199"/>
              <a:gd name="f421" fmla="*/ f333 1 f198"/>
              <a:gd name="f422" fmla="*/ f334 1 f199"/>
              <a:gd name="f423" fmla="*/ f335 1 f198"/>
              <a:gd name="f424" fmla="*/ f336 1 f199"/>
              <a:gd name="f425" fmla="*/ f337 1 f198"/>
              <a:gd name="f426" fmla="*/ f338 1 f199"/>
              <a:gd name="f427" fmla="*/ f339 1 f198"/>
              <a:gd name="f428" fmla="*/ f340 1 f199"/>
              <a:gd name="f429" fmla="*/ f341 1 f198"/>
              <a:gd name="f430" fmla="*/ f342 1 f199"/>
              <a:gd name="f431" fmla="*/ f343 1 f198"/>
              <a:gd name="f432" fmla="*/ f344 1 f199"/>
              <a:gd name="f433" fmla="*/ f345 1 f198"/>
              <a:gd name="f434" fmla="*/ f346 1 f199"/>
              <a:gd name="f435" fmla="*/ f347 1 f198"/>
              <a:gd name="f436" fmla="*/ f348 1 f199"/>
              <a:gd name="f437" fmla="*/ f349 1 f198"/>
              <a:gd name="f438" fmla="*/ f350 1 f199"/>
              <a:gd name="f439" fmla="*/ f351 1 f198"/>
              <a:gd name="f440" fmla="*/ f352 1 f199"/>
              <a:gd name="f441" fmla="*/ f353 1 f199"/>
              <a:gd name="f442" fmla="*/ f354 1 f198"/>
              <a:gd name="f443" fmla="*/ f355 1 f199"/>
              <a:gd name="f444" fmla="*/ f356 1 f198"/>
              <a:gd name="f445" fmla="*/ f357 1 f199"/>
              <a:gd name="f446" fmla="*/ f358 1 f198"/>
              <a:gd name="f447" fmla="*/ f359 1 f199"/>
              <a:gd name="f448" fmla="*/ f360 1 f199"/>
              <a:gd name="f449" fmla="*/ f361 1 f198"/>
              <a:gd name="f450" fmla="*/ f362 1 f199"/>
              <a:gd name="f451" fmla="*/ f363 1 f198"/>
              <a:gd name="f452" fmla="*/ f364 1 f199"/>
              <a:gd name="f453" fmla="*/ f365 1 f198"/>
              <a:gd name="f454" fmla="*/ f366 1 f199"/>
              <a:gd name="f455" fmla="*/ f367 1 f198"/>
              <a:gd name="f456" fmla="*/ f368 1 f199"/>
              <a:gd name="f457" fmla="*/ f369 f189 1"/>
              <a:gd name="f458" fmla="*/ f370 f189 1"/>
              <a:gd name="f459" fmla="*/ f372 f190 1"/>
              <a:gd name="f460" fmla="*/ f371 f190 1"/>
              <a:gd name="f461" fmla="*/ f373 f189 1"/>
              <a:gd name="f462" fmla="*/ f374 f190 1"/>
              <a:gd name="f463" fmla="*/ f375 f189 1"/>
              <a:gd name="f464" fmla="*/ f376 f190 1"/>
              <a:gd name="f465" fmla="*/ f377 f189 1"/>
              <a:gd name="f466" fmla="*/ f378 f190 1"/>
              <a:gd name="f467" fmla="*/ f379 f189 1"/>
              <a:gd name="f468" fmla="*/ f380 f190 1"/>
              <a:gd name="f469" fmla="*/ f381 f189 1"/>
              <a:gd name="f470" fmla="*/ f382 f190 1"/>
              <a:gd name="f471" fmla="*/ f383 f189 1"/>
              <a:gd name="f472" fmla="*/ f384 f190 1"/>
              <a:gd name="f473" fmla="*/ f385 f189 1"/>
              <a:gd name="f474" fmla="*/ f386 f190 1"/>
              <a:gd name="f475" fmla="*/ f387 f189 1"/>
              <a:gd name="f476" fmla="*/ f388 f190 1"/>
              <a:gd name="f477" fmla="*/ f389 f190 1"/>
              <a:gd name="f478" fmla="*/ f390 f189 1"/>
              <a:gd name="f479" fmla="*/ f391 f190 1"/>
              <a:gd name="f480" fmla="*/ f392 f189 1"/>
              <a:gd name="f481" fmla="*/ f393 f190 1"/>
              <a:gd name="f482" fmla="*/ f394 f189 1"/>
              <a:gd name="f483" fmla="*/ f395 f190 1"/>
              <a:gd name="f484" fmla="*/ f396 f189 1"/>
              <a:gd name="f485" fmla="*/ f397 f190 1"/>
              <a:gd name="f486" fmla="*/ f398 f189 1"/>
              <a:gd name="f487" fmla="*/ f399 f190 1"/>
              <a:gd name="f488" fmla="*/ f400 f189 1"/>
              <a:gd name="f489" fmla="*/ f401 f190 1"/>
              <a:gd name="f490" fmla="*/ f402 f189 1"/>
              <a:gd name="f491" fmla="*/ f403 f190 1"/>
              <a:gd name="f492" fmla="*/ f404 f189 1"/>
              <a:gd name="f493" fmla="*/ f405 f190 1"/>
              <a:gd name="f494" fmla="*/ f406 f189 1"/>
              <a:gd name="f495" fmla="*/ f407 f190 1"/>
              <a:gd name="f496" fmla="*/ f408 f189 1"/>
              <a:gd name="f497" fmla="*/ f409 f190 1"/>
              <a:gd name="f498" fmla="*/ f410 f190 1"/>
              <a:gd name="f499" fmla="*/ f411 f189 1"/>
              <a:gd name="f500" fmla="*/ f412 f190 1"/>
              <a:gd name="f501" fmla="*/ f413 f189 1"/>
              <a:gd name="f502" fmla="*/ f414 f190 1"/>
              <a:gd name="f503" fmla="*/ f415 f189 1"/>
              <a:gd name="f504" fmla="*/ f416 f190 1"/>
              <a:gd name="f505" fmla="*/ f417 f189 1"/>
              <a:gd name="f506" fmla="*/ f418 f190 1"/>
              <a:gd name="f507" fmla="*/ f419 f189 1"/>
              <a:gd name="f508" fmla="*/ f420 f190 1"/>
              <a:gd name="f509" fmla="*/ f421 f189 1"/>
              <a:gd name="f510" fmla="*/ f422 f190 1"/>
              <a:gd name="f511" fmla="*/ f423 f189 1"/>
              <a:gd name="f512" fmla="*/ f424 f190 1"/>
              <a:gd name="f513" fmla="*/ f425 f189 1"/>
              <a:gd name="f514" fmla="*/ f426 f190 1"/>
              <a:gd name="f515" fmla="*/ f427 f189 1"/>
              <a:gd name="f516" fmla="*/ f428 f190 1"/>
              <a:gd name="f517" fmla="*/ f429 f189 1"/>
              <a:gd name="f518" fmla="*/ f430 f190 1"/>
              <a:gd name="f519" fmla="*/ f431 f189 1"/>
              <a:gd name="f520" fmla="*/ f432 f190 1"/>
              <a:gd name="f521" fmla="*/ f433 f189 1"/>
              <a:gd name="f522" fmla="*/ f434 f190 1"/>
              <a:gd name="f523" fmla="*/ f435 f189 1"/>
              <a:gd name="f524" fmla="*/ f436 f190 1"/>
              <a:gd name="f525" fmla="*/ f437 f189 1"/>
              <a:gd name="f526" fmla="*/ f438 f190 1"/>
              <a:gd name="f527" fmla="*/ f439 f189 1"/>
              <a:gd name="f528" fmla="*/ f440 f190 1"/>
              <a:gd name="f529" fmla="*/ f441 f190 1"/>
              <a:gd name="f530" fmla="*/ f442 f189 1"/>
              <a:gd name="f531" fmla="*/ f443 f190 1"/>
              <a:gd name="f532" fmla="*/ f444 f189 1"/>
              <a:gd name="f533" fmla="*/ f445 f190 1"/>
              <a:gd name="f534" fmla="*/ f446 f189 1"/>
              <a:gd name="f535" fmla="*/ f447 f190 1"/>
              <a:gd name="f536" fmla="*/ f448 f190 1"/>
              <a:gd name="f537" fmla="*/ f449 f189 1"/>
              <a:gd name="f538" fmla="*/ f450 f190 1"/>
              <a:gd name="f539" fmla="*/ f451 f189 1"/>
              <a:gd name="f540" fmla="*/ f452 f190 1"/>
              <a:gd name="f541" fmla="*/ f453 f189 1"/>
              <a:gd name="f542" fmla="*/ f454 f190 1"/>
              <a:gd name="f543" fmla="*/ f455 f189 1"/>
              <a:gd name="f544" fmla="*/ f456 f19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4">
                <a:pos x="f461" y="f462"/>
              </a:cxn>
              <a:cxn ang="f284">
                <a:pos x="f463" y="f464"/>
              </a:cxn>
              <a:cxn ang="f284">
                <a:pos x="f465" y="f466"/>
              </a:cxn>
              <a:cxn ang="f284">
                <a:pos x="f467" y="f468"/>
              </a:cxn>
              <a:cxn ang="f284">
                <a:pos x="f469" y="f470"/>
              </a:cxn>
              <a:cxn ang="f284">
                <a:pos x="f471" y="f472"/>
              </a:cxn>
              <a:cxn ang="f284">
                <a:pos x="f473" y="f474"/>
              </a:cxn>
              <a:cxn ang="f284">
                <a:pos x="f475" y="f476"/>
              </a:cxn>
              <a:cxn ang="f284">
                <a:pos x="f467" y="f477"/>
              </a:cxn>
              <a:cxn ang="f284">
                <a:pos x="f478" y="f479"/>
              </a:cxn>
              <a:cxn ang="f284">
                <a:pos x="f480" y="f481"/>
              </a:cxn>
              <a:cxn ang="f284">
                <a:pos x="f482" y="f483"/>
              </a:cxn>
              <a:cxn ang="f284">
                <a:pos x="f484" y="f485"/>
              </a:cxn>
              <a:cxn ang="f284">
                <a:pos x="f486" y="f487"/>
              </a:cxn>
              <a:cxn ang="f284">
                <a:pos x="f488" y="f489"/>
              </a:cxn>
              <a:cxn ang="f284">
                <a:pos x="f490" y="f491"/>
              </a:cxn>
              <a:cxn ang="f284">
                <a:pos x="f492" y="f493"/>
              </a:cxn>
              <a:cxn ang="f284">
                <a:pos x="f494" y="f495"/>
              </a:cxn>
              <a:cxn ang="f284">
                <a:pos x="f496" y="f497"/>
              </a:cxn>
              <a:cxn ang="f284">
                <a:pos x="f488" y="f498"/>
              </a:cxn>
              <a:cxn ang="f284">
                <a:pos x="f499" y="f500"/>
              </a:cxn>
              <a:cxn ang="f284">
                <a:pos x="f501" y="f502"/>
              </a:cxn>
              <a:cxn ang="f284">
                <a:pos x="f503" y="f504"/>
              </a:cxn>
              <a:cxn ang="f284">
                <a:pos x="f505" y="f506"/>
              </a:cxn>
              <a:cxn ang="f284">
                <a:pos x="f507" y="f508"/>
              </a:cxn>
              <a:cxn ang="f284">
                <a:pos x="f509" y="f510"/>
              </a:cxn>
              <a:cxn ang="f284">
                <a:pos x="f511" y="f512"/>
              </a:cxn>
              <a:cxn ang="f284">
                <a:pos x="f513" y="f514"/>
              </a:cxn>
              <a:cxn ang="f284">
                <a:pos x="f515" y="f516"/>
              </a:cxn>
              <a:cxn ang="f284">
                <a:pos x="f517" y="f518"/>
              </a:cxn>
              <a:cxn ang="f284">
                <a:pos x="f519" y="f520"/>
              </a:cxn>
              <a:cxn ang="f284">
                <a:pos x="f521" y="f522"/>
              </a:cxn>
              <a:cxn ang="f284">
                <a:pos x="f523" y="f524"/>
              </a:cxn>
              <a:cxn ang="f284">
                <a:pos x="f525" y="f526"/>
              </a:cxn>
              <a:cxn ang="f284">
                <a:pos x="f527" y="f528"/>
              </a:cxn>
              <a:cxn ang="f284">
                <a:pos x="f517" y="f529"/>
              </a:cxn>
              <a:cxn ang="f284">
                <a:pos x="f530" y="f531"/>
              </a:cxn>
              <a:cxn ang="f284">
                <a:pos x="f532" y="f533"/>
              </a:cxn>
              <a:cxn ang="f284">
                <a:pos x="f534" y="f535"/>
              </a:cxn>
              <a:cxn ang="f284">
                <a:pos x="f530" y="f536"/>
              </a:cxn>
              <a:cxn ang="f284">
                <a:pos x="f537" y="f538"/>
              </a:cxn>
              <a:cxn ang="f284">
                <a:pos x="f539" y="f540"/>
              </a:cxn>
              <a:cxn ang="f284">
                <a:pos x="f541" y="f542"/>
              </a:cxn>
              <a:cxn ang="f284">
                <a:pos x="f543" y="f544"/>
              </a:cxn>
              <a:cxn ang="f284">
                <a:pos x="f543" y="f462"/>
              </a:cxn>
              <a:cxn ang="f284">
                <a:pos x="f461" y="f462"/>
              </a:cxn>
            </a:cxnLst>
            <a:rect l="f457" t="f460" r="f458" b="f459"/>
            <a:pathLst>
              <a:path w="309" h="35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7"/>
                </a:cubicBezTo>
                <a:cubicBezTo>
                  <a:pt x="f21" y="f7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0" y="f42"/>
                </a:cubicBezTo>
                <a:cubicBezTo>
                  <a:pt x="f43" y="f44"/>
                  <a:pt x="f45" y="f44"/>
                  <a:pt x="f46" y="f47"/>
                </a:cubicBezTo>
                <a:cubicBezTo>
                  <a:pt x="f48" y="f49"/>
                  <a:pt x="f50" y="f51"/>
                  <a:pt x="f24" y="f52"/>
                </a:cubicBezTo>
                <a:cubicBezTo>
                  <a:pt x="f53" y="f54"/>
                  <a:pt x="f55" y="f56"/>
                  <a:pt x="f57" y="f58"/>
                </a:cubicBezTo>
                <a:cubicBezTo>
                  <a:pt x="f59" y="f60"/>
                  <a:pt x="f61" y="f62"/>
                  <a:pt x="f63" y="f64"/>
                </a:cubicBez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55" y="f73"/>
                  <a:pt x="f74" y="f75"/>
                </a:cubicBezTo>
                <a:cubicBezTo>
                  <a:pt x="f76" y="f77"/>
                  <a:pt x="f53" y="f77"/>
                  <a:pt x="f78" y="f79"/>
                </a:cubicBezTo>
                <a:cubicBezTo>
                  <a:pt x="f80" y="f81"/>
                  <a:pt x="f82" y="f83"/>
                  <a:pt x="f82" y="f84"/>
                </a:cubicBezTo>
                <a:cubicBezTo>
                  <a:pt x="f28" y="f8"/>
                  <a:pt x="f24" y="f1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5" y="f95"/>
                  <a:pt x="f96" y="f97"/>
                </a:cubicBezTo>
                <a:cubicBezTo>
                  <a:pt x="f98" y="f99"/>
                  <a:pt x="f100" y="f101"/>
                  <a:pt x="f102" y="f91"/>
                </a:cubicBezTo>
                <a:cubicBezTo>
                  <a:pt x="f53" y="f103"/>
                  <a:pt x="f22" y="f85"/>
                  <a:pt x="f82" y="f104"/>
                </a:cubicBezTo>
                <a:cubicBezTo>
                  <a:pt x="f21" y="f105"/>
                  <a:pt x="f106" y="f107"/>
                  <a:pt x="f108" y="f109"/>
                </a:cubicBezTo>
                <a:cubicBezTo>
                  <a:pt x="f45" y="f38"/>
                  <a:pt x="f18" y="f110"/>
                  <a:pt x="f111" y="f45"/>
                </a:cubicBezTo>
                <a:cubicBezTo>
                  <a:pt x="f90" y="f46"/>
                  <a:pt x="f88" y="f112"/>
                  <a:pt x="f113" y="f21"/>
                </a:cubicBezTo>
                <a:cubicBezTo>
                  <a:pt x="f114" y="f115"/>
                  <a:pt x="f94" y="f85"/>
                  <a:pt x="f116" y="f117"/>
                </a:cubicBezTo>
                <a:cubicBezTo>
                  <a:pt x="f45" y="f57"/>
                  <a:pt x="f118" y="f119"/>
                  <a:pt x="f120" y="f121"/>
                </a:cubicBezTo>
                <a:cubicBezTo>
                  <a:pt x="f10" y="f122"/>
                  <a:pt x="f123" y="f5"/>
                  <a:pt x="f83" y="f124"/>
                </a:cubicBezTo>
                <a:cubicBezTo>
                  <a:pt x="f125" y="f126"/>
                  <a:pt x="f127" y="f100"/>
                  <a:pt x="f128" y="f76"/>
                </a:cubicBezTo>
                <a:cubicBezTo>
                  <a:pt x="f129" y="f130"/>
                  <a:pt x="f66" y="f131"/>
                  <a:pt x="f132" y="f30"/>
                </a:cubicBezTo>
                <a:cubicBezTo>
                  <a:pt x="f133" y="f134"/>
                  <a:pt x="f135" y="f20"/>
                  <a:pt x="f136" y="f36"/>
                </a:cubicBezTo>
                <a:cubicBezTo>
                  <a:pt x="f129" y="f137"/>
                  <a:pt x="f127" y="f18"/>
                  <a:pt x="f138" y="f110"/>
                </a:cubicBezTo>
                <a:cubicBezTo>
                  <a:pt x="f47" y="f139"/>
                  <a:pt x="f140" y="f141"/>
                  <a:pt x="f52" y="f108"/>
                </a:cubicBezTo>
                <a:cubicBezTo>
                  <a:pt x="f54" y="f21"/>
                  <a:pt x="f142" y="f26"/>
                  <a:pt x="f143" y="f50"/>
                </a:cubicBezTo>
                <a:cubicBezTo>
                  <a:pt x="f29" y="f48"/>
                  <a:pt x="f13" y="f34"/>
                  <a:pt x="f144" y="f137"/>
                </a:cubicBezTo>
                <a:cubicBezTo>
                  <a:pt x="f6" y="f145"/>
                  <a:pt x="f146" y="f147"/>
                  <a:pt x="f148" y="f149"/>
                </a:cubicBezTo>
                <a:cubicBezTo>
                  <a:pt x="f150" y="f151"/>
                  <a:pt x="f152" y="f151"/>
                  <a:pt x="f60" y="f151"/>
                </a:cubicBezTo>
                <a:cubicBezTo>
                  <a:pt x="f153" y="f154"/>
                  <a:pt x="f155" y="f156"/>
                  <a:pt x="f138" y="f157"/>
                </a:cubicBezTo>
                <a:cubicBezTo>
                  <a:pt x="f158" y="f125"/>
                  <a:pt x="f159" y="f160"/>
                  <a:pt x="f161" y="f162"/>
                </a:cubicBezTo>
                <a:cubicBezTo>
                  <a:pt x="f60" y="f127"/>
                  <a:pt x="f52" y="f163"/>
                  <a:pt x="f164" y="f158"/>
                </a:cubicBezTo>
                <a:cubicBezTo>
                  <a:pt x="f9" y="f165"/>
                  <a:pt x="f166" y="f58"/>
                  <a:pt x="f167" y="f168"/>
                </a:cubicBezTo>
                <a:cubicBezTo>
                  <a:pt x="f169" y="f170"/>
                  <a:pt x="f152" y="f171"/>
                  <a:pt x="f161" y="f170"/>
                </a:cubicBezTo>
                <a:cubicBezTo>
                  <a:pt x="f172" y="f11"/>
                  <a:pt x="f158" y="f167"/>
                  <a:pt x="f127" y="f173"/>
                </a:cubicBezTo>
                <a:cubicBezTo>
                  <a:pt x="f174" y="f175"/>
                  <a:pt x="f176" y="f152"/>
                  <a:pt x="f177" y="f178"/>
                </a:cubicBezTo>
                <a:cubicBezTo>
                  <a:pt x="f70" y="f161"/>
                  <a:pt x="f179" y="f47"/>
                  <a:pt x="f180" y="f181"/>
                </a:cubicBezTo>
                <a:cubicBezTo>
                  <a:pt x="f182" y="f183"/>
                  <a:pt x="f8" y="f184"/>
                  <a:pt x="f10" y="f185"/>
                </a:cubicBezTo>
                <a:cubicBezTo>
                  <a:pt x="f10" y="f186"/>
                  <a:pt x="f10" y="f187"/>
                  <a:pt x="f10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D661845D-CCB2-B124-FCA6-866BD71CB83B}"/>
              </a:ext>
            </a:extLst>
          </p:cNvPr>
          <p:cNvSpPr/>
          <p:nvPr/>
        </p:nvSpPr>
        <p:spPr>
          <a:xfrm>
            <a:off x="387348" y="852485"/>
            <a:ext cx="903290" cy="11366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8"/>
              <a:gd name="f7" fmla="val 450"/>
              <a:gd name="f8" fmla="val 335"/>
              <a:gd name="f9" fmla="val 328"/>
              <a:gd name="f10" fmla="val 297"/>
              <a:gd name="f11" fmla="val 265"/>
              <a:gd name="f12" fmla="val 269"/>
              <a:gd name="f13" fmla="val 347"/>
              <a:gd name="f14" fmla="val 272"/>
              <a:gd name="f15" fmla="val 275"/>
              <a:gd name="f16" fmla="val 369"/>
              <a:gd name="f17" fmla="val 276"/>
              <a:gd name="f18" fmla="val 371"/>
              <a:gd name="f19" fmla="val 280"/>
              <a:gd name="f20" fmla="val 373"/>
              <a:gd name="f21" fmla="val 283"/>
              <a:gd name="f22" fmla="val 291"/>
              <a:gd name="f23" fmla="val 374"/>
              <a:gd name="f24" fmla="val 299"/>
              <a:gd name="f25" fmla="val 307"/>
              <a:gd name="f26" fmla="val 316"/>
              <a:gd name="f27" fmla="val 320"/>
              <a:gd name="f28" fmla="val 379"/>
              <a:gd name="f29" fmla="val 389"/>
              <a:gd name="f30" fmla="val 399"/>
              <a:gd name="f31" fmla="val 404"/>
              <a:gd name="f32" fmla="val 306"/>
              <a:gd name="f33" fmla="val 303"/>
              <a:gd name="f34" fmla="val 300"/>
              <a:gd name="f35" fmla="val 294"/>
              <a:gd name="f36" fmla="val 286"/>
              <a:gd name="f37" fmla="val 420"/>
              <a:gd name="f38" fmla="val 295"/>
              <a:gd name="f39" fmla="val 434"/>
              <a:gd name="f40" fmla="val 290"/>
              <a:gd name="f41" fmla="val 281"/>
              <a:gd name="f42" fmla="val 270"/>
              <a:gd name="f43" fmla="val 449"/>
              <a:gd name="f44" fmla="val 266"/>
              <a:gd name="f45" fmla="val 446"/>
              <a:gd name="f46" fmla="val 444"/>
              <a:gd name="f47" fmla="val 262"/>
              <a:gd name="f48" fmla="val 433"/>
              <a:gd name="f49" fmla="val 258"/>
              <a:gd name="f50" fmla="val 422"/>
              <a:gd name="f51" fmla="val 256"/>
              <a:gd name="f52" fmla="val 411"/>
              <a:gd name="f53" fmla="val 254"/>
              <a:gd name="f54" fmla="val 406"/>
              <a:gd name="f55" fmla="val 252"/>
              <a:gd name="f56" fmla="val 246"/>
              <a:gd name="f57" fmla="val 202"/>
              <a:gd name="f58" fmla="val 157"/>
              <a:gd name="f59" fmla="val 112"/>
              <a:gd name="f60" fmla="val 107"/>
              <a:gd name="f61" fmla="val 104"/>
              <a:gd name="f62" fmla="val 103"/>
              <a:gd name="f63" fmla="val 100"/>
              <a:gd name="f64" fmla="val 97"/>
              <a:gd name="f65" fmla="val 93"/>
              <a:gd name="f66" fmla="val 443"/>
              <a:gd name="f67" fmla="val 92"/>
              <a:gd name="f68" fmla="val 87"/>
              <a:gd name="f69" fmla="val 84"/>
              <a:gd name="f70" fmla="val 76"/>
              <a:gd name="f71" fmla="val 68"/>
              <a:gd name="f72" fmla="val 59"/>
              <a:gd name="f73" fmla="val 63"/>
              <a:gd name="f74" fmla="val 67"/>
              <a:gd name="f75" fmla="val 72"/>
              <a:gd name="f76" fmla="val 65"/>
              <a:gd name="f77" fmla="val 53"/>
              <a:gd name="f78" fmla="val 43"/>
              <a:gd name="f79" fmla="val 38"/>
              <a:gd name="f80" fmla="val 60"/>
              <a:gd name="f81" fmla="val 74"/>
              <a:gd name="f82" fmla="val 79"/>
              <a:gd name="f83" fmla="val 82"/>
              <a:gd name="f84" fmla="val 372"/>
              <a:gd name="f85" fmla="val 367"/>
              <a:gd name="f86" fmla="val 86"/>
              <a:gd name="f87" fmla="val 357"/>
              <a:gd name="f88" fmla="val 90"/>
              <a:gd name="f89" fmla="val 336"/>
              <a:gd name="f90" fmla="val 62"/>
              <a:gd name="f91" fmla="val 31"/>
              <a:gd name="f92" fmla="val 247"/>
              <a:gd name="f93" fmla="val 160"/>
              <a:gd name="f94" fmla="val 50"/>
              <a:gd name="f95" fmla="val 152"/>
              <a:gd name="f96" fmla="val 146"/>
              <a:gd name="f97" fmla="val 55"/>
              <a:gd name="f98" fmla="val 142"/>
              <a:gd name="f99" fmla="val 39"/>
              <a:gd name="f100" fmla="val 137"/>
              <a:gd name="f101" fmla="val 24"/>
              <a:gd name="f102" fmla="val 134"/>
              <a:gd name="f103" fmla="val 12"/>
              <a:gd name="f104" fmla="val 7"/>
              <a:gd name="f105" fmla="val 147"/>
              <a:gd name="f106" fmla="val 4"/>
              <a:gd name="f107" fmla="val 1"/>
              <a:gd name="f108" fmla="val 163"/>
              <a:gd name="f109" fmla="val 166"/>
              <a:gd name="f110" fmla="val 13"/>
              <a:gd name="f111" fmla="val 171"/>
              <a:gd name="f112" fmla="val 26"/>
              <a:gd name="f113" fmla="val 174"/>
              <a:gd name="f114" fmla="val 51"/>
              <a:gd name="f115" fmla="val 184"/>
              <a:gd name="f116" fmla="val 188"/>
              <a:gd name="f117" fmla="val 27"/>
              <a:gd name="f118" fmla="val 191"/>
              <a:gd name="f119" fmla="val 15"/>
              <a:gd name="f120" fmla="val 195"/>
              <a:gd name="f121" fmla="val 200"/>
              <a:gd name="f122" fmla="val 211"/>
              <a:gd name="f123" fmla="val 221"/>
              <a:gd name="f124" fmla="val 224"/>
              <a:gd name="f125" fmla="val 217"/>
              <a:gd name="f126" fmla="val 212"/>
              <a:gd name="f127" fmla="val 207"/>
              <a:gd name="f128" fmla="val 71"/>
              <a:gd name="f129" fmla="val 308"/>
              <a:gd name="f130" fmla="val 99"/>
              <a:gd name="f131" fmla="val 101"/>
              <a:gd name="f132" fmla="val 106"/>
              <a:gd name="f133" fmla="val 25"/>
              <a:gd name="f134" fmla="val 235"/>
              <a:gd name="f135" fmla="val 28"/>
              <a:gd name="f136" fmla="val 310"/>
              <a:gd name="f137" fmla="val 35"/>
              <a:gd name="f138" fmla="val 131"/>
              <a:gd name="f139" fmla="val 309"/>
              <a:gd name="f140" fmla="val 226"/>
              <a:gd name="f141" fmla="val 321"/>
              <a:gd name="f142" fmla="val 324"/>
              <a:gd name="f143" fmla="val 332"/>
              <a:gd name="f144" fmla="val 238"/>
              <a:gd name="f145" fmla="val 169"/>
              <a:gd name="f146" fmla="val 230"/>
              <a:gd name="f147" fmla="val 128"/>
              <a:gd name="f148" fmla="val 115"/>
              <a:gd name="f149" fmla="val 158"/>
              <a:gd name="f150" fmla="val 244"/>
              <a:gd name="f151" fmla="val 240"/>
              <a:gd name="f152" fmla="val 361"/>
              <a:gd name="f153" fmla="val 237"/>
              <a:gd name="f154" fmla="val 351"/>
              <a:gd name="f155" fmla="val 233"/>
              <a:gd name="f156" fmla="val 340"/>
              <a:gd name="f157" fmla="val 338"/>
              <a:gd name="f158" fmla="val 228"/>
              <a:gd name="f159" fmla="val 164"/>
              <a:gd name="f160" fmla="val 133"/>
              <a:gd name="f161" fmla="val 130"/>
              <a:gd name="f162" fmla="val 126"/>
              <a:gd name="f163" fmla="val 337"/>
              <a:gd name="f164" fmla="val 125"/>
              <a:gd name="f165" fmla="val 339"/>
              <a:gd name="f166" fmla="val 121"/>
              <a:gd name="f167" fmla="val 350"/>
              <a:gd name="f168" fmla="val 118"/>
              <a:gd name="f169" fmla="+- 0 0 -90"/>
              <a:gd name="f170" fmla="*/ f3 1 358"/>
              <a:gd name="f171" fmla="*/ f4 1 450"/>
              <a:gd name="f172" fmla="val f5"/>
              <a:gd name="f173" fmla="val f6"/>
              <a:gd name="f174" fmla="val f7"/>
              <a:gd name="f175" fmla="*/ f169 f0 1"/>
              <a:gd name="f176" fmla="+- f174 0 f172"/>
              <a:gd name="f177" fmla="+- f173 0 f172"/>
              <a:gd name="f178" fmla="*/ f175 1 f2"/>
              <a:gd name="f179" fmla="*/ f177 1 358"/>
              <a:gd name="f180" fmla="*/ f176 1 450"/>
              <a:gd name="f181" fmla="*/ 358 f177 1"/>
              <a:gd name="f182" fmla="*/ 335 f176 1"/>
              <a:gd name="f183" fmla="*/ 265 f177 1"/>
              <a:gd name="f184" fmla="*/ 275 f177 1"/>
              <a:gd name="f185" fmla="*/ 369 f176 1"/>
              <a:gd name="f186" fmla="*/ 283 f177 1"/>
              <a:gd name="f187" fmla="*/ 373 f176 1"/>
              <a:gd name="f188" fmla="*/ 307 f177 1"/>
              <a:gd name="f189" fmla="*/ 320 f177 1"/>
              <a:gd name="f190" fmla="*/ 389 f176 1"/>
              <a:gd name="f191" fmla="*/ 306 f177 1"/>
              <a:gd name="f192" fmla="*/ 404 f176 1"/>
              <a:gd name="f193" fmla="*/ 297 f177 1"/>
              <a:gd name="f194" fmla="*/ 286 f177 1"/>
              <a:gd name="f195" fmla="*/ 300 f177 1"/>
              <a:gd name="f196" fmla="*/ 450 f176 1"/>
              <a:gd name="f197" fmla="*/ 272 f177 1"/>
              <a:gd name="f198" fmla="*/ 266 f177 1"/>
              <a:gd name="f199" fmla="*/ 444 f176 1"/>
              <a:gd name="f200" fmla="*/ 256 f177 1"/>
              <a:gd name="f201" fmla="*/ 411 f176 1"/>
              <a:gd name="f202" fmla="*/ 246 f177 1"/>
              <a:gd name="f203" fmla="*/ 112 f177 1"/>
              <a:gd name="f204" fmla="*/ 103 f177 1"/>
              <a:gd name="f205" fmla="*/ 93 f177 1"/>
              <a:gd name="f206" fmla="*/ 443 f176 1"/>
              <a:gd name="f207" fmla="*/ 84 f177 1"/>
              <a:gd name="f208" fmla="*/ 59 f177 1"/>
              <a:gd name="f209" fmla="*/ 72 f177 1"/>
              <a:gd name="f210" fmla="*/ 53 f177 1"/>
              <a:gd name="f211" fmla="*/ 38 f177 1"/>
              <a:gd name="f212" fmla="*/ 74 f177 1"/>
              <a:gd name="f213" fmla="*/ 367 f176 1"/>
              <a:gd name="f214" fmla="*/ 336 f176 1"/>
              <a:gd name="f215" fmla="*/ 0 f177 1"/>
              <a:gd name="f216" fmla="*/ 72 f176 1"/>
              <a:gd name="f217" fmla="*/ 152 f177 1"/>
              <a:gd name="f218" fmla="*/ 137 f177 1"/>
              <a:gd name="f219" fmla="*/ 24 f176 1"/>
              <a:gd name="f220" fmla="*/ 147 f177 1"/>
              <a:gd name="f221" fmla="*/ 4 f176 1"/>
              <a:gd name="f222" fmla="*/ 166 f177 1"/>
              <a:gd name="f223" fmla="*/ 13 f176 1"/>
              <a:gd name="f224" fmla="*/ 180 f177 1"/>
              <a:gd name="f225" fmla="*/ 51 f176 1"/>
              <a:gd name="f226" fmla="*/ 191 f177 1"/>
              <a:gd name="f227" fmla="*/ 15 f176 1"/>
              <a:gd name="f228" fmla="*/ 211 f177 1"/>
              <a:gd name="f229" fmla="*/ 221 f177 1"/>
              <a:gd name="f230" fmla="*/ 207 f177 1"/>
              <a:gd name="f231" fmla="*/ 71 f176 1"/>
              <a:gd name="f232" fmla="*/ 26 f177 1"/>
              <a:gd name="f233" fmla="*/ 99 f176 1"/>
              <a:gd name="f234" fmla="*/ 106 f176 1"/>
              <a:gd name="f235" fmla="*/ 25 f177 1"/>
              <a:gd name="f236" fmla="*/ 300 f176 1"/>
              <a:gd name="f237" fmla="*/ 35 f177 1"/>
              <a:gd name="f238" fmla="*/ 310 f176 1"/>
              <a:gd name="f239" fmla="*/ 321 f177 1"/>
              <a:gd name="f240" fmla="*/ 309 f176 1"/>
              <a:gd name="f241" fmla="*/ 332 f177 1"/>
              <a:gd name="f242" fmla="*/ 115 f177 1"/>
              <a:gd name="f243" fmla="*/ 244 f177 1"/>
              <a:gd name="f244" fmla="*/ 233 f177 1"/>
              <a:gd name="f245" fmla="*/ 340 f176 1"/>
              <a:gd name="f246" fmla="*/ 226 f177 1"/>
              <a:gd name="f247" fmla="*/ 133 f177 1"/>
              <a:gd name="f248" fmla="*/ 125 f177 1"/>
              <a:gd name="f249" fmla="*/ 339 f176 1"/>
              <a:gd name="f250" fmla="+- f178 0 f1"/>
              <a:gd name="f251" fmla="*/ f181 1 358"/>
              <a:gd name="f252" fmla="*/ f182 1 450"/>
              <a:gd name="f253" fmla="*/ f183 1 358"/>
              <a:gd name="f254" fmla="*/ f184 1 358"/>
              <a:gd name="f255" fmla="*/ f185 1 450"/>
              <a:gd name="f256" fmla="*/ f186 1 358"/>
              <a:gd name="f257" fmla="*/ f187 1 450"/>
              <a:gd name="f258" fmla="*/ f188 1 358"/>
              <a:gd name="f259" fmla="*/ f189 1 358"/>
              <a:gd name="f260" fmla="*/ f190 1 450"/>
              <a:gd name="f261" fmla="*/ f191 1 358"/>
              <a:gd name="f262" fmla="*/ f192 1 450"/>
              <a:gd name="f263" fmla="*/ f193 1 358"/>
              <a:gd name="f264" fmla="*/ f194 1 358"/>
              <a:gd name="f265" fmla="*/ f195 1 358"/>
              <a:gd name="f266" fmla="*/ f196 1 450"/>
              <a:gd name="f267" fmla="*/ f197 1 358"/>
              <a:gd name="f268" fmla="*/ f198 1 358"/>
              <a:gd name="f269" fmla="*/ f199 1 450"/>
              <a:gd name="f270" fmla="*/ f200 1 358"/>
              <a:gd name="f271" fmla="*/ f201 1 450"/>
              <a:gd name="f272" fmla="*/ f202 1 358"/>
              <a:gd name="f273" fmla="*/ f203 1 358"/>
              <a:gd name="f274" fmla="*/ f204 1 358"/>
              <a:gd name="f275" fmla="*/ f205 1 358"/>
              <a:gd name="f276" fmla="*/ f206 1 450"/>
              <a:gd name="f277" fmla="*/ f207 1 358"/>
              <a:gd name="f278" fmla="*/ f208 1 358"/>
              <a:gd name="f279" fmla="*/ f209 1 358"/>
              <a:gd name="f280" fmla="*/ f210 1 358"/>
              <a:gd name="f281" fmla="*/ f211 1 358"/>
              <a:gd name="f282" fmla="*/ f212 1 358"/>
              <a:gd name="f283" fmla="*/ f213 1 450"/>
              <a:gd name="f284" fmla="*/ f214 1 450"/>
              <a:gd name="f285" fmla="*/ f215 1 358"/>
              <a:gd name="f286" fmla="*/ f216 1 450"/>
              <a:gd name="f287" fmla="*/ f217 1 358"/>
              <a:gd name="f288" fmla="*/ f218 1 358"/>
              <a:gd name="f289" fmla="*/ f219 1 450"/>
              <a:gd name="f290" fmla="*/ f220 1 358"/>
              <a:gd name="f291" fmla="*/ f221 1 450"/>
              <a:gd name="f292" fmla="*/ f222 1 358"/>
              <a:gd name="f293" fmla="*/ f223 1 450"/>
              <a:gd name="f294" fmla="*/ f224 1 358"/>
              <a:gd name="f295" fmla="*/ f225 1 450"/>
              <a:gd name="f296" fmla="*/ f226 1 358"/>
              <a:gd name="f297" fmla="*/ f227 1 450"/>
              <a:gd name="f298" fmla="*/ f228 1 358"/>
              <a:gd name="f299" fmla="*/ f229 1 358"/>
              <a:gd name="f300" fmla="*/ f230 1 358"/>
              <a:gd name="f301" fmla="*/ f231 1 450"/>
              <a:gd name="f302" fmla="*/ f232 1 358"/>
              <a:gd name="f303" fmla="*/ f233 1 450"/>
              <a:gd name="f304" fmla="*/ f234 1 450"/>
              <a:gd name="f305" fmla="*/ f235 1 358"/>
              <a:gd name="f306" fmla="*/ f236 1 450"/>
              <a:gd name="f307" fmla="*/ f237 1 358"/>
              <a:gd name="f308" fmla="*/ f238 1 450"/>
              <a:gd name="f309" fmla="*/ f239 1 358"/>
              <a:gd name="f310" fmla="*/ f240 1 450"/>
              <a:gd name="f311" fmla="*/ f241 1 358"/>
              <a:gd name="f312" fmla="*/ f242 1 358"/>
              <a:gd name="f313" fmla="*/ f243 1 358"/>
              <a:gd name="f314" fmla="*/ f244 1 358"/>
              <a:gd name="f315" fmla="*/ f245 1 450"/>
              <a:gd name="f316" fmla="*/ f246 1 358"/>
              <a:gd name="f317" fmla="*/ f247 1 358"/>
              <a:gd name="f318" fmla="*/ f248 1 358"/>
              <a:gd name="f319" fmla="*/ f249 1 450"/>
              <a:gd name="f320" fmla="*/ 0 1 f179"/>
              <a:gd name="f321" fmla="*/ f173 1 f179"/>
              <a:gd name="f322" fmla="*/ 0 1 f180"/>
              <a:gd name="f323" fmla="*/ f174 1 f180"/>
              <a:gd name="f324" fmla="*/ f251 1 f179"/>
              <a:gd name="f325" fmla="*/ f252 1 f180"/>
              <a:gd name="f326" fmla="*/ f253 1 f179"/>
              <a:gd name="f327" fmla="*/ f254 1 f179"/>
              <a:gd name="f328" fmla="*/ f255 1 f180"/>
              <a:gd name="f329" fmla="*/ f256 1 f179"/>
              <a:gd name="f330" fmla="*/ f257 1 f180"/>
              <a:gd name="f331" fmla="*/ f258 1 f179"/>
              <a:gd name="f332" fmla="*/ f259 1 f179"/>
              <a:gd name="f333" fmla="*/ f260 1 f180"/>
              <a:gd name="f334" fmla="*/ f261 1 f179"/>
              <a:gd name="f335" fmla="*/ f262 1 f180"/>
              <a:gd name="f336" fmla="*/ f263 1 f179"/>
              <a:gd name="f337" fmla="*/ f264 1 f179"/>
              <a:gd name="f338" fmla="*/ f265 1 f179"/>
              <a:gd name="f339" fmla="*/ f266 1 f180"/>
              <a:gd name="f340" fmla="*/ f267 1 f179"/>
              <a:gd name="f341" fmla="*/ f268 1 f179"/>
              <a:gd name="f342" fmla="*/ f269 1 f180"/>
              <a:gd name="f343" fmla="*/ f270 1 f179"/>
              <a:gd name="f344" fmla="*/ f271 1 f180"/>
              <a:gd name="f345" fmla="*/ f272 1 f179"/>
              <a:gd name="f346" fmla="*/ f273 1 f179"/>
              <a:gd name="f347" fmla="*/ f274 1 f179"/>
              <a:gd name="f348" fmla="*/ f275 1 f179"/>
              <a:gd name="f349" fmla="*/ f276 1 f180"/>
              <a:gd name="f350" fmla="*/ f277 1 f179"/>
              <a:gd name="f351" fmla="*/ f278 1 f179"/>
              <a:gd name="f352" fmla="*/ f279 1 f179"/>
              <a:gd name="f353" fmla="*/ f280 1 f179"/>
              <a:gd name="f354" fmla="*/ f281 1 f179"/>
              <a:gd name="f355" fmla="*/ f282 1 f179"/>
              <a:gd name="f356" fmla="*/ f283 1 f180"/>
              <a:gd name="f357" fmla="*/ f284 1 f180"/>
              <a:gd name="f358" fmla="*/ f285 1 f179"/>
              <a:gd name="f359" fmla="*/ f286 1 f180"/>
              <a:gd name="f360" fmla="*/ f287 1 f179"/>
              <a:gd name="f361" fmla="*/ f288 1 f179"/>
              <a:gd name="f362" fmla="*/ f289 1 f180"/>
              <a:gd name="f363" fmla="*/ f290 1 f179"/>
              <a:gd name="f364" fmla="*/ f291 1 f180"/>
              <a:gd name="f365" fmla="*/ f292 1 f179"/>
              <a:gd name="f366" fmla="*/ f293 1 f180"/>
              <a:gd name="f367" fmla="*/ f294 1 f179"/>
              <a:gd name="f368" fmla="*/ f295 1 f180"/>
              <a:gd name="f369" fmla="*/ f296 1 f179"/>
              <a:gd name="f370" fmla="*/ f297 1 f180"/>
              <a:gd name="f371" fmla="*/ f298 1 f179"/>
              <a:gd name="f372" fmla="*/ f299 1 f179"/>
              <a:gd name="f373" fmla="*/ f300 1 f179"/>
              <a:gd name="f374" fmla="*/ f301 1 f180"/>
              <a:gd name="f375" fmla="*/ f302 1 f179"/>
              <a:gd name="f376" fmla="*/ f303 1 f180"/>
              <a:gd name="f377" fmla="*/ f304 1 f180"/>
              <a:gd name="f378" fmla="*/ f305 1 f179"/>
              <a:gd name="f379" fmla="*/ f306 1 f180"/>
              <a:gd name="f380" fmla="*/ f307 1 f179"/>
              <a:gd name="f381" fmla="*/ f308 1 f180"/>
              <a:gd name="f382" fmla="*/ f309 1 f179"/>
              <a:gd name="f383" fmla="*/ f310 1 f180"/>
              <a:gd name="f384" fmla="*/ f311 1 f179"/>
              <a:gd name="f385" fmla="*/ f312 1 f179"/>
              <a:gd name="f386" fmla="*/ f313 1 f179"/>
              <a:gd name="f387" fmla="*/ f314 1 f179"/>
              <a:gd name="f388" fmla="*/ f315 1 f180"/>
              <a:gd name="f389" fmla="*/ f316 1 f179"/>
              <a:gd name="f390" fmla="*/ f317 1 f179"/>
              <a:gd name="f391" fmla="*/ f318 1 f179"/>
              <a:gd name="f392" fmla="*/ f319 1 f180"/>
              <a:gd name="f393" fmla="*/ f320 f170 1"/>
              <a:gd name="f394" fmla="*/ f321 f170 1"/>
              <a:gd name="f395" fmla="*/ f323 f171 1"/>
              <a:gd name="f396" fmla="*/ f322 f171 1"/>
              <a:gd name="f397" fmla="*/ f324 f170 1"/>
              <a:gd name="f398" fmla="*/ f325 f171 1"/>
              <a:gd name="f399" fmla="*/ f326 f170 1"/>
              <a:gd name="f400" fmla="*/ f327 f170 1"/>
              <a:gd name="f401" fmla="*/ f328 f171 1"/>
              <a:gd name="f402" fmla="*/ f329 f170 1"/>
              <a:gd name="f403" fmla="*/ f330 f171 1"/>
              <a:gd name="f404" fmla="*/ f331 f170 1"/>
              <a:gd name="f405" fmla="*/ f332 f170 1"/>
              <a:gd name="f406" fmla="*/ f333 f171 1"/>
              <a:gd name="f407" fmla="*/ f334 f170 1"/>
              <a:gd name="f408" fmla="*/ f335 f171 1"/>
              <a:gd name="f409" fmla="*/ f336 f170 1"/>
              <a:gd name="f410" fmla="*/ f337 f170 1"/>
              <a:gd name="f411" fmla="*/ f338 f170 1"/>
              <a:gd name="f412" fmla="*/ f339 f171 1"/>
              <a:gd name="f413" fmla="*/ f340 f170 1"/>
              <a:gd name="f414" fmla="*/ f341 f170 1"/>
              <a:gd name="f415" fmla="*/ f342 f171 1"/>
              <a:gd name="f416" fmla="*/ f343 f170 1"/>
              <a:gd name="f417" fmla="*/ f344 f171 1"/>
              <a:gd name="f418" fmla="*/ f345 f170 1"/>
              <a:gd name="f419" fmla="*/ f346 f170 1"/>
              <a:gd name="f420" fmla="*/ f347 f170 1"/>
              <a:gd name="f421" fmla="*/ f348 f170 1"/>
              <a:gd name="f422" fmla="*/ f349 f171 1"/>
              <a:gd name="f423" fmla="*/ f350 f170 1"/>
              <a:gd name="f424" fmla="*/ f351 f170 1"/>
              <a:gd name="f425" fmla="*/ f352 f170 1"/>
              <a:gd name="f426" fmla="*/ f353 f170 1"/>
              <a:gd name="f427" fmla="*/ f354 f170 1"/>
              <a:gd name="f428" fmla="*/ f355 f170 1"/>
              <a:gd name="f429" fmla="*/ f356 f171 1"/>
              <a:gd name="f430" fmla="*/ f357 f171 1"/>
              <a:gd name="f431" fmla="*/ f358 f170 1"/>
              <a:gd name="f432" fmla="*/ f359 f171 1"/>
              <a:gd name="f433" fmla="*/ f360 f170 1"/>
              <a:gd name="f434" fmla="*/ f361 f170 1"/>
              <a:gd name="f435" fmla="*/ f362 f171 1"/>
              <a:gd name="f436" fmla="*/ f363 f170 1"/>
              <a:gd name="f437" fmla="*/ f364 f171 1"/>
              <a:gd name="f438" fmla="*/ f365 f170 1"/>
              <a:gd name="f439" fmla="*/ f366 f171 1"/>
              <a:gd name="f440" fmla="*/ f367 f170 1"/>
              <a:gd name="f441" fmla="*/ f368 f171 1"/>
              <a:gd name="f442" fmla="*/ f369 f170 1"/>
              <a:gd name="f443" fmla="*/ f370 f171 1"/>
              <a:gd name="f444" fmla="*/ f371 f170 1"/>
              <a:gd name="f445" fmla="*/ f372 f170 1"/>
              <a:gd name="f446" fmla="*/ f373 f170 1"/>
              <a:gd name="f447" fmla="*/ f374 f171 1"/>
              <a:gd name="f448" fmla="*/ f375 f170 1"/>
              <a:gd name="f449" fmla="*/ f376 f171 1"/>
              <a:gd name="f450" fmla="*/ f377 f171 1"/>
              <a:gd name="f451" fmla="*/ f378 f170 1"/>
              <a:gd name="f452" fmla="*/ f379 f171 1"/>
              <a:gd name="f453" fmla="*/ f380 f170 1"/>
              <a:gd name="f454" fmla="*/ f381 f171 1"/>
              <a:gd name="f455" fmla="*/ f382 f170 1"/>
              <a:gd name="f456" fmla="*/ f383 f171 1"/>
              <a:gd name="f457" fmla="*/ f384 f170 1"/>
              <a:gd name="f458" fmla="*/ f385 f170 1"/>
              <a:gd name="f459" fmla="*/ f386 f170 1"/>
              <a:gd name="f460" fmla="*/ f387 f170 1"/>
              <a:gd name="f461" fmla="*/ f388 f171 1"/>
              <a:gd name="f462" fmla="*/ f389 f170 1"/>
              <a:gd name="f463" fmla="*/ f390 f170 1"/>
              <a:gd name="f464" fmla="*/ f391 f170 1"/>
              <a:gd name="f465" fmla="*/ f392 f1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0">
                <a:pos x="f397" y="f398"/>
              </a:cxn>
              <a:cxn ang="f250">
                <a:pos x="f399" y="f398"/>
              </a:cxn>
              <a:cxn ang="f250">
                <a:pos x="f400" y="f401"/>
              </a:cxn>
              <a:cxn ang="f250">
                <a:pos x="f402" y="f403"/>
              </a:cxn>
              <a:cxn ang="f250">
                <a:pos x="f404" y="f403"/>
              </a:cxn>
              <a:cxn ang="f250">
                <a:pos x="f405" y="f406"/>
              </a:cxn>
              <a:cxn ang="f250">
                <a:pos x="f407" y="f408"/>
              </a:cxn>
              <a:cxn ang="f250">
                <a:pos x="f409" y="f408"/>
              </a:cxn>
              <a:cxn ang="f250">
                <a:pos x="f410" y="f408"/>
              </a:cxn>
              <a:cxn ang="f250">
                <a:pos x="f411" y="f412"/>
              </a:cxn>
              <a:cxn ang="f250">
                <a:pos x="f413" y="f412"/>
              </a:cxn>
              <a:cxn ang="f250">
                <a:pos x="f414" y="f415"/>
              </a:cxn>
              <a:cxn ang="f250">
                <a:pos x="f416" y="f417"/>
              </a:cxn>
              <a:cxn ang="f250">
                <a:pos x="f418" y="f408"/>
              </a:cxn>
              <a:cxn ang="f250">
                <a:pos x="f419" y="f408"/>
              </a:cxn>
              <a:cxn ang="f250">
                <a:pos x="f420" y="f417"/>
              </a:cxn>
              <a:cxn ang="f250">
                <a:pos x="f421" y="f422"/>
              </a:cxn>
              <a:cxn ang="f250">
                <a:pos x="f423" y="f412"/>
              </a:cxn>
              <a:cxn ang="f250">
                <a:pos x="f424" y="f412"/>
              </a:cxn>
              <a:cxn ang="f250">
                <a:pos x="f425" y="f408"/>
              </a:cxn>
              <a:cxn ang="f250">
                <a:pos x="f426" y="f408"/>
              </a:cxn>
              <a:cxn ang="f250">
                <a:pos x="f427" y="f406"/>
              </a:cxn>
              <a:cxn ang="f250">
                <a:pos x="f426" y="f403"/>
              </a:cxn>
              <a:cxn ang="f250">
                <a:pos x="f428" y="f403"/>
              </a:cxn>
              <a:cxn ang="f250">
                <a:pos x="f423" y="f429"/>
              </a:cxn>
              <a:cxn ang="f250">
                <a:pos x="f421" y="f430"/>
              </a:cxn>
              <a:cxn ang="f250">
                <a:pos x="f431" y="f430"/>
              </a:cxn>
              <a:cxn ang="f250">
                <a:pos x="f431" y="f432"/>
              </a:cxn>
              <a:cxn ang="f250">
                <a:pos x="f433" y="f432"/>
              </a:cxn>
              <a:cxn ang="f250">
                <a:pos x="f434" y="f435"/>
              </a:cxn>
              <a:cxn ang="f250">
                <a:pos x="f436" y="f437"/>
              </a:cxn>
              <a:cxn ang="f250">
                <a:pos x="f438" y="f439"/>
              </a:cxn>
              <a:cxn ang="f250">
                <a:pos x="f440" y="f441"/>
              </a:cxn>
              <a:cxn ang="f250">
                <a:pos x="f442" y="f443"/>
              </a:cxn>
              <a:cxn ang="f250">
                <a:pos x="f444" y="f437"/>
              </a:cxn>
              <a:cxn ang="f250">
                <a:pos x="f445" y="f435"/>
              </a:cxn>
              <a:cxn ang="f250">
                <a:pos x="f446" y="f447"/>
              </a:cxn>
              <a:cxn ang="f250">
                <a:pos x="f397" y="f447"/>
              </a:cxn>
              <a:cxn ang="f250">
                <a:pos x="f397" y="f398"/>
              </a:cxn>
              <a:cxn ang="f250">
                <a:pos x="f448" y="f449"/>
              </a:cxn>
              <a:cxn ang="f250">
                <a:pos x="f448" y="f450"/>
              </a:cxn>
              <a:cxn ang="f250">
                <a:pos x="f451" y="f452"/>
              </a:cxn>
              <a:cxn ang="f250">
                <a:pos x="f453" y="f454"/>
              </a:cxn>
              <a:cxn ang="f250">
                <a:pos x="f455" y="f456"/>
              </a:cxn>
              <a:cxn ang="f250">
                <a:pos x="f457" y="f456"/>
              </a:cxn>
              <a:cxn ang="f250">
                <a:pos x="f457" y="f449"/>
              </a:cxn>
              <a:cxn ang="f250">
                <a:pos x="f448" y="f449"/>
              </a:cxn>
              <a:cxn ang="f250">
                <a:pos x="f458" y="f403"/>
              </a:cxn>
              <a:cxn ang="f250">
                <a:pos x="f459" y="f403"/>
              </a:cxn>
              <a:cxn ang="f250">
                <a:pos x="f460" y="f461"/>
              </a:cxn>
              <a:cxn ang="f250">
                <a:pos x="f462" y="f430"/>
              </a:cxn>
              <a:cxn ang="f250">
                <a:pos x="f463" y="f430"/>
              </a:cxn>
              <a:cxn ang="f250">
                <a:pos x="f464" y="f465"/>
              </a:cxn>
              <a:cxn ang="f250">
                <a:pos x="f458" y="f403"/>
              </a:cxn>
            </a:cxnLst>
            <a:rect l="f393" t="f396" r="f394" b="f395"/>
            <a:pathLst>
              <a:path w="358" h="450">
                <a:moveTo>
                  <a:pt x="f6" y="f8"/>
                </a:moveTo>
                <a:cubicBezTo>
                  <a:pt x="f9" y="f8"/>
                  <a:pt x="f10" y="f8"/>
                  <a:pt x="f11" y="f8"/>
                </a:cubicBezTo>
                <a:cubicBezTo>
                  <a:pt x="f12" y="f13"/>
                  <a:pt x="f14" y="f6"/>
                  <a:pt x="f15" y="f16"/>
                </a:cubicBezTo>
                <a:cubicBezTo>
                  <a:pt x="f17" y="f18"/>
                  <a:pt x="f19" y="f20"/>
                  <a:pt x="f21" y="f20"/>
                </a:cubicBezTo>
                <a:cubicBezTo>
                  <a:pt x="f22" y="f23"/>
                  <a:pt x="f24" y="f20"/>
                  <a:pt x="f25" y="f20"/>
                </a:cubicBezTo>
                <a:cubicBezTo>
                  <a:pt x="f26" y="f23"/>
                  <a:pt x="f27" y="f28"/>
                  <a:pt x="f27" y="f29"/>
                </a:cubicBezTo>
                <a:cubicBezTo>
                  <a:pt x="f27" y="f30"/>
                  <a:pt x="f26" y="f31"/>
                  <a:pt x="f32" y="f31"/>
                </a:cubicBezTo>
                <a:cubicBezTo>
                  <a:pt x="f33" y="f31"/>
                  <a:pt x="f34" y="f31"/>
                  <a:pt x="f10" y="f31"/>
                </a:cubicBezTo>
                <a:cubicBezTo>
                  <a:pt x="f35" y="f31"/>
                  <a:pt x="f22" y="f31"/>
                  <a:pt x="f36" y="f31"/>
                </a:cubicBezTo>
                <a:cubicBezTo>
                  <a:pt x="f22" y="f37"/>
                  <a:pt x="f38" y="f39"/>
                  <a:pt x="f34" y="f7"/>
                </a:cubicBezTo>
                <a:cubicBezTo>
                  <a:pt x="f40" y="f7"/>
                  <a:pt x="f41" y="f7"/>
                  <a:pt x="f14" y="f7"/>
                </a:cubicBezTo>
                <a:cubicBezTo>
                  <a:pt x="f42" y="f43"/>
                  <a:pt x="f44" y="f45"/>
                  <a:pt x="f44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31"/>
                  <a:pt x="f56" y="f31"/>
                </a:cubicBezTo>
                <a:cubicBezTo>
                  <a:pt x="f57" y="f31"/>
                  <a:pt x="f58" y="f31"/>
                  <a:pt x="f59" y="f31"/>
                </a:cubicBezTo>
                <a:cubicBezTo>
                  <a:pt x="f60" y="f31"/>
                  <a:pt x="f61" y="f54"/>
                  <a:pt x="f62" y="f52"/>
                </a:cubicBezTo>
                <a:cubicBezTo>
                  <a:pt x="f63" y="f50"/>
                  <a:pt x="f64" y="f48"/>
                  <a:pt x="f65" y="f66"/>
                </a:cubicBezTo>
                <a:cubicBezTo>
                  <a:pt x="f67" y="f45"/>
                  <a:pt x="f68" y="f43"/>
                  <a:pt x="f69" y="f7"/>
                </a:cubicBezTo>
                <a:cubicBezTo>
                  <a:pt x="f70" y="f7"/>
                  <a:pt x="f71" y="f7"/>
                  <a:pt x="f72" y="f7"/>
                </a:cubicBezTo>
                <a:cubicBezTo>
                  <a:pt x="f73" y="f39"/>
                  <a:pt x="f74" y="f37"/>
                  <a:pt x="f75" y="f31"/>
                </a:cubicBezTo>
                <a:cubicBezTo>
                  <a:pt x="f76" y="f31"/>
                  <a:pt x="f72" y="f31"/>
                  <a:pt x="f77" y="f31"/>
                </a:cubicBezTo>
                <a:cubicBezTo>
                  <a:pt x="f78" y="f31"/>
                  <a:pt x="f79" y="f30"/>
                  <a:pt x="f79" y="f29"/>
                </a:cubicBezTo>
                <a:cubicBezTo>
                  <a:pt x="f79" y="f28"/>
                  <a:pt x="f78" y="f23"/>
                  <a:pt x="f77" y="f20"/>
                </a:cubicBezTo>
                <a:cubicBezTo>
                  <a:pt x="f80" y="f20"/>
                  <a:pt x="f74" y="f20"/>
                  <a:pt x="f81" y="f20"/>
                </a:cubicBezTo>
                <a:cubicBezTo>
                  <a:pt x="f82" y="f23"/>
                  <a:pt x="f83" y="f84"/>
                  <a:pt x="f69" y="f85"/>
                </a:cubicBezTo>
                <a:cubicBezTo>
                  <a:pt x="f86" y="f87"/>
                  <a:pt x="f88" y="f13"/>
                  <a:pt x="f65" y="f89"/>
                </a:cubicBezTo>
                <a:cubicBezTo>
                  <a:pt x="f90" y="f89"/>
                  <a:pt x="f91" y="f89"/>
                  <a:pt x="f5" y="f89"/>
                </a:cubicBezTo>
                <a:cubicBezTo>
                  <a:pt x="f5" y="f92"/>
                  <a:pt x="f5" y="f93"/>
                  <a:pt x="f5" y="f75"/>
                </a:cubicBezTo>
                <a:cubicBezTo>
                  <a:pt x="f94" y="f75"/>
                  <a:pt x="f63" y="f75"/>
                  <a:pt x="f95" y="f7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0" y="f104"/>
                  <a:pt x="f105" y="f106"/>
                </a:cubicBezTo>
                <a:cubicBezTo>
                  <a:pt x="f58" y="f107"/>
                  <a:pt x="f108" y="f106"/>
                  <a:pt x="f109" y="f110"/>
                </a:cubicBezTo>
                <a:cubicBezTo>
                  <a:pt x="f111" y="f112"/>
                  <a:pt x="f113" y="f79"/>
                  <a:pt x="f2" y="f114"/>
                </a:cubicBezTo>
                <a:cubicBezTo>
                  <a:pt x="f115" y="f99"/>
                  <a:pt x="f116" y="f117"/>
                  <a:pt x="f118" y="f119"/>
                </a:cubicBezTo>
                <a:cubicBezTo>
                  <a:pt x="f120" y="f106"/>
                  <a:pt x="f121" y="f5"/>
                  <a:pt x="f122" y="f106"/>
                </a:cubicBezTo>
                <a:cubicBezTo>
                  <a:pt x="f123" y="f104"/>
                  <a:pt x="f124" y="f110"/>
                  <a:pt x="f123" y="f101"/>
                </a:cubicBezTo>
                <a:cubicBezTo>
                  <a:pt x="f125" y="f99"/>
                  <a:pt x="f126" y="f97"/>
                  <a:pt x="f127" y="f128"/>
                </a:cubicBezTo>
                <a:cubicBezTo>
                  <a:pt x="f49" y="f128"/>
                  <a:pt x="f129" y="f128"/>
                  <a:pt x="f6" y="f128"/>
                </a:cubicBezTo>
                <a:cubicBezTo>
                  <a:pt x="f6" y="f93"/>
                  <a:pt x="f6" y="f92"/>
                  <a:pt x="f6" y="f8"/>
                </a:cubicBezTo>
                <a:close/>
                <a:moveTo>
                  <a:pt x="f112" y="f130"/>
                </a:moveTo>
                <a:cubicBezTo>
                  <a:pt x="f112" y="f131"/>
                  <a:pt x="f112" y="f61"/>
                  <a:pt x="f112" y="f132"/>
                </a:cubicBezTo>
                <a:cubicBezTo>
                  <a:pt x="f133" y="f111"/>
                  <a:pt x="f112" y="f134"/>
                  <a:pt x="f133" y="f34"/>
                </a:cubicBezTo>
                <a:cubicBezTo>
                  <a:pt x="f133" y="f129"/>
                  <a:pt x="f135" y="f136"/>
                  <a:pt x="f137" y="f136"/>
                </a:cubicBezTo>
                <a:cubicBezTo>
                  <a:pt x="f138" y="f139"/>
                  <a:pt x="f140" y="f139"/>
                  <a:pt x="f141" y="f139"/>
                </a:cubicBezTo>
                <a:cubicBezTo>
                  <a:pt x="f142" y="f139"/>
                  <a:pt x="f9" y="f139"/>
                  <a:pt x="f143" y="f139"/>
                </a:cubicBezTo>
                <a:cubicBezTo>
                  <a:pt x="f143" y="f144"/>
                  <a:pt x="f143" y="f145"/>
                  <a:pt x="f143" y="f130"/>
                </a:cubicBezTo>
                <a:cubicBezTo>
                  <a:pt x="f146" y="f130"/>
                  <a:pt x="f147" y="f130"/>
                  <a:pt x="f112" y="f130"/>
                </a:cubicBezTo>
                <a:close/>
                <a:moveTo>
                  <a:pt x="f148" y="f20"/>
                </a:moveTo>
                <a:cubicBezTo>
                  <a:pt x="f149" y="f20"/>
                  <a:pt x="f121" y="f20"/>
                  <a:pt x="f150" y="f20"/>
                </a:cubicBezTo>
                <a:cubicBezTo>
                  <a:pt x="f151" y="f152"/>
                  <a:pt x="f153" y="f154"/>
                  <a:pt x="f155" y="f156"/>
                </a:cubicBezTo>
                <a:cubicBezTo>
                  <a:pt x="f155" y="f157"/>
                  <a:pt x="f158" y="f89"/>
                  <a:pt x="f140" y="f89"/>
                </a:cubicBezTo>
                <a:cubicBezTo>
                  <a:pt x="f120" y="f8"/>
                  <a:pt x="f159" y="f8"/>
                  <a:pt x="f160" y="f89"/>
                </a:cubicBezTo>
                <a:cubicBezTo>
                  <a:pt x="f161" y="f89"/>
                  <a:pt x="f162" y="f163"/>
                  <a:pt x="f164" y="f165"/>
                </a:cubicBezTo>
                <a:cubicBezTo>
                  <a:pt x="f166" y="f167"/>
                  <a:pt x="f168" y="f152"/>
                  <a:pt x="f148" y="f20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0D3F7738-C8BD-DC87-C893-E051ACCCF57D}"/>
              </a:ext>
            </a:extLst>
          </p:cNvPr>
          <p:cNvSpPr/>
          <p:nvPr/>
        </p:nvSpPr>
        <p:spPr>
          <a:xfrm>
            <a:off x="469901" y="3792538"/>
            <a:ext cx="752478" cy="104457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8"/>
              <a:gd name="f7" fmla="val 413"/>
              <a:gd name="f8" fmla="val 154"/>
              <a:gd name="f9" fmla="val 161"/>
              <a:gd name="f10" fmla="val 304"/>
              <a:gd name="f11" fmla="val 160"/>
              <a:gd name="f12" fmla="val 309"/>
              <a:gd name="f13" fmla="val 156"/>
              <a:gd name="f14" fmla="val 316"/>
              <a:gd name="f15" fmla="val 148"/>
              <a:gd name="f16" fmla="val 327"/>
              <a:gd name="f17" fmla="val 142"/>
              <a:gd name="f18" fmla="val 339"/>
              <a:gd name="f19" fmla="val 134"/>
              <a:gd name="f20" fmla="val 351"/>
              <a:gd name="f21" fmla="val 131"/>
              <a:gd name="f22" fmla="val 354"/>
              <a:gd name="f23" fmla="val 126"/>
              <a:gd name="f24" fmla="val 355"/>
              <a:gd name="f25" fmla="val 122"/>
              <a:gd name="f26" fmla="val 357"/>
              <a:gd name="f27" fmla="val 120"/>
              <a:gd name="f28" fmla="val 358"/>
              <a:gd name="f29" fmla="val 118"/>
              <a:gd name="f30" fmla="val 116"/>
              <a:gd name="f31" fmla="val 108"/>
              <a:gd name="f32" fmla="val 362"/>
              <a:gd name="f33" fmla="val 100"/>
              <a:gd name="f34" fmla="val 366"/>
              <a:gd name="f35" fmla="val 90"/>
              <a:gd name="f36" fmla="val 371"/>
              <a:gd name="f37" fmla="val 85"/>
              <a:gd name="f38" fmla="val 384"/>
              <a:gd name="f39" fmla="val 81"/>
              <a:gd name="f40" fmla="val 386"/>
              <a:gd name="f41" fmla="val 62"/>
              <a:gd name="f42" fmla="val 379"/>
              <a:gd name="f43" fmla="val 57"/>
              <a:gd name="f44" fmla="val 387"/>
              <a:gd name="f45" fmla="val 51"/>
              <a:gd name="f46" fmla="val 396"/>
              <a:gd name="f47" fmla="val 46"/>
              <a:gd name="f48" fmla="val 405"/>
              <a:gd name="f49" fmla="val 41"/>
              <a:gd name="f50" fmla="val 412"/>
              <a:gd name="f51" fmla="val 36"/>
              <a:gd name="f52" fmla="val 414"/>
              <a:gd name="f53" fmla="val 29"/>
              <a:gd name="f54" fmla="val 409"/>
              <a:gd name="f55" fmla="val 22"/>
              <a:gd name="f56" fmla="val 15"/>
              <a:gd name="f57" fmla="val 400"/>
              <a:gd name="f58" fmla="val 8"/>
              <a:gd name="f59" fmla="val 391"/>
              <a:gd name="f60" fmla="val 385"/>
              <a:gd name="f61" fmla="val 4"/>
              <a:gd name="f62" fmla="val 378"/>
              <a:gd name="f63" fmla="val 10"/>
              <a:gd name="f64" fmla="val 370"/>
              <a:gd name="f65" fmla="val 361"/>
              <a:gd name="f66" fmla="val 20"/>
              <a:gd name="f67" fmla="val 352"/>
              <a:gd name="f68" fmla="val 7"/>
              <a:gd name="f69" fmla="val 340"/>
              <a:gd name="f70" fmla="val 6"/>
              <a:gd name="f71" fmla="val 333"/>
              <a:gd name="f72" fmla="val 325"/>
              <a:gd name="f73" fmla="val 313"/>
              <a:gd name="f74" fmla="val 295"/>
              <a:gd name="f75" fmla="val 294"/>
              <a:gd name="f76" fmla="val 16"/>
              <a:gd name="f77" fmla="val 293"/>
              <a:gd name="f78" fmla="val 292"/>
              <a:gd name="f79" fmla="val 284"/>
              <a:gd name="f80" fmla="val 14"/>
              <a:gd name="f81" fmla="val 277"/>
              <a:gd name="f82" fmla="val 18"/>
              <a:gd name="f83" fmla="val 270"/>
              <a:gd name="f84" fmla="val 23"/>
              <a:gd name="f85" fmla="val 261"/>
              <a:gd name="f86" fmla="val 253"/>
              <a:gd name="f87" fmla="val 34"/>
              <a:gd name="f88" fmla="val 245"/>
              <a:gd name="f89" fmla="val 38"/>
              <a:gd name="f90" fmla="val 238"/>
              <a:gd name="f91" fmla="val 231"/>
              <a:gd name="f92" fmla="val 233"/>
              <a:gd name="f93" fmla="val 53"/>
              <a:gd name="f94" fmla="val 234"/>
              <a:gd name="f95" fmla="val 56"/>
              <a:gd name="f96" fmla="val 229"/>
              <a:gd name="f97" fmla="val 58"/>
              <a:gd name="f98" fmla="val 226"/>
              <a:gd name="f99" fmla="val 99"/>
              <a:gd name="f100" fmla="val 140"/>
              <a:gd name="f101" fmla="val 95"/>
              <a:gd name="f102" fmla="val 181"/>
              <a:gd name="f103" fmla="val 30"/>
              <a:gd name="f104" fmla="val 197"/>
              <a:gd name="f105" fmla="val 217"/>
              <a:gd name="f106" fmla="val 242"/>
              <a:gd name="f107" fmla="val 251"/>
              <a:gd name="f108" fmla="val 21"/>
              <a:gd name="f109" fmla="val 260"/>
              <a:gd name="f110" fmla="val 26"/>
              <a:gd name="f111" fmla="val 268"/>
              <a:gd name="f112" fmla="val 32"/>
              <a:gd name="f113" fmla="val 47"/>
              <a:gd name="f114" fmla="val 67"/>
              <a:gd name="f115" fmla="val 283"/>
              <a:gd name="f116" fmla="val 92"/>
              <a:gd name="f117" fmla="val 241"/>
              <a:gd name="f118" fmla="val 158"/>
              <a:gd name="f119" fmla="val 200"/>
              <a:gd name="f120" fmla="val 225"/>
              <a:gd name="f121" fmla="val 157"/>
              <a:gd name="f122" fmla="val 145"/>
              <a:gd name="f123" fmla="val 308"/>
              <a:gd name="f124" fmla="val 112"/>
              <a:gd name="f125" fmla="val 288"/>
              <a:gd name="f126" fmla="val 80"/>
              <a:gd name="f127" fmla="val 247"/>
              <a:gd name="f128" fmla="val 40"/>
              <a:gd name="f129" fmla="val 259"/>
              <a:gd name="f130" fmla="val 33"/>
              <a:gd name="f131" fmla="val 25"/>
              <a:gd name="f132" fmla="val 282"/>
              <a:gd name="f133" fmla="val 303"/>
              <a:gd name="f134" fmla="val 323"/>
              <a:gd name="f135" fmla="val 123"/>
              <a:gd name="f136" fmla="val 344"/>
              <a:gd name="f137" fmla="val 332"/>
              <a:gd name="f138" fmla="val 138"/>
              <a:gd name="f139" fmla="val 320"/>
              <a:gd name="f140" fmla="val 98"/>
              <a:gd name="f141" fmla="val 212"/>
              <a:gd name="f142" fmla="val 102"/>
              <a:gd name="f143" fmla="val 206"/>
              <a:gd name="f144" fmla="val 105"/>
              <a:gd name="f145" fmla="val 204"/>
              <a:gd name="f146" fmla="val 107"/>
              <a:gd name="f147" fmla="val 139"/>
              <a:gd name="f148" fmla="val 149"/>
              <a:gd name="f149" fmla="val 171"/>
              <a:gd name="f150" fmla="val 203"/>
              <a:gd name="f151" fmla="val 205"/>
              <a:gd name="f152" fmla="val 45"/>
              <a:gd name="f153" fmla="val 207"/>
              <a:gd name="f154" fmla="val 43"/>
              <a:gd name="f155" fmla="val 195"/>
              <a:gd name="f156" fmla="val 35"/>
              <a:gd name="f157" fmla="val 194"/>
              <a:gd name="f158" fmla="val 193"/>
              <a:gd name="f159" fmla="val 162"/>
              <a:gd name="f160" fmla="val 130"/>
              <a:gd name="f161" fmla="val 141"/>
              <a:gd name="f162" fmla="val 191"/>
              <a:gd name="f163" fmla="val 97"/>
              <a:gd name="f164" fmla="val 94"/>
              <a:gd name="f165" fmla="val 96"/>
              <a:gd name="f166" fmla="val 84"/>
              <a:gd name="f167" fmla="val 367"/>
              <a:gd name="f168" fmla="val 365"/>
              <a:gd name="f169" fmla="val 79"/>
              <a:gd name="f170" fmla="val 364"/>
              <a:gd name="f171" fmla="val 353"/>
              <a:gd name="f172" fmla="val 44"/>
              <a:gd name="f173" fmla="val 342"/>
              <a:gd name="f174" fmla="val 331"/>
              <a:gd name="f175" fmla="val 330"/>
              <a:gd name="f176" fmla="val 19"/>
              <a:gd name="f177" fmla="val 335"/>
              <a:gd name="f178" fmla="val 341"/>
              <a:gd name="f179" fmla="val 37"/>
              <a:gd name="f180" fmla="val 55"/>
              <a:gd name="f181" fmla="val 73"/>
              <a:gd name="f182" fmla="val 374"/>
              <a:gd name="f183" fmla="val 75"/>
              <a:gd name="f184" fmla="val 375"/>
              <a:gd name="f185" fmla="val 372"/>
              <a:gd name="f186" fmla="val 380"/>
              <a:gd name="f187" fmla="val 383"/>
              <a:gd name="f188" fmla="val 376"/>
              <a:gd name="f189" fmla="val 28"/>
              <a:gd name="f190" fmla="val 368"/>
              <a:gd name="f191" fmla="val 359"/>
              <a:gd name="f192" fmla="val 31"/>
              <a:gd name="f193" fmla="val 87"/>
              <a:gd name="f194" fmla="val 211"/>
              <a:gd name="f195" fmla="val 216"/>
              <a:gd name="f196" fmla="val 220"/>
              <a:gd name="f197" fmla="val 223"/>
              <a:gd name="f198" fmla="val 227"/>
              <a:gd name="f199" fmla="val 86"/>
              <a:gd name="f200" fmla="val 89"/>
              <a:gd name="f201" fmla="val 219"/>
              <a:gd name="f202" fmla="val 91"/>
              <a:gd name="f203" fmla="+- 0 0 -90"/>
              <a:gd name="f204" fmla="*/ f3 1 298"/>
              <a:gd name="f205" fmla="*/ f4 1 413"/>
              <a:gd name="f206" fmla="val f5"/>
              <a:gd name="f207" fmla="val f6"/>
              <a:gd name="f208" fmla="val f7"/>
              <a:gd name="f209" fmla="*/ f203 f0 1"/>
              <a:gd name="f210" fmla="+- f208 0 f206"/>
              <a:gd name="f211" fmla="+- f207 0 f206"/>
              <a:gd name="f212" fmla="*/ f209 1 f2"/>
              <a:gd name="f213" fmla="*/ f211 1 298"/>
              <a:gd name="f214" fmla="*/ f210 1 413"/>
              <a:gd name="f215" fmla="*/ 154 f211 1"/>
              <a:gd name="f216" fmla="*/ 298 f210 1"/>
              <a:gd name="f217" fmla="*/ 156 f211 1"/>
              <a:gd name="f218" fmla="*/ 316 f210 1"/>
              <a:gd name="f219" fmla="*/ 134 f211 1"/>
              <a:gd name="f220" fmla="*/ 351 f210 1"/>
              <a:gd name="f221" fmla="*/ 122 f211 1"/>
              <a:gd name="f222" fmla="*/ 357 f210 1"/>
              <a:gd name="f223" fmla="*/ 116 f211 1"/>
              <a:gd name="f224" fmla="*/ 358 f210 1"/>
              <a:gd name="f225" fmla="*/ 90 f211 1"/>
              <a:gd name="f226" fmla="*/ 371 f210 1"/>
              <a:gd name="f227" fmla="*/ 62 f211 1"/>
              <a:gd name="f228" fmla="*/ 379 f210 1"/>
              <a:gd name="f229" fmla="*/ 46 f211 1"/>
              <a:gd name="f230" fmla="*/ 405 f210 1"/>
              <a:gd name="f231" fmla="*/ 29 f211 1"/>
              <a:gd name="f232" fmla="*/ 409 f210 1"/>
              <a:gd name="f233" fmla="*/ 8 f211 1"/>
              <a:gd name="f234" fmla="*/ 396 f210 1"/>
              <a:gd name="f235" fmla="*/ 4 f211 1"/>
              <a:gd name="f236" fmla="*/ 378 f210 1"/>
              <a:gd name="f237" fmla="*/ 20 f211 1"/>
              <a:gd name="f238" fmla="*/ 352 f210 1"/>
              <a:gd name="f239" fmla="*/ 15 f211 1"/>
              <a:gd name="f240" fmla="*/ 325 f210 1"/>
              <a:gd name="f241" fmla="*/ 295 f210 1"/>
              <a:gd name="f242" fmla="*/ 16 f211 1"/>
              <a:gd name="f243" fmla="*/ 292 f210 1"/>
              <a:gd name="f244" fmla="*/ 18 f211 1"/>
              <a:gd name="f245" fmla="*/ 270 f210 1"/>
              <a:gd name="f246" fmla="*/ 34 f211 1"/>
              <a:gd name="f247" fmla="*/ 245 f210 1"/>
              <a:gd name="f248" fmla="*/ 51 f211 1"/>
              <a:gd name="f249" fmla="*/ 233 f210 1"/>
              <a:gd name="f250" fmla="*/ 58 f211 1"/>
              <a:gd name="f251" fmla="*/ 226 f210 1"/>
              <a:gd name="f252" fmla="*/ 181 f211 1"/>
              <a:gd name="f253" fmla="*/ 30 f210 1"/>
              <a:gd name="f254" fmla="*/ 242 f211 1"/>
              <a:gd name="f255" fmla="*/ 15 f210 1"/>
              <a:gd name="f256" fmla="*/ 268 f211 1"/>
              <a:gd name="f257" fmla="*/ 32 f210 1"/>
              <a:gd name="f258" fmla="*/ 283 f211 1"/>
              <a:gd name="f259" fmla="*/ 92 f210 1"/>
              <a:gd name="f260" fmla="*/ 158 f211 1"/>
              <a:gd name="f261" fmla="*/ 145 f211 1"/>
              <a:gd name="f262" fmla="*/ 308 f210 1"/>
              <a:gd name="f263" fmla="*/ 47 f211 1"/>
              <a:gd name="f264" fmla="*/ 247 f210 1"/>
              <a:gd name="f265" fmla="*/ 25 f211 1"/>
              <a:gd name="f266" fmla="*/ 282 f210 1"/>
              <a:gd name="f267" fmla="*/ 123 f211 1"/>
              <a:gd name="f268" fmla="*/ 344 f210 1"/>
              <a:gd name="f269" fmla="*/ 98 f211 1"/>
              <a:gd name="f270" fmla="*/ 212 f210 1"/>
              <a:gd name="f271" fmla="*/ 107 f211 1"/>
              <a:gd name="f272" fmla="*/ 200 f210 1"/>
              <a:gd name="f273" fmla="*/ 203 f211 1"/>
              <a:gd name="f274" fmla="*/ 47 f210 1"/>
              <a:gd name="f275" fmla="*/ 207 f211 1"/>
              <a:gd name="f276" fmla="*/ 41 f210 1"/>
              <a:gd name="f277" fmla="*/ 205 f211 1"/>
              <a:gd name="f278" fmla="*/ 33 f210 1"/>
              <a:gd name="f279" fmla="*/ 197 f211 1"/>
              <a:gd name="f280" fmla="*/ 34 f210 1"/>
              <a:gd name="f281" fmla="*/ 193 f211 1"/>
              <a:gd name="f282" fmla="*/ 40 f210 1"/>
              <a:gd name="f283" fmla="*/ 99 f211 1"/>
              <a:gd name="f284" fmla="*/ 191 f210 1"/>
              <a:gd name="f285" fmla="*/ 94 f211 1"/>
              <a:gd name="f286" fmla="*/ 84 f211 1"/>
              <a:gd name="f287" fmla="*/ 370 f210 1"/>
              <a:gd name="f288" fmla="*/ 79 f211 1"/>
              <a:gd name="f289" fmla="*/ 364 f210 1"/>
              <a:gd name="f290" fmla="*/ 26 f211 1"/>
              <a:gd name="f291" fmla="*/ 331 f210 1"/>
              <a:gd name="f292" fmla="*/ 19 f211 1"/>
              <a:gd name="f293" fmla="*/ 333 f210 1"/>
              <a:gd name="f294" fmla="*/ 341 f210 1"/>
              <a:gd name="f295" fmla="*/ 73 f211 1"/>
              <a:gd name="f296" fmla="*/ 374 f210 1"/>
              <a:gd name="f297" fmla="*/ 385 f210 1"/>
              <a:gd name="f298" fmla="*/ 33 f211 1"/>
              <a:gd name="f299" fmla="*/ 359 f210 1"/>
              <a:gd name="f300" fmla="*/ 87 f211 1"/>
              <a:gd name="f301" fmla="*/ 211 f210 1"/>
              <a:gd name="f302" fmla="*/ 80 f211 1"/>
              <a:gd name="f303" fmla="*/ 223 f210 1"/>
              <a:gd name="f304" fmla="*/ 86 f211 1"/>
              <a:gd name="f305" fmla="*/ 229 f210 1"/>
              <a:gd name="f306" fmla="*/ 220 f210 1"/>
              <a:gd name="f307" fmla="+- f212 0 f1"/>
              <a:gd name="f308" fmla="*/ f215 1 298"/>
              <a:gd name="f309" fmla="*/ f216 1 414"/>
              <a:gd name="f310" fmla="*/ f217 1 298"/>
              <a:gd name="f311" fmla="*/ f218 1 414"/>
              <a:gd name="f312" fmla="*/ f219 1 298"/>
              <a:gd name="f313" fmla="*/ f220 1 414"/>
              <a:gd name="f314" fmla="*/ f221 1 298"/>
              <a:gd name="f315" fmla="*/ f222 1 414"/>
              <a:gd name="f316" fmla="*/ f223 1 298"/>
              <a:gd name="f317" fmla="*/ f224 1 414"/>
              <a:gd name="f318" fmla="*/ f225 1 298"/>
              <a:gd name="f319" fmla="*/ f226 1 414"/>
              <a:gd name="f320" fmla="*/ f227 1 298"/>
              <a:gd name="f321" fmla="*/ f228 1 414"/>
              <a:gd name="f322" fmla="*/ f229 1 298"/>
              <a:gd name="f323" fmla="*/ f230 1 414"/>
              <a:gd name="f324" fmla="*/ f231 1 298"/>
              <a:gd name="f325" fmla="*/ f232 1 414"/>
              <a:gd name="f326" fmla="*/ f233 1 298"/>
              <a:gd name="f327" fmla="*/ f234 1 414"/>
              <a:gd name="f328" fmla="*/ f235 1 298"/>
              <a:gd name="f329" fmla="*/ f236 1 414"/>
              <a:gd name="f330" fmla="*/ f237 1 298"/>
              <a:gd name="f331" fmla="*/ f238 1 414"/>
              <a:gd name="f332" fmla="*/ f239 1 298"/>
              <a:gd name="f333" fmla="*/ f240 1 414"/>
              <a:gd name="f334" fmla="*/ f241 1 414"/>
              <a:gd name="f335" fmla="*/ f242 1 298"/>
              <a:gd name="f336" fmla="*/ f243 1 414"/>
              <a:gd name="f337" fmla="*/ f244 1 298"/>
              <a:gd name="f338" fmla="*/ f245 1 414"/>
              <a:gd name="f339" fmla="*/ f246 1 298"/>
              <a:gd name="f340" fmla="*/ f247 1 414"/>
              <a:gd name="f341" fmla="*/ f248 1 298"/>
              <a:gd name="f342" fmla="*/ f249 1 414"/>
              <a:gd name="f343" fmla="*/ f250 1 298"/>
              <a:gd name="f344" fmla="*/ f251 1 414"/>
              <a:gd name="f345" fmla="*/ f252 1 298"/>
              <a:gd name="f346" fmla="*/ f253 1 414"/>
              <a:gd name="f347" fmla="*/ f254 1 298"/>
              <a:gd name="f348" fmla="*/ f255 1 414"/>
              <a:gd name="f349" fmla="*/ f256 1 298"/>
              <a:gd name="f350" fmla="*/ f257 1 414"/>
              <a:gd name="f351" fmla="*/ f258 1 298"/>
              <a:gd name="f352" fmla="*/ f259 1 414"/>
              <a:gd name="f353" fmla="*/ f260 1 298"/>
              <a:gd name="f354" fmla="*/ f261 1 298"/>
              <a:gd name="f355" fmla="*/ f262 1 414"/>
              <a:gd name="f356" fmla="*/ f263 1 298"/>
              <a:gd name="f357" fmla="*/ f264 1 414"/>
              <a:gd name="f358" fmla="*/ f265 1 298"/>
              <a:gd name="f359" fmla="*/ f266 1 414"/>
              <a:gd name="f360" fmla="*/ f267 1 298"/>
              <a:gd name="f361" fmla="*/ f268 1 414"/>
              <a:gd name="f362" fmla="*/ f269 1 298"/>
              <a:gd name="f363" fmla="*/ f270 1 414"/>
              <a:gd name="f364" fmla="*/ f271 1 298"/>
              <a:gd name="f365" fmla="*/ f272 1 414"/>
              <a:gd name="f366" fmla="*/ f273 1 298"/>
              <a:gd name="f367" fmla="*/ f274 1 414"/>
              <a:gd name="f368" fmla="*/ f275 1 298"/>
              <a:gd name="f369" fmla="*/ f276 1 414"/>
              <a:gd name="f370" fmla="*/ f277 1 298"/>
              <a:gd name="f371" fmla="*/ f278 1 414"/>
              <a:gd name="f372" fmla="*/ f279 1 298"/>
              <a:gd name="f373" fmla="*/ f280 1 414"/>
              <a:gd name="f374" fmla="*/ f281 1 298"/>
              <a:gd name="f375" fmla="*/ f282 1 414"/>
              <a:gd name="f376" fmla="*/ f283 1 298"/>
              <a:gd name="f377" fmla="*/ f284 1 414"/>
              <a:gd name="f378" fmla="*/ f285 1 298"/>
              <a:gd name="f379" fmla="*/ f286 1 298"/>
              <a:gd name="f380" fmla="*/ f287 1 414"/>
              <a:gd name="f381" fmla="*/ f288 1 298"/>
              <a:gd name="f382" fmla="*/ f289 1 414"/>
              <a:gd name="f383" fmla="*/ f290 1 298"/>
              <a:gd name="f384" fmla="*/ f291 1 414"/>
              <a:gd name="f385" fmla="*/ f292 1 298"/>
              <a:gd name="f386" fmla="*/ f293 1 414"/>
              <a:gd name="f387" fmla="*/ f294 1 414"/>
              <a:gd name="f388" fmla="*/ f295 1 298"/>
              <a:gd name="f389" fmla="*/ f296 1 414"/>
              <a:gd name="f390" fmla="*/ f297 1 414"/>
              <a:gd name="f391" fmla="*/ f298 1 298"/>
              <a:gd name="f392" fmla="*/ f299 1 414"/>
              <a:gd name="f393" fmla="*/ f300 1 298"/>
              <a:gd name="f394" fmla="*/ f301 1 414"/>
              <a:gd name="f395" fmla="*/ f302 1 298"/>
              <a:gd name="f396" fmla="*/ f303 1 414"/>
              <a:gd name="f397" fmla="*/ f304 1 298"/>
              <a:gd name="f398" fmla="*/ f305 1 414"/>
              <a:gd name="f399" fmla="*/ f306 1 414"/>
              <a:gd name="f400" fmla="*/ 0 1 f213"/>
              <a:gd name="f401" fmla="*/ f207 1 f213"/>
              <a:gd name="f402" fmla="*/ 0 1 f214"/>
              <a:gd name="f403" fmla="*/ f208 1 f214"/>
              <a:gd name="f404" fmla="*/ f308 1 f213"/>
              <a:gd name="f405" fmla="*/ f309 1 f214"/>
              <a:gd name="f406" fmla="*/ f310 1 f213"/>
              <a:gd name="f407" fmla="*/ f311 1 f214"/>
              <a:gd name="f408" fmla="*/ f312 1 f213"/>
              <a:gd name="f409" fmla="*/ f313 1 f214"/>
              <a:gd name="f410" fmla="*/ f314 1 f213"/>
              <a:gd name="f411" fmla="*/ f315 1 f214"/>
              <a:gd name="f412" fmla="*/ f316 1 f213"/>
              <a:gd name="f413" fmla="*/ f317 1 f214"/>
              <a:gd name="f414" fmla="*/ f318 1 f213"/>
              <a:gd name="f415" fmla="*/ f319 1 f214"/>
              <a:gd name="f416" fmla="*/ f320 1 f213"/>
              <a:gd name="f417" fmla="*/ f321 1 f214"/>
              <a:gd name="f418" fmla="*/ f322 1 f213"/>
              <a:gd name="f419" fmla="*/ f323 1 f214"/>
              <a:gd name="f420" fmla="*/ f324 1 f213"/>
              <a:gd name="f421" fmla="*/ f325 1 f214"/>
              <a:gd name="f422" fmla="*/ f326 1 f213"/>
              <a:gd name="f423" fmla="*/ f327 1 f214"/>
              <a:gd name="f424" fmla="*/ f328 1 f213"/>
              <a:gd name="f425" fmla="*/ f329 1 f214"/>
              <a:gd name="f426" fmla="*/ f330 1 f213"/>
              <a:gd name="f427" fmla="*/ f331 1 f214"/>
              <a:gd name="f428" fmla="*/ f332 1 f213"/>
              <a:gd name="f429" fmla="*/ f333 1 f214"/>
              <a:gd name="f430" fmla="*/ f334 1 f214"/>
              <a:gd name="f431" fmla="*/ f335 1 f213"/>
              <a:gd name="f432" fmla="*/ f336 1 f214"/>
              <a:gd name="f433" fmla="*/ f337 1 f213"/>
              <a:gd name="f434" fmla="*/ f338 1 f214"/>
              <a:gd name="f435" fmla="*/ f339 1 f213"/>
              <a:gd name="f436" fmla="*/ f340 1 f214"/>
              <a:gd name="f437" fmla="*/ f341 1 f213"/>
              <a:gd name="f438" fmla="*/ f342 1 f214"/>
              <a:gd name="f439" fmla="*/ f343 1 f213"/>
              <a:gd name="f440" fmla="*/ f344 1 f214"/>
              <a:gd name="f441" fmla="*/ f345 1 f213"/>
              <a:gd name="f442" fmla="*/ f346 1 f214"/>
              <a:gd name="f443" fmla="*/ f347 1 f213"/>
              <a:gd name="f444" fmla="*/ f348 1 f214"/>
              <a:gd name="f445" fmla="*/ f349 1 f213"/>
              <a:gd name="f446" fmla="*/ f350 1 f214"/>
              <a:gd name="f447" fmla="*/ f351 1 f213"/>
              <a:gd name="f448" fmla="*/ f352 1 f214"/>
              <a:gd name="f449" fmla="*/ f353 1 f213"/>
              <a:gd name="f450" fmla="*/ f354 1 f213"/>
              <a:gd name="f451" fmla="*/ f355 1 f214"/>
              <a:gd name="f452" fmla="*/ f356 1 f213"/>
              <a:gd name="f453" fmla="*/ f357 1 f214"/>
              <a:gd name="f454" fmla="*/ f358 1 f213"/>
              <a:gd name="f455" fmla="*/ f359 1 f214"/>
              <a:gd name="f456" fmla="*/ f360 1 f213"/>
              <a:gd name="f457" fmla="*/ f361 1 f214"/>
              <a:gd name="f458" fmla="*/ f362 1 f213"/>
              <a:gd name="f459" fmla="*/ f363 1 f214"/>
              <a:gd name="f460" fmla="*/ f364 1 f213"/>
              <a:gd name="f461" fmla="*/ f365 1 f214"/>
              <a:gd name="f462" fmla="*/ f366 1 f213"/>
              <a:gd name="f463" fmla="*/ f367 1 f214"/>
              <a:gd name="f464" fmla="*/ f368 1 f213"/>
              <a:gd name="f465" fmla="*/ f369 1 f214"/>
              <a:gd name="f466" fmla="*/ f370 1 f213"/>
              <a:gd name="f467" fmla="*/ f371 1 f214"/>
              <a:gd name="f468" fmla="*/ f372 1 f213"/>
              <a:gd name="f469" fmla="*/ f373 1 f214"/>
              <a:gd name="f470" fmla="*/ f374 1 f213"/>
              <a:gd name="f471" fmla="*/ f375 1 f214"/>
              <a:gd name="f472" fmla="*/ f376 1 f213"/>
              <a:gd name="f473" fmla="*/ f377 1 f214"/>
              <a:gd name="f474" fmla="*/ f378 1 f213"/>
              <a:gd name="f475" fmla="*/ f379 1 f213"/>
              <a:gd name="f476" fmla="*/ f380 1 f214"/>
              <a:gd name="f477" fmla="*/ f381 1 f213"/>
              <a:gd name="f478" fmla="*/ f382 1 f214"/>
              <a:gd name="f479" fmla="*/ f383 1 f213"/>
              <a:gd name="f480" fmla="*/ f384 1 f214"/>
              <a:gd name="f481" fmla="*/ f385 1 f213"/>
              <a:gd name="f482" fmla="*/ f386 1 f214"/>
              <a:gd name="f483" fmla="*/ f387 1 f214"/>
              <a:gd name="f484" fmla="*/ f388 1 f213"/>
              <a:gd name="f485" fmla="*/ f389 1 f214"/>
              <a:gd name="f486" fmla="*/ f390 1 f214"/>
              <a:gd name="f487" fmla="*/ f391 1 f213"/>
              <a:gd name="f488" fmla="*/ f392 1 f214"/>
              <a:gd name="f489" fmla="*/ f393 1 f213"/>
              <a:gd name="f490" fmla="*/ f394 1 f214"/>
              <a:gd name="f491" fmla="*/ f395 1 f213"/>
              <a:gd name="f492" fmla="*/ f396 1 f214"/>
              <a:gd name="f493" fmla="*/ f397 1 f213"/>
              <a:gd name="f494" fmla="*/ f398 1 f214"/>
              <a:gd name="f495" fmla="*/ f399 1 f214"/>
              <a:gd name="f496" fmla="*/ f400 f204 1"/>
              <a:gd name="f497" fmla="*/ f401 f204 1"/>
              <a:gd name="f498" fmla="*/ f403 f205 1"/>
              <a:gd name="f499" fmla="*/ f402 f205 1"/>
              <a:gd name="f500" fmla="*/ f404 f204 1"/>
              <a:gd name="f501" fmla="*/ f405 f205 1"/>
              <a:gd name="f502" fmla="*/ f406 f204 1"/>
              <a:gd name="f503" fmla="*/ f407 f205 1"/>
              <a:gd name="f504" fmla="*/ f408 f204 1"/>
              <a:gd name="f505" fmla="*/ f409 f205 1"/>
              <a:gd name="f506" fmla="*/ f410 f204 1"/>
              <a:gd name="f507" fmla="*/ f411 f205 1"/>
              <a:gd name="f508" fmla="*/ f412 f204 1"/>
              <a:gd name="f509" fmla="*/ f413 f205 1"/>
              <a:gd name="f510" fmla="*/ f414 f204 1"/>
              <a:gd name="f511" fmla="*/ f415 f205 1"/>
              <a:gd name="f512" fmla="*/ f416 f204 1"/>
              <a:gd name="f513" fmla="*/ f417 f205 1"/>
              <a:gd name="f514" fmla="*/ f418 f204 1"/>
              <a:gd name="f515" fmla="*/ f419 f205 1"/>
              <a:gd name="f516" fmla="*/ f420 f204 1"/>
              <a:gd name="f517" fmla="*/ f421 f205 1"/>
              <a:gd name="f518" fmla="*/ f422 f204 1"/>
              <a:gd name="f519" fmla="*/ f423 f205 1"/>
              <a:gd name="f520" fmla="*/ f424 f204 1"/>
              <a:gd name="f521" fmla="*/ f425 f205 1"/>
              <a:gd name="f522" fmla="*/ f426 f204 1"/>
              <a:gd name="f523" fmla="*/ f427 f205 1"/>
              <a:gd name="f524" fmla="*/ f428 f204 1"/>
              <a:gd name="f525" fmla="*/ f429 f205 1"/>
              <a:gd name="f526" fmla="*/ f430 f205 1"/>
              <a:gd name="f527" fmla="*/ f431 f204 1"/>
              <a:gd name="f528" fmla="*/ f432 f205 1"/>
              <a:gd name="f529" fmla="*/ f433 f204 1"/>
              <a:gd name="f530" fmla="*/ f434 f205 1"/>
              <a:gd name="f531" fmla="*/ f435 f204 1"/>
              <a:gd name="f532" fmla="*/ f436 f205 1"/>
              <a:gd name="f533" fmla="*/ f437 f204 1"/>
              <a:gd name="f534" fmla="*/ f438 f205 1"/>
              <a:gd name="f535" fmla="*/ f439 f204 1"/>
              <a:gd name="f536" fmla="*/ f440 f205 1"/>
              <a:gd name="f537" fmla="*/ f441 f204 1"/>
              <a:gd name="f538" fmla="*/ f442 f205 1"/>
              <a:gd name="f539" fmla="*/ f443 f204 1"/>
              <a:gd name="f540" fmla="*/ f444 f205 1"/>
              <a:gd name="f541" fmla="*/ f445 f204 1"/>
              <a:gd name="f542" fmla="*/ f446 f205 1"/>
              <a:gd name="f543" fmla="*/ f447 f204 1"/>
              <a:gd name="f544" fmla="*/ f448 f205 1"/>
              <a:gd name="f545" fmla="*/ f449 f204 1"/>
              <a:gd name="f546" fmla="*/ f450 f204 1"/>
              <a:gd name="f547" fmla="*/ f451 f205 1"/>
              <a:gd name="f548" fmla="*/ f452 f204 1"/>
              <a:gd name="f549" fmla="*/ f453 f205 1"/>
              <a:gd name="f550" fmla="*/ f454 f204 1"/>
              <a:gd name="f551" fmla="*/ f455 f205 1"/>
              <a:gd name="f552" fmla="*/ f456 f204 1"/>
              <a:gd name="f553" fmla="*/ f457 f205 1"/>
              <a:gd name="f554" fmla="*/ f458 f204 1"/>
              <a:gd name="f555" fmla="*/ f459 f205 1"/>
              <a:gd name="f556" fmla="*/ f460 f204 1"/>
              <a:gd name="f557" fmla="*/ f461 f205 1"/>
              <a:gd name="f558" fmla="*/ f462 f204 1"/>
              <a:gd name="f559" fmla="*/ f463 f205 1"/>
              <a:gd name="f560" fmla="*/ f464 f204 1"/>
              <a:gd name="f561" fmla="*/ f465 f205 1"/>
              <a:gd name="f562" fmla="*/ f466 f204 1"/>
              <a:gd name="f563" fmla="*/ f467 f205 1"/>
              <a:gd name="f564" fmla="*/ f468 f204 1"/>
              <a:gd name="f565" fmla="*/ f469 f205 1"/>
              <a:gd name="f566" fmla="*/ f470 f204 1"/>
              <a:gd name="f567" fmla="*/ f471 f205 1"/>
              <a:gd name="f568" fmla="*/ f472 f204 1"/>
              <a:gd name="f569" fmla="*/ f473 f205 1"/>
              <a:gd name="f570" fmla="*/ f474 f204 1"/>
              <a:gd name="f571" fmla="*/ f475 f204 1"/>
              <a:gd name="f572" fmla="*/ f476 f205 1"/>
              <a:gd name="f573" fmla="*/ f477 f204 1"/>
              <a:gd name="f574" fmla="*/ f478 f205 1"/>
              <a:gd name="f575" fmla="*/ f479 f204 1"/>
              <a:gd name="f576" fmla="*/ f480 f205 1"/>
              <a:gd name="f577" fmla="*/ f481 f204 1"/>
              <a:gd name="f578" fmla="*/ f482 f205 1"/>
              <a:gd name="f579" fmla="*/ f483 f205 1"/>
              <a:gd name="f580" fmla="*/ f484 f204 1"/>
              <a:gd name="f581" fmla="*/ f485 f205 1"/>
              <a:gd name="f582" fmla="*/ f486 f205 1"/>
              <a:gd name="f583" fmla="*/ f487 f204 1"/>
              <a:gd name="f584" fmla="*/ f488 f205 1"/>
              <a:gd name="f585" fmla="*/ f489 f204 1"/>
              <a:gd name="f586" fmla="*/ f490 f205 1"/>
              <a:gd name="f587" fmla="*/ f491 f204 1"/>
              <a:gd name="f588" fmla="*/ f492 f205 1"/>
              <a:gd name="f589" fmla="*/ f493 f204 1"/>
              <a:gd name="f590" fmla="*/ f494 f205 1"/>
              <a:gd name="f591" fmla="*/ f495 f20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7">
                <a:pos x="f500" y="f501"/>
              </a:cxn>
              <a:cxn ang="f307">
                <a:pos x="f502" y="f503"/>
              </a:cxn>
              <a:cxn ang="f307">
                <a:pos x="f504" y="f505"/>
              </a:cxn>
              <a:cxn ang="f307">
                <a:pos x="f506" y="f507"/>
              </a:cxn>
              <a:cxn ang="f307">
                <a:pos x="f508" y="f509"/>
              </a:cxn>
              <a:cxn ang="f307">
                <a:pos x="f510" y="f511"/>
              </a:cxn>
              <a:cxn ang="f307">
                <a:pos x="f512" y="f513"/>
              </a:cxn>
              <a:cxn ang="f307">
                <a:pos x="f514" y="f515"/>
              </a:cxn>
              <a:cxn ang="f307">
                <a:pos x="f516" y="f517"/>
              </a:cxn>
              <a:cxn ang="f307">
                <a:pos x="f518" y="f519"/>
              </a:cxn>
              <a:cxn ang="f307">
                <a:pos x="f520" y="f521"/>
              </a:cxn>
              <a:cxn ang="f307">
                <a:pos x="f522" y="f523"/>
              </a:cxn>
              <a:cxn ang="f307">
                <a:pos x="f524" y="f525"/>
              </a:cxn>
              <a:cxn ang="f307">
                <a:pos x="f524" y="f526"/>
              </a:cxn>
              <a:cxn ang="f307">
                <a:pos x="f527" y="f528"/>
              </a:cxn>
              <a:cxn ang="f307">
                <a:pos x="f529" y="f530"/>
              </a:cxn>
              <a:cxn ang="f307">
                <a:pos x="f531" y="f532"/>
              </a:cxn>
              <a:cxn ang="f307">
                <a:pos x="f533" y="f534"/>
              </a:cxn>
              <a:cxn ang="f307">
                <a:pos x="f535" y="f536"/>
              </a:cxn>
              <a:cxn ang="f307">
                <a:pos x="f537" y="f538"/>
              </a:cxn>
              <a:cxn ang="f307">
                <a:pos x="f539" y="f540"/>
              </a:cxn>
              <a:cxn ang="f307">
                <a:pos x="f541" y="f542"/>
              </a:cxn>
              <a:cxn ang="f307">
                <a:pos x="f543" y="f544"/>
              </a:cxn>
              <a:cxn ang="f307">
                <a:pos x="f545" y="f528"/>
              </a:cxn>
              <a:cxn ang="f307">
                <a:pos x="f500" y="f501"/>
              </a:cxn>
              <a:cxn ang="f307">
                <a:pos x="f546" y="f547"/>
              </a:cxn>
              <a:cxn ang="f307">
                <a:pos x="f548" y="f549"/>
              </a:cxn>
              <a:cxn ang="f307">
                <a:pos x="f550" y="f551"/>
              </a:cxn>
              <a:cxn ang="f307">
                <a:pos x="f552" y="f553"/>
              </a:cxn>
              <a:cxn ang="f307">
                <a:pos x="f546" y="f547"/>
              </a:cxn>
              <a:cxn ang="f307">
                <a:pos x="f554" y="f555"/>
              </a:cxn>
              <a:cxn ang="f307">
                <a:pos x="f556" y="f557"/>
              </a:cxn>
              <a:cxn ang="f307">
                <a:pos x="f558" y="f559"/>
              </a:cxn>
              <a:cxn ang="f307">
                <a:pos x="f560" y="f561"/>
              </a:cxn>
              <a:cxn ang="f307">
                <a:pos x="f562" y="f563"/>
              </a:cxn>
              <a:cxn ang="f307">
                <a:pos x="f564" y="f565"/>
              </a:cxn>
              <a:cxn ang="f307">
                <a:pos x="f566" y="f567"/>
              </a:cxn>
              <a:cxn ang="f307">
                <a:pos x="f568" y="f569"/>
              </a:cxn>
              <a:cxn ang="f307">
                <a:pos x="f570" y="f557"/>
              </a:cxn>
              <a:cxn ang="f307">
                <a:pos x="f554" y="f555"/>
              </a:cxn>
              <a:cxn ang="f307">
                <a:pos x="f571" y="f572"/>
              </a:cxn>
              <a:cxn ang="f307">
                <a:pos x="f573" y="f574"/>
              </a:cxn>
              <a:cxn ang="f307">
                <a:pos x="f575" y="f576"/>
              </a:cxn>
              <a:cxn ang="f307">
                <a:pos x="f577" y="f578"/>
              </a:cxn>
              <a:cxn ang="f307">
                <a:pos x="f522" y="f579"/>
              </a:cxn>
              <a:cxn ang="f307">
                <a:pos x="f580" y="f581"/>
              </a:cxn>
              <a:cxn ang="f307">
                <a:pos x="f571" y="f572"/>
              </a:cxn>
              <a:cxn ang="f307">
                <a:pos x="f516" y="f507"/>
              </a:cxn>
              <a:cxn ang="f307">
                <a:pos x="f527" y="f521"/>
              </a:cxn>
              <a:cxn ang="f307">
                <a:pos x="f577" y="f582"/>
              </a:cxn>
              <a:cxn ang="f307">
                <a:pos x="f583" y="f584"/>
              </a:cxn>
              <a:cxn ang="f307">
                <a:pos x="f516" y="f507"/>
              </a:cxn>
              <a:cxn ang="f307">
                <a:pos x="f585" y="f586"/>
              </a:cxn>
              <a:cxn ang="f307">
                <a:pos x="f587" y="f588"/>
              </a:cxn>
              <a:cxn ang="f307">
                <a:pos x="f589" y="f590"/>
              </a:cxn>
              <a:cxn ang="f307">
                <a:pos x="f570" y="f591"/>
              </a:cxn>
              <a:cxn ang="f307">
                <a:pos x="f585" y="f586"/>
              </a:cxn>
            </a:cxnLst>
            <a:rect l="f496" t="f499" r="f497" b="f498"/>
            <a:pathLst>
              <a:path w="298" h="413">
                <a:moveTo>
                  <a:pt x="f8" y="f6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26"/>
                  <a:pt x="f30" y="f28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48"/>
                  <a:pt x="f56" y="f57"/>
                  <a:pt x="f58" y="f46"/>
                </a:cubicBezTo>
                <a:cubicBezTo>
                  <a:pt x="f5" y="f59"/>
                  <a:pt x="f5" y="f60"/>
                  <a:pt x="f61" y="f62"/>
                </a:cubicBezTo>
                <a:cubicBezTo>
                  <a:pt x="f63" y="f64"/>
                  <a:pt x="f56" y="f65"/>
                  <a:pt x="f66" y="f67"/>
                </a:cubicBezTo>
                <a:cubicBezTo>
                  <a:pt x="f68" y="f69"/>
                  <a:pt x="f70" y="f71"/>
                  <a:pt x="f56" y="f72"/>
                </a:cubicBezTo>
                <a:cubicBezTo>
                  <a:pt x="f56" y="f73"/>
                  <a:pt x="f56" y="f10"/>
                  <a:pt x="f56" y="f74"/>
                </a:cubicBezTo>
                <a:cubicBezTo>
                  <a:pt x="f56" y="f75"/>
                  <a:pt x="f76" y="f77"/>
                  <a:pt x="f76" y="f78"/>
                </a:cubicBezTo>
                <a:cubicBezTo>
                  <a:pt x="f70" y="f79"/>
                  <a:pt x="f80" y="f81"/>
                  <a:pt x="f82" y="f83"/>
                </a:cubicBezTo>
                <a:cubicBezTo>
                  <a:pt x="f84" y="f85"/>
                  <a:pt x="f53" y="f86"/>
                  <a:pt x="f87" y="f88"/>
                </a:cubicBezTo>
                <a:cubicBezTo>
                  <a:pt x="f89" y="f90"/>
                  <a:pt x="f49" y="f91"/>
                  <a:pt x="f45" y="f92"/>
                </a:cubicBezTo>
                <a:cubicBezTo>
                  <a:pt x="f93" y="f94"/>
                  <a:pt x="f95" y="f96"/>
                  <a:pt x="f97" y="f98"/>
                </a:cubicBezTo>
                <a:cubicBezTo>
                  <a:pt x="f99" y="f9"/>
                  <a:pt x="f100" y="f101"/>
                  <a:pt x="f102" y="f103"/>
                </a:cubicBezTo>
                <a:cubicBezTo>
                  <a:pt x="f104" y="f61"/>
                  <a:pt x="f105" y="f5"/>
                  <a:pt x="f106" y="f56"/>
                </a:cubicBezTo>
                <a:cubicBezTo>
                  <a:pt x="f107" y="f108"/>
                  <a:pt x="f109" y="f110"/>
                  <a:pt x="f111" y="f112"/>
                </a:cubicBezTo>
                <a:cubicBezTo>
                  <a:pt x="f77" y="f113"/>
                  <a:pt x="f6" y="f114"/>
                  <a:pt x="f115" y="f116"/>
                </a:cubicBezTo>
                <a:cubicBezTo>
                  <a:pt x="f117" y="f118"/>
                  <a:pt x="f119" y="f120"/>
                  <a:pt x="f118" y="f78"/>
                </a:cubicBezTo>
                <a:cubicBezTo>
                  <a:pt x="f121" y="f77"/>
                  <a:pt x="f13" y="f74"/>
                  <a:pt x="f8" y="f6"/>
                </a:cubicBezTo>
                <a:close/>
                <a:moveTo>
                  <a:pt x="f122" y="f123"/>
                </a:moveTo>
                <a:cubicBezTo>
                  <a:pt x="f124" y="f125"/>
                  <a:pt x="f126" y="f111"/>
                  <a:pt x="f113" y="f127"/>
                </a:cubicBezTo>
                <a:cubicBezTo>
                  <a:pt x="f128" y="f129"/>
                  <a:pt x="f130" y="f83"/>
                  <a:pt x="f131" y="f132"/>
                </a:cubicBezTo>
                <a:cubicBezTo>
                  <a:pt x="f97" y="f133"/>
                  <a:pt x="f35" y="f134"/>
                  <a:pt x="f135" y="f136"/>
                </a:cubicBezTo>
                <a:cubicBezTo>
                  <a:pt x="f21" y="f137"/>
                  <a:pt x="f138" y="f139"/>
                  <a:pt x="f122" y="f123"/>
                </a:cubicBezTo>
                <a:close/>
                <a:moveTo>
                  <a:pt x="f140" y="f141"/>
                </a:moveTo>
                <a:cubicBezTo>
                  <a:pt x="f142" y="f143"/>
                  <a:pt x="f144" y="f145"/>
                  <a:pt x="f146" y="f119"/>
                </a:cubicBezTo>
                <a:cubicBezTo>
                  <a:pt x="f147" y="f148"/>
                  <a:pt x="f149" y="f140"/>
                  <a:pt x="f150" y="f113"/>
                </a:cubicBezTo>
                <a:cubicBezTo>
                  <a:pt x="f151" y="f152"/>
                  <a:pt x="f153" y="f154"/>
                  <a:pt x="f153" y="f49"/>
                </a:cubicBezTo>
                <a:cubicBezTo>
                  <a:pt x="f153" y="f89"/>
                  <a:pt x="f153" y="f87"/>
                  <a:pt x="f151" y="f130"/>
                </a:cubicBezTo>
                <a:cubicBezTo>
                  <a:pt x="f150" y="f112"/>
                  <a:pt x="f119" y="f130"/>
                  <a:pt x="f104" y="f87"/>
                </a:cubicBezTo>
                <a:cubicBezTo>
                  <a:pt x="f155" y="f156"/>
                  <a:pt x="f157" y="f89"/>
                  <a:pt x="f158" y="f128"/>
                </a:cubicBezTo>
                <a:cubicBezTo>
                  <a:pt x="f159" y="f35"/>
                  <a:pt x="f160" y="f161"/>
                  <a:pt x="f99" y="f162"/>
                </a:cubicBezTo>
                <a:cubicBezTo>
                  <a:pt x="f163" y="f157"/>
                  <a:pt x="f164" y="f104"/>
                  <a:pt x="f164" y="f119"/>
                </a:cubicBezTo>
                <a:cubicBezTo>
                  <a:pt x="f164" y="f150"/>
                  <a:pt x="f165" y="f143"/>
                  <a:pt x="f140" y="f141"/>
                </a:cubicBezTo>
                <a:close/>
                <a:moveTo>
                  <a:pt x="f166" y="f64"/>
                </a:moveTo>
                <a:cubicBezTo>
                  <a:pt x="f39" y="f167"/>
                  <a:pt x="f126" y="f168"/>
                  <a:pt x="f169" y="f170"/>
                </a:cubicBezTo>
                <a:cubicBezTo>
                  <a:pt x="f41" y="f171"/>
                  <a:pt x="f172" y="f173"/>
                  <a:pt x="f110" y="f174"/>
                </a:cubicBezTo>
                <a:cubicBezTo>
                  <a:pt x="f131" y="f175"/>
                  <a:pt x="f66" y="f137"/>
                  <a:pt x="f176" y="f71"/>
                </a:cubicBezTo>
                <a:cubicBezTo>
                  <a:pt x="f82" y="f177"/>
                  <a:pt x="f82" y="f69"/>
                  <a:pt x="f66" y="f178"/>
                </a:cubicBezTo>
                <a:cubicBezTo>
                  <a:pt x="f179" y="f67"/>
                  <a:pt x="f180" y="f170"/>
                  <a:pt x="f181" y="f182"/>
                </a:cubicBezTo>
                <a:cubicBezTo>
                  <a:pt x="f183" y="f184"/>
                  <a:pt x="f126" y="f185"/>
                  <a:pt x="f166" y="f64"/>
                </a:cubicBezTo>
                <a:close/>
                <a:moveTo>
                  <a:pt x="f53" y="f26"/>
                </a:moveTo>
                <a:cubicBezTo>
                  <a:pt x="f131" y="f168"/>
                  <a:pt x="f66" y="f36"/>
                  <a:pt x="f76" y="f62"/>
                </a:cubicBezTo>
                <a:cubicBezTo>
                  <a:pt x="f76" y="f186"/>
                  <a:pt x="f82" y="f187"/>
                  <a:pt x="f176" y="f60"/>
                </a:cubicBezTo>
                <a:cubicBezTo>
                  <a:pt x="f84" y="f188"/>
                  <a:pt x="f189" y="f190"/>
                  <a:pt x="f130" y="f191"/>
                </a:cubicBezTo>
                <a:cubicBezTo>
                  <a:pt x="f112" y="f191"/>
                  <a:pt x="f192" y="f28"/>
                  <a:pt x="f53" y="f26"/>
                </a:cubicBezTo>
                <a:close/>
                <a:moveTo>
                  <a:pt x="f193" y="f194"/>
                </a:moveTo>
                <a:cubicBezTo>
                  <a:pt x="f166" y="f195"/>
                  <a:pt x="f39" y="f196"/>
                  <a:pt x="f126" y="f197"/>
                </a:cubicBezTo>
                <a:cubicBezTo>
                  <a:pt x="f126" y="f120"/>
                  <a:pt x="f166" y="f198"/>
                  <a:pt x="f199" y="f96"/>
                </a:cubicBezTo>
                <a:cubicBezTo>
                  <a:pt x="f200" y="f98"/>
                  <a:pt x="f116" y="f197"/>
                  <a:pt x="f164" y="f196"/>
                </a:cubicBezTo>
                <a:cubicBezTo>
                  <a:pt x="f164" y="f201"/>
                  <a:pt x="f202" y="f195"/>
                  <a:pt x="f193" y="f194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C798E647-4C8A-082A-6C22-DCB11943BCD9}"/>
              </a:ext>
            </a:extLst>
          </p:cNvPr>
          <p:cNvSpPr/>
          <p:nvPr/>
        </p:nvSpPr>
        <p:spPr>
          <a:xfrm>
            <a:off x="3243267" y="2370133"/>
            <a:ext cx="761996" cy="990596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02"/>
              <a:gd name="f8" fmla="val 392"/>
              <a:gd name="f9" fmla="val 102"/>
              <a:gd name="f10" fmla="val 380"/>
              <a:gd name="f11" fmla="val 110"/>
              <a:gd name="f12" fmla="val 364"/>
              <a:gd name="f13" fmla="val 118"/>
              <a:gd name="f14" fmla="val 349"/>
              <a:gd name="f15" fmla="val 126"/>
              <a:gd name="f16" fmla="val 335"/>
              <a:gd name="f17" fmla="val 125"/>
              <a:gd name="f18" fmla="val 334"/>
              <a:gd name="f19" fmla="val 124"/>
              <a:gd name="f20" fmla="val 333"/>
              <a:gd name="f21" fmla="val 114"/>
              <a:gd name="f22" fmla="val 347"/>
              <a:gd name="f23" fmla="val 104"/>
              <a:gd name="f24" fmla="val 94"/>
              <a:gd name="f25" fmla="val 375"/>
              <a:gd name="f26" fmla="val 79"/>
              <a:gd name="f27" fmla="val 366"/>
              <a:gd name="f28" fmla="val 64"/>
              <a:gd name="f29" fmla="val 357"/>
              <a:gd name="f30" fmla="val 50"/>
              <a:gd name="f31" fmla="val 348"/>
              <a:gd name="f32" fmla="val 42"/>
              <a:gd name="f33" fmla="val 343"/>
              <a:gd name="f34" fmla="val 33"/>
              <a:gd name="f35" fmla="val 338"/>
              <a:gd name="f36" fmla="val 25"/>
              <a:gd name="f37" fmla="val 332"/>
              <a:gd name="f38" fmla="val 5"/>
              <a:gd name="f39" fmla="val 320"/>
              <a:gd name="f40" fmla="val 296"/>
              <a:gd name="f41" fmla="val 13"/>
              <a:gd name="f42" fmla="val 276"/>
              <a:gd name="f43" fmla="val 21"/>
              <a:gd name="f44" fmla="val 265"/>
              <a:gd name="f45" fmla="val 29"/>
              <a:gd name="f46" fmla="val 255"/>
              <a:gd name="f47" fmla="val 35"/>
              <a:gd name="f48" fmla="val 244"/>
              <a:gd name="f49" fmla="val 53"/>
              <a:gd name="f50" fmla="val 214"/>
              <a:gd name="f51" fmla="val 71"/>
              <a:gd name="f52" fmla="val 184"/>
              <a:gd name="f53" fmla="val 88"/>
              <a:gd name="f54" fmla="val 154"/>
              <a:gd name="f55" fmla="val 90"/>
              <a:gd name="f56" fmla="val 150"/>
              <a:gd name="f57" fmla="val 92"/>
              <a:gd name="f58" fmla="val 146"/>
              <a:gd name="f59" fmla="val 95"/>
              <a:gd name="f60" fmla="val 143"/>
              <a:gd name="f61" fmla="val 101"/>
              <a:gd name="f62" fmla="val 134"/>
              <a:gd name="f63" fmla="val 107"/>
              <a:gd name="f64" fmla="val 133"/>
              <a:gd name="f65" fmla="val 117"/>
              <a:gd name="f66" fmla="val 138"/>
              <a:gd name="f67" fmla="val 122"/>
              <a:gd name="f68" fmla="val 140"/>
              <a:gd name="f69" fmla="val 128"/>
              <a:gd name="f70" fmla="val 141"/>
              <a:gd name="f71" fmla="val 139"/>
              <a:gd name="f72" fmla="val 151"/>
              <a:gd name="f73" fmla="val 158"/>
              <a:gd name="f74" fmla="val 161"/>
              <a:gd name="f75" fmla="val 164"/>
              <a:gd name="f76" fmla="val 135"/>
              <a:gd name="f77" fmla="val 186"/>
              <a:gd name="f78" fmla="val 97"/>
              <a:gd name="f79" fmla="val 208"/>
              <a:gd name="f80" fmla="val 60"/>
              <a:gd name="f81" fmla="val 230"/>
              <a:gd name="f82" fmla="val 23"/>
              <a:gd name="f83" fmla="val 242"/>
              <a:gd name="f84" fmla="val 3"/>
              <a:gd name="f85" fmla="val 275"/>
              <a:gd name="f86" fmla="val 12"/>
              <a:gd name="f87" fmla="val 277"/>
              <a:gd name="f88" fmla="val 280"/>
              <a:gd name="f89" fmla="val 15"/>
              <a:gd name="f90" fmla="val 282"/>
              <a:gd name="f91" fmla="val 17"/>
              <a:gd name="f92" fmla="val 299"/>
              <a:gd name="f93" fmla="val 27"/>
              <a:gd name="f94" fmla="val 291"/>
              <a:gd name="f95" fmla="val 58"/>
              <a:gd name="f96" fmla="val 267"/>
              <a:gd name="f97" fmla="val 243"/>
              <a:gd name="f98" fmla="val 132"/>
              <a:gd name="f99" fmla="val 219"/>
              <a:gd name="f100" fmla="val 169"/>
              <a:gd name="f101" fmla="val 217"/>
              <a:gd name="f102" fmla="val 171"/>
              <a:gd name="f103" fmla="val 216"/>
              <a:gd name="f104" fmla="val 173"/>
              <a:gd name="f105" fmla="val 215"/>
              <a:gd name="f106" fmla="val 174"/>
              <a:gd name="f107" fmla="val 220"/>
              <a:gd name="f108" fmla="val 185"/>
              <a:gd name="f109" fmla="val 224"/>
              <a:gd name="f110" fmla="val 196"/>
              <a:gd name="f111" fmla="val 228"/>
              <a:gd name="f112" fmla="val 205"/>
              <a:gd name="f113" fmla="val 229"/>
              <a:gd name="f114" fmla="val 233"/>
              <a:gd name="f115" fmla="val 210"/>
              <a:gd name="f116" fmla="val 235"/>
              <a:gd name="f117" fmla="val 212"/>
              <a:gd name="f118" fmla="val 245"/>
              <a:gd name="f119" fmla="val 247"/>
              <a:gd name="f120" fmla="val 225"/>
              <a:gd name="f121" fmla="val 241"/>
              <a:gd name="f122" fmla="val 253"/>
              <a:gd name="f123" fmla="val 221"/>
              <a:gd name="f124" fmla="val 273"/>
              <a:gd name="f125" fmla="val 207"/>
              <a:gd name="f126" fmla="val 288"/>
              <a:gd name="f127" fmla="val 311"/>
              <a:gd name="f128" fmla="val 342"/>
              <a:gd name="f129" fmla="val 157"/>
              <a:gd name="f130" fmla="val 368"/>
              <a:gd name="f131" fmla="val 145"/>
              <a:gd name="f132" fmla="val 386"/>
              <a:gd name="f133" fmla="val 211"/>
              <a:gd name="f134" fmla="val 213"/>
              <a:gd name="f135" fmla="val 199"/>
              <a:gd name="f136" fmla="val 195"/>
              <a:gd name="f137" fmla="val 209"/>
              <a:gd name="f138" fmla="val 190"/>
              <a:gd name="f139" fmla="val 206"/>
              <a:gd name="f140" fmla="val 187"/>
              <a:gd name="f141" fmla="val 198"/>
              <a:gd name="f142" fmla="val 200"/>
              <a:gd name="f143" fmla="val 166"/>
              <a:gd name="f144" fmla="val 129"/>
              <a:gd name="f145" fmla="val 91"/>
              <a:gd name="f146" fmla="val 279"/>
              <a:gd name="f147" fmla="val 54"/>
              <a:gd name="f148" fmla="val 40"/>
              <a:gd name="f149" fmla="val 287"/>
              <a:gd name="f150" fmla="val 26"/>
              <a:gd name="f151" fmla="val 272"/>
              <a:gd name="f152" fmla="val 270"/>
              <a:gd name="f153" fmla="val 24"/>
              <a:gd name="f154" fmla="val 268"/>
              <a:gd name="f155" fmla="val 254"/>
              <a:gd name="f156" fmla="val 14"/>
              <a:gd name="f157" fmla="val 249"/>
              <a:gd name="f158" fmla="val 16"/>
              <a:gd name="f159" fmla="val 69"/>
              <a:gd name="f160" fmla="val 194"/>
              <a:gd name="f161" fmla="val 109"/>
              <a:gd name="f162" fmla="val 148"/>
              <a:gd name="f163" fmla="val 167"/>
              <a:gd name="f164" fmla="val 155"/>
              <a:gd name="f165" fmla="val 156"/>
              <a:gd name="f166" fmla="val 153"/>
              <a:gd name="f167" fmla="val 131"/>
              <a:gd name="f168" fmla="val 152"/>
              <a:gd name="f169" fmla="val 111"/>
              <a:gd name="f170" fmla="val 147"/>
              <a:gd name="f171" fmla="val 96"/>
              <a:gd name="f172" fmla="val 165"/>
              <a:gd name="f173" fmla="val 85"/>
              <a:gd name="f174" fmla="val 183"/>
              <a:gd name="f175" fmla="val 74"/>
              <a:gd name="f176" fmla="val 116"/>
              <a:gd name="f177" fmla="val 227"/>
              <a:gd name="f178" fmla="val 252"/>
              <a:gd name="f179" fmla="val 278"/>
              <a:gd name="f180" fmla="val 261"/>
              <a:gd name="f181" fmla="+- 0 0 -90"/>
              <a:gd name="f182" fmla="*/ f4 1 302"/>
              <a:gd name="f183" fmla="*/ f5 1 392"/>
              <a:gd name="f184" fmla="val f6"/>
              <a:gd name="f185" fmla="val f7"/>
              <a:gd name="f186" fmla="val f8"/>
              <a:gd name="f187" fmla="*/ f181 f0 1"/>
              <a:gd name="f188" fmla="+- f186 0 f184"/>
              <a:gd name="f189" fmla="+- f185 0 f184"/>
              <a:gd name="f190" fmla="*/ f187 1 f3"/>
              <a:gd name="f191" fmla="*/ f189 1 302"/>
              <a:gd name="f192" fmla="*/ f188 1 392"/>
              <a:gd name="f193" fmla="*/ 102 f189 1"/>
              <a:gd name="f194" fmla="*/ 380 f188 1"/>
              <a:gd name="f195" fmla="*/ 126 f189 1"/>
              <a:gd name="f196" fmla="*/ 335 f188 1"/>
              <a:gd name="f197" fmla="*/ 124 f189 1"/>
              <a:gd name="f198" fmla="*/ 333 f188 1"/>
              <a:gd name="f199" fmla="*/ 94 f189 1"/>
              <a:gd name="f200" fmla="*/ 375 f188 1"/>
              <a:gd name="f201" fmla="*/ 50 f189 1"/>
              <a:gd name="f202" fmla="*/ 348 f188 1"/>
              <a:gd name="f203" fmla="*/ 25 f189 1"/>
              <a:gd name="f204" fmla="*/ 332 f188 1"/>
              <a:gd name="f205" fmla="*/ 13 f189 1"/>
              <a:gd name="f206" fmla="*/ 276 f188 1"/>
              <a:gd name="f207" fmla="*/ 35 f189 1"/>
              <a:gd name="f208" fmla="*/ 244 f188 1"/>
              <a:gd name="f209" fmla="*/ 88 f189 1"/>
              <a:gd name="f210" fmla="*/ 154 f188 1"/>
              <a:gd name="f211" fmla="*/ 95 f189 1"/>
              <a:gd name="f212" fmla="*/ 143 f188 1"/>
              <a:gd name="f213" fmla="*/ 117 f189 1"/>
              <a:gd name="f214" fmla="*/ 138 f188 1"/>
              <a:gd name="f215" fmla="*/ 134 f189 1"/>
              <a:gd name="f216" fmla="*/ 140 f188 1"/>
              <a:gd name="f217" fmla="*/ 151 f189 1"/>
              <a:gd name="f218" fmla="*/ 141 f188 1"/>
              <a:gd name="f219" fmla="*/ 164 f189 1"/>
              <a:gd name="f220" fmla="*/ 135 f188 1"/>
              <a:gd name="f221" fmla="*/ 230 f189 1"/>
              <a:gd name="f222" fmla="*/ 23 f188 1"/>
              <a:gd name="f223" fmla="*/ 275 f189 1"/>
              <a:gd name="f224" fmla="*/ 12 f188 1"/>
              <a:gd name="f225" fmla="*/ 282 f189 1"/>
              <a:gd name="f226" fmla="*/ 17 f188 1"/>
              <a:gd name="f227" fmla="*/ 291 f189 1"/>
              <a:gd name="f228" fmla="*/ 58 f188 1"/>
              <a:gd name="f229" fmla="*/ 219 f189 1"/>
              <a:gd name="f230" fmla="*/ 169 f188 1"/>
              <a:gd name="f231" fmla="*/ 215 f189 1"/>
              <a:gd name="f232" fmla="*/ 174 f188 1"/>
              <a:gd name="f233" fmla="*/ 228 f189 1"/>
              <a:gd name="f234" fmla="*/ 205 f188 1"/>
              <a:gd name="f235" fmla="*/ 235 f189 1"/>
              <a:gd name="f236" fmla="*/ 212 f188 1"/>
              <a:gd name="f237" fmla="*/ 241 f189 1"/>
              <a:gd name="f238" fmla="*/ 235 f188 1"/>
              <a:gd name="f239" fmla="*/ 207 f189 1"/>
              <a:gd name="f240" fmla="*/ 288 f188 1"/>
              <a:gd name="f241" fmla="*/ 157 f189 1"/>
              <a:gd name="f242" fmla="*/ 368 f188 1"/>
              <a:gd name="f243" fmla="*/ 233 f189 1"/>
              <a:gd name="f244" fmla="*/ 224 f188 1"/>
              <a:gd name="f245" fmla="*/ 213 f189 1"/>
              <a:gd name="f246" fmla="*/ 199 f188 1"/>
              <a:gd name="f247" fmla="*/ 206 f189 1"/>
              <a:gd name="f248" fmla="*/ 187 f188 1"/>
              <a:gd name="f249" fmla="*/ 205 f189 1"/>
              <a:gd name="f250" fmla="*/ 166 f188 1"/>
              <a:gd name="f251" fmla="*/ 279 f189 1"/>
              <a:gd name="f252" fmla="*/ 54 f188 1"/>
              <a:gd name="f253" fmla="*/ 273 f189 1"/>
              <a:gd name="f254" fmla="*/ 26 f188 1"/>
              <a:gd name="f255" fmla="*/ 268 f189 1"/>
              <a:gd name="f256" fmla="*/ 29 f188 1"/>
              <a:gd name="f257" fmla="*/ 171 f189 1"/>
              <a:gd name="f258" fmla="*/ 148 f188 1"/>
              <a:gd name="f259" fmla="*/ 156 f189 1"/>
              <a:gd name="f260" fmla="*/ 155 f188 1"/>
              <a:gd name="f261" fmla="*/ 131 f189 1"/>
              <a:gd name="f262" fmla="*/ 153 f188 1"/>
              <a:gd name="f263" fmla="*/ 107 f189 1"/>
              <a:gd name="f264" fmla="*/ 147 f188 1"/>
              <a:gd name="f265" fmla="*/ 74 f189 1"/>
              <a:gd name="f266" fmla="*/ 200 f188 1"/>
              <a:gd name="f267" fmla="*/ 199 f189 1"/>
              <a:gd name="f268" fmla="*/ 278 f188 1"/>
              <a:gd name="f269" fmla="+- f190 0 f1"/>
              <a:gd name="f270" fmla="*/ f193 1 302"/>
              <a:gd name="f271" fmla="*/ f194 1 392"/>
              <a:gd name="f272" fmla="*/ f195 1 302"/>
              <a:gd name="f273" fmla="*/ f196 1 392"/>
              <a:gd name="f274" fmla="*/ f197 1 302"/>
              <a:gd name="f275" fmla="*/ f198 1 392"/>
              <a:gd name="f276" fmla="*/ f199 1 302"/>
              <a:gd name="f277" fmla="*/ f200 1 392"/>
              <a:gd name="f278" fmla="*/ f201 1 302"/>
              <a:gd name="f279" fmla="*/ f202 1 392"/>
              <a:gd name="f280" fmla="*/ f203 1 302"/>
              <a:gd name="f281" fmla="*/ f204 1 392"/>
              <a:gd name="f282" fmla="*/ f205 1 302"/>
              <a:gd name="f283" fmla="*/ f206 1 392"/>
              <a:gd name="f284" fmla="*/ f207 1 302"/>
              <a:gd name="f285" fmla="*/ f208 1 392"/>
              <a:gd name="f286" fmla="*/ f209 1 302"/>
              <a:gd name="f287" fmla="*/ f210 1 392"/>
              <a:gd name="f288" fmla="*/ f211 1 302"/>
              <a:gd name="f289" fmla="*/ f212 1 392"/>
              <a:gd name="f290" fmla="*/ f213 1 302"/>
              <a:gd name="f291" fmla="*/ f214 1 392"/>
              <a:gd name="f292" fmla="*/ f215 1 302"/>
              <a:gd name="f293" fmla="*/ f216 1 392"/>
              <a:gd name="f294" fmla="*/ f217 1 302"/>
              <a:gd name="f295" fmla="*/ f218 1 392"/>
              <a:gd name="f296" fmla="*/ f219 1 302"/>
              <a:gd name="f297" fmla="*/ f220 1 392"/>
              <a:gd name="f298" fmla="*/ f221 1 302"/>
              <a:gd name="f299" fmla="*/ f222 1 392"/>
              <a:gd name="f300" fmla="*/ f223 1 302"/>
              <a:gd name="f301" fmla="*/ f224 1 392"/>
              <a:gd name="f302" fmla="*/ f225 1 302"/>
              <a:gd name="f303" fmla="*/ f226 1 392"/>
              <a:gd name="f304" fmla="*/ f227 1 302"/>
              <a:gd name="f305" fmla="*/ f228 1 392"/>
              <a:gd name="f306" fmla="*/ f229 1 302"/>
              <a:gd name="f307" fmla="*/ f230 1 392"/>
              <a:gd name="f308" fmla="*/ f231 1 302"/>
              <a:gd name="f309" fmla="*/ f232 1 392"/>
              <a:gd name="f310" fmla="*/ f233 1 302"/>
              <a:gd name="f311" fmla="*/ f234 1 392"/>
              <a:gd name="f312" fmla="*/ f235 1 302"/>
              <a:gd name="f313" fmla="*/ f236 1 392"/>
              <a:gd name="f314" fmla="*/ f237 1 302"/>
              <a:gd name="f315" fmla="*/ f238 1 392"/>
              <a:gd name="f316" fmla="*/ f239 1 302"/>
              <a:gd name="f317" fmla="*/ f240 1 392"/>
              <a:gd name="f318" fmla="*/ f241 1 302"/>
              <a:gd name="f319" fmla="*/ f242 1 392"/>
              <a:gd name="f320" fmla="*/ f243 1 302"/>
              <a:gd name="f321" fmla="*/ f244 1 392"/>
              <a:gd name="f322" fmla="*/ f245 1 302"/>
              <a:gd name="f323" fmla="*/ f246 1 392"/>
              <a:gd name="f324" fmla="*/ f247 1 302"/>
              <a:gd name="f325" fmla="*/ f248 1 392"/>
              <a:gd name="f326" fmla="*/ f249 1 302"/>
              <a:gd name="f327" fmla="*/ f250 1 392"/>
              <a:gd name="f328" fmla="*/ f251 1 302"/>
              <a:gd name="f329" fmla="*/ f252 1 392"/>
              <a:gd name="f330" fmla="*/ f253 1 302"/>
              <a:gd name="f331" fmla="*/ f254 1 392"/>
              <a:gd name="f332" fmla="*/ f255 1 302"/>
              <a:gd name="f333" fmla="*/ f256 1 392"/>
              <a:gd name="f334" fmla="*/ f257 1 302"/>
              <a:gd name="f335" fmla="*/ f258 1 392"/>
              <a:gd name="f336" fmla="*/ f259 1 302"/>
              <a:gd name="f337" fmla="*/ f260 1 392"/>
              <a:gd name="f338" fmla="*/ f261 1 302"/>
              <a:gd name="f339" fmla="*/ f262 1 392"/>
              <a:gd name="f340" fmla="*/ f263 1 302"/>
              <a:gd name="f341" fmla="*/ f264 1 392"/>
              <a:gd name="f342" fmla="*/ f265 1 302"/>
              <a:gd name="f343" fmla="*/ f266 1 392"/>
              <a:gd name="f344" fmla="*/ f267 1 302"/>
              <a:gd name="f345" fmla="*/ f268 1 392"/>
              <a:gd name="f346" fmla="*/ 0 1 f191"/>
              <a:gd name="f347" fmla="*/ f185 1 f191"/>
              <a:gd name="f348" fmla="*/ 0 1 f192"/>
              <a:gd name="f349" fmla="*/ f186 1 f192"/>
              <a:gd name="f350" fmla="*/ f270 1 f191"/>
              <a:gd name="f351" fmla="*/ f271 1 f192"/>
              <a:gd name="f352" fmla="*/ f272 1 f191"/>
              <a:gd name="f353" fmla="*/ f273 1 f192"/>
              <a:gd name="f354" fmla="*/ f274 1 f191"/>
              <a:gd name="f355" fmla="*/ f275 1 f192"/>
              <a:gd name="f356" fmla="*/ f276 1 f191"/>
              <a:gd name="f357" fmla="*/ f277 1 f192"/>
              <a:gd name="f358" fmla="*/ f278 1 f191"/>
              <a:gd name="f359" fmla="*/ f279 1 f192"/>
              <a:gd name="f360" fmla="*/ f280 1 f191"/>
              <a:gd name="f361" fmla="*/ f281 1 f192"/>
              <a:gd name="f362" fmla="*/ f282 1 f191"/>
              <a:gd name="f363" fmla="*/ f283 1 f192"/>
              <a:gd name="f364" fmla="*/ f284 1 f191"/>
              <a:gd name="f365" fmla="*/ f285 1 f192"/>
              <a:gd name="f366" fmla="*/ f286 1 f191"/>
              <a:gd name="f367" fmla="*/ f287 1 f192"/>
              <a:gd name="f368" fmla="*/ f288 1 f191"/>
              <a:gd name="f369" fmla="*/ f289 1 f192"/>
              <a:gd name="f370" fmla="*/ f290 1 f191"/>
              <a:gd name="f371" fmla="*/ f291 1 f192"/>
              <a:gd name="f372" fmla="*/ f292 1 f191"/>
              <a:gd name="f373" fmla="*/ f293 1 f192"/>
              <a:gd name="f374" fmla="*/ f294 1 f191"/>
              <a:gd name="f375" fmla="*/ f295 1 f192"/>
              <a:gd name="f376" fmla="*/ f296 1 f191"/>
              <a:gd name="f377" fmla="*/ f297 1 f192"/>
              <a:gd name="f378" fmla="*/ f298 1 f191"/>
              <a:gd name="f379" fmla="*/ f299 1 f192"/>
              <a:gd name="f380" fmla="*/ f300 1 f191"/>
              <a:gd name="f381" fmla="*/ f301 1 f192"/>
              <a:gd name="f382" fmla="*/ f302 1 f191"/>
              <a:gd name="f383" fmla="*/ f303 1 f192"/>
              <a:gd name="f384" fmla="*/ f304 1 f191"/>
              <a:gd name="f385" fmla="*/ f305 1 f192"/>
              <a:gd name="f386" fmla="*/ f306 1 f191"/>
              <a:gd name="f387" fmla="*/ f307 1 f192"/>
              <a:gd name="f388" fmla="*/ f308 1 f191"/>
              <a:gd name="f389" fmla="*/ f309 1 f192"/>
              <a:gd name="f390" fmla="*/ f310 1 f191"/>
              <a:gd name="f391" fmla="*/ f311 1 f192"/>
              <a:gd name="f392" fmla="*/ f312 1 f191"/>
              <a:gd name="f393" fmla="*/ f313 1 f192"/>
              <a:gd name="f394" fmla="*/ f314 1 f191"/>
              <a:gd name="f395" fmla="*/ f315 1 f192"/>
              <a:gd name="f396" fmla="*/ f316 1 f191"/>
              <a:gd name="f397" fmla="*/ f317 1 f192"/>
              <a:gd name="f398" fmla="*/ f318 1 f191"/>
              <a:gd name="f399" fmla="*/ f319 1 f192"/>
              <a:gd name="f400" fmla="*/ f320 1 f191"/>
              <a:gd name="f401" fmla="*/ f321 1 f192"/>
              <a:gd name="f402" fmla="*/ f322 1 f191"/>
              <a:gd name="f403" fmla="*/ f323 1 f192"/>
              <a:gd name="f404" fmla="*/ f324 1 f191"/>
              <a:gd name="f405" fmla="*/ f325 1 f192"/>
              <a:gd name="f406" fmla="*/ f326 1 f191"/>
              <a:gd name="f407" fmla="*/ f327 1 f192"/>
              <a:gd name="f408" fmla="*/ f328 1 f191"/>
              <a:gd name="f409" fmla="*/ f329 1 f192"/>
              <a:gd name="f410" fmla="*/ f330 1 f191"/>
              <a:gd name="f411" fmla="*/ f331 1 f192"/>
              <a:gd name="f412" fmla="*/ f332 1 f191"/>
              <a:gd name="f413" fmla="*/ f333 1 f192"/>
              <a:gd name="f414" fmla="*/ f334 1 f191"/>
              <a:gd name="f415" fmla="*/ f335 1 f192"/>
              <a:gd name="f416" fmla="*/ f336 1 f191"/>
              <a:gd name="f417" fmla="*/ f337 1 f192"/>
              <a:gd name="f418" fmla="*/ f338 1 f191"/>
              <a:gd name="f419" fmla="*/ f339 1 f192"/>
              <a:gd name="f420" fmla="*/ f340 1 f191"/>
              <a:gd name="f421" fmla="*/ f341 1 f192"/>
              <a:gd name="f422" fmla="*/ f342 1 f191"/>
              <a:gd name="f423" fmla="*/ f343 1 f192"/>
              <a:gd name="f424" fmla="*/ f344 1 f191"/>
              <a:gd name="f425" fmla="*/ f345 1 f192"/>
              <a:gd name="f426" fmla="*/ f346 f182 1"/>
              <a:gd name="f427" fmla="*/ f347 f182 1"/>
              <a:gd name="f428" fmla="*/ f349 f183 1"/>
              <a:gd name="f429" fmla="*/ f348 f183 1"/>
              <a:gd name="f430" fmla="*/ f350 f182 1"/>
              <a:gd name="f431" fmla="*/ f351 f183 1"/>
              <a:gd name="f432" fmla="*/ f352 f182 1"/>
              <a:gd name="f433" fmla="*/ f353 f183 1"/>
              <a:gd name="f434" fmla="*/ f354 f182 1"/>
              <a:gd name="f435" fmla="*/ f355 f183 1"/>
              <a:gd name="f436" fmla="*/ f356 f182 1"/>
              <a:gd name="f437" fmla="*/ f357 f183 1"/>
              <a:gd name="f438" fmla="*/ f358 f182 1"/>
              <a:gd name="f439" fmla="*/ f359 f183 1"/>
              <a:gd name="f440" fmla="*/ f360 f182 1"/>
              <a:gd name="f441" fmla="*/ f361 f183 1"/>
              <a:gd name="f442" fmla="*/ f362 f182 1"/>
              <a:gd name="f443" fmla="*/ f363 f183 1"/>
              <a:gd name="f444" fmla="*/ f364 f182 1"/>
              <a:gd name="f445" fmla="*/ f365 f183 1"/>
              <a:gd name="f446" fmla="*/ f366 f182 1"/>
              <a:gd name="f447" fmla="*/ f367 f183 1"/>
              <a:gd name="f448" fmla="*/ f368 f182 1"/>
              <a:gd name="f449" fmla="*/ f369 f183 1"/>
              <a:gd name="f450" fmla="*/ f370 f182 1"/>
              <a:gd name="f451" fmla="*/ f371 f183 1"/>
              <a:gd name="f452" fmla="*/ f372 f182 1"/>
              <a:gd name="f453" fmla="*/ f373 f183 1"/>
              <a:gd name="f454" fmla="*/ f374 f182 1"/>
              <a:gd name="f455" fmla="*/ f375 f183 1"/>
              <a:gd name="f456" fmla="*/ f376 f182 1"/>
              <a:gd name="f457" fmla="*/ f377 f183 1"/>
              <a:gd name="f458" fmla="*/ f378 f182 1"/>
              <a:gd name="f459" fmla="*/ f379 f183 1"/>
              <a:gd name="f460" fmla="*/ f380 f182 1"/>
              <a:gd name="f461" fmla="*/ f381 f183 1"/>
              <a:gd name="f462" fmla="*/ f382 f182 1"/>
              <a:gd name="f463" fmla="*/ f383 f183 1"/>
              <a:gd name="f464" fmla="*/ f384 f182 1"/>
              <a:gd name="f465" fmla="*/ f385 f183 1"/>
              <a:gd name="f466" fmla="*/ f386 f182 1"/>
              <a:gd name="f467" fmla="*/ f387 f183 1"/>
              <a:gd name="f468" fmla="*/ f388 f182 1"/>
              <a:gd name="f469" fmla="*/ f389 f183 1"/>
              <a:gd name="f470" fmla="*/ f390 f182 1"/>
              <a:gd name="f471" fmla="*/ f391 f183 1"/>
              <a:gd name="f472" fmla="*/ f392 f182 1"/>
              <a:gd name="f473" fmla="*/ f393 f183 1"/>
              <a:gd name="f474" fmla="*/ f394 f182 1"/>
              <a:gd name="f475" fmla="*/ f395 f183 1"/>
              <a:gd name="f476" fmla="*/ f396 f182 1"/>
              <a:gd name="f477" fmla="*/ f397 f183 1"/>
              <a:gd name="f478" fmla="*/ f398 f182 1"/>
              <a:gd name="f479" fmla="*/ f399 f183 1"/>
              <a:gd name="f480" fmla="*/ f400 f182 1"/>
              <a:gd name="f481" fmla="*/ f401 f183 1"/>
              <a:gd name="f482" fmla="*/ f402 f182 1"/>
              <a:gd name="f483" fmla="*/ f403 f183 1"/>
              <a:gd name="f484" fmla="*/ f404 f182 1"/>
              <a:gd name="f485" fmla="*/ f405 f183 1"/>
              <a:gd name="f486" fmla="*/ f406 f182 1"/>
              <a:gd name="f487" fmla="*/ f407 f183 1"/>
              <a:gd name="f488" fmla="*/ f408 f182 1"/>
              <a:gd name="f489" fmla="*/ f409 f183 1"/>
              <a:gd name="f490" fmla="*/ f410 f182 1"/>
              <a:gd name="f491" fmla="*/ f411 f183 1"/>
              <a:gd name="f492" fmla="*/ f412 f182 1"/>
              <a:gd name="f493" fmla="*/ f413 f183 1"/>
              <a:gd name="f494" fmla="*/ f414 f182 1"/>
              <a:gd name="f495" fmla="*/ f415 f183 1"/>
              <a:gd name="f496" fmla="*/ f416 f182 1"/>
              <a:gd name="f497" fmla="*/ f417 f183 1"/>
              <a:gd name="f498" fmla="*/ f418 f182 1"/>
              <a:gd name="f499" fmla="*/ f419 f183 1"/>
              <a:gd name="f500" fmla="*/ f420 f182 1"/>
              <a:gd name="f501" fmla="*/ f421 f183 1"/>
              <a:gd name="f502" fmla="*/ f422 f182 1"/>
              <a:gd name="f503" fmla="*/ f423 f183 1"/>
              <a:gd name="f504" fmla="*/ f424 f182 1"/>
              <a:gd name="f505" fmla="*/ f425 f18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9">
                <a:pos x="f430" y="f431"/>
              </a:cxn>
              <a:cxn ang="f269">
                <a:pos x="f432" y="f433"/>
              </a:cxn>
              <a:cxn ang="f269">
                <a:pos x="f434" y="f435"/>
              </a:cxn>
              <a:cxn ang="f269">
                <a:pos x="f436" y="f437"/>
              </a:cxn>
              <a:cxn ang="f269">
                <a:pos x="f438" y="f439"/>
              </a:cxn>
              <a:cxn ang="f269">
                <a:pos x="f440" y="f441"/>
              </a:cxn>
              <a:cxn ang="f269">
                <a:pos x="f442" y="f443"/>
              </a:cxn>
              <a:cxn ang="f269">
                <a:pos x="f444" y="f445"/>
              </a:cxn>
              <a:cxn ang="f269">
                <a:pos x="f446" y="f447"/>
              </a:cxn>
              <a:cxn ang="f269">
                <a:pos x="f448" y="f449"/>
              </a:cxn>
              <a:cxn ang="f269">
                <a:pos x="f450" y="f451"/>
              </a:cxn>
              <a:cxn ang="f269">
                <a:pos x="f452" y="f453"/>
              </a:cxn>
              <a:cxn ang="f269">
                <a:pos x="f454" y="f455"/>
              </a:cxn>
              <a:cxn ang="f269">
                <a:pos x="f456" y="f457"/>
              </a:cxn>
              <a:cxn ang="f269">
                <a:pos x="f458" y="f459"/>
              </a:cxn>
              <a:cxn ang="f269">
                <a:pos x="f460" y="f461"/>
              </a:cxn>
              <a:cxn ang="f269">
                <a:pos x="f462" y="f463"/>
              </a:cxn>
              <a:cxn ang="f269">
                <a:pos x="f464" y="f465"/>
              </a:cxn>
              <a:cxn ang="f269">
                <a:pos x="f466" y="f467"/>
              </a:cxn>
              <a:cxn ang="f269">
                <a:pos x="f468" y="f469"/>
              </a:cxn>
              <a:cxn ang="f269">
                <a:pos x="f470" y="f471"/>
              </a:cxn>
              <a:cxn ang="f269">
                <a:pos x="f472" y="f473"/>
              </a:cxn>
              <a:cxn ang="f269">
                <a:pos x="f474" y="f475"/>
              </a:cxn>
              <a:cxn ang="f269">
                <a:pos x="f476" y="f477"/>
              </a:cxn>
              <a:cxn ang="f269">
                <a:pos x="f478" y="f479"/>
              </a:cxn>
              <a:cxn ang="f269">
                <a:pos x="f430" y="f431"/>
              </a:cxn>
              <a:cxn ang="f269">
                <a:pos x="f480" y="f481"/>
              </a:cxn>
              <a:cxn ang="f269">
                <a:pos x="f482" y="f483"/>
              </a:cxn>
              <a:cxn ang="f269">
                <a:pos x="f484" y="f485"/>
              </a:cxn>
              <a:cxn ang="f269">
                <a:pos x="f486" y="f487"/>
              </a:cxn>
              <a:cxn ang="f269">
                <a:pos x="f488" y="f489"/>
              </a:cxn>
              <a:cxn ang="f269">
                <a:pos x="f490" y="f491"/>
              </a:cxn>
              <a:cxn ang="f269">
                <a:pos x="f492" y="f459"/>
              </a:cxn>
              <a:cxn ang="f269">
                <a:pos x="f474" y="f493"/>
              </a:cxn>
              <a:cxn ang="f269">
                <a:pos x="f494" y="f495"/>
              </a:cxn>
              <a:cxn ang="f269">
                <a:pos x="f496" y="f497"/>
              </a:cxn>
              <a:cxn ang="f269">
                <a:pos x="f498" y="f447"/>
              </a:cxn>
              <a:cxn ang="f269">
                <a:pos x="f450" y="f499"/>
              </a:cxn>
              <a:cxn ang="f269">
                <a:pos x="f500" y="f501"/>
              </a:cxn>
              <a:cxn ang="f269">
                <a:pos x="f502" y="f503"/>
              </a:cxn>
              <a:cxn ang="f269">
                <a:pos x="f504" y="f505"/>
              </a:cxn>
              <a:cxn ang="f269">
                <a:pos x="f480" y="f481"/>
              </a:cxn>
            </a:cxnLst>
            <a:rect l="f426" t="f429" r="f427" b="f428"/>
            <a:pathLst>
              <a:path w="302" h="392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7" y="f18"/>
                  <a:pt x="f19" y="f20"/>
                </a:cubicBezTo>
                <a:cubicBezTo>
                  <a:pt x="f21" y="f22"/>
                  <a:pt x="f23" y="f2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6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68"/>
                  <a:pt x="f62" y="f68"/>
                </a:cubicBezTo>
                <a:cubicBezTo>
                  <a:pt x="f68" y="f70"/>
                  <a:pt x="f58" y="f71"/>
                  <a:pt x="f72" y="f70"/>
                </a:cubicBezTo>
                <a:cubicBezTo>
                  <a:pt x="f73" y="f60"/>
                  <a:pt x="f74" y="f68"/>
                  <a:pt x="f75" y="f76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84"/>
                  <a:pt x="f46" y="f6"/>
                  <a:pt x="f85" y="f86"/>
                </a:cubicBezTo>
                <a:cubicBezTo>
                  <a:pt x="f87" y="f41"/>
                  <a:pt x="f88" y="f89"/>
                  <a:pt x="f90" y="f91"/>
                </a:cubicBezTo>
                <a:cubicBezTo>
                  <a:pt x="f92" y="f93"/>
                  <a:pt x="f7" y="f32"/>
                  <a:pt x="f94" y="f95"/>
                </a:cubicBezTo>
                <a:cubicBezTo>
                  <a:pt x="f96" y="f59"/>
                  <a:pt x="f97" y="f98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111" y="f112"/>
                </a:cubicBezTo>
                <a:cubicBezTo>
                  <a:pt x="f113" y="f79"/>
                  <a:pt x="f114" y="f115"/>
                  <a:pt x="f116" y="f117"/>
                </a:cubicBezTo>
                <a:cubicBezTo>
                  <a:pt x="f118" y="f99"/>
                  <a:pt x="f119" y="f120"/>
                  <a:pt x="f121" y="f116"/>
                </a:cubicBezTo>
                <a:cubicBezTo>
                  <a:pt x="f81" y="f122"/>
                  <a:pt x="f123" y="f124"/>
                  <a:pt x="f125" y="f126"/>
                </a:cubicBezTo>
                <a:cubicBezTo>
                  <a:pt x="f52" y="f127"/>
                  <a:pt x="f106" y="f128"/>
                  <a:pt x="f129" y="f130"/>
                </a:cubicBezTo>
                <a:cubicBezTo>
                  <a:pt x="f131" y="f132"/>
                  <a:pt x="f67" y="f8"/>
                  <a:pt x="f9" y="f10"/>
                </a:cubicBezTo>
                <a:close/>
                <a:moveTo>
                  <a:pt x="f114" y="f109"/>
                </a:moveTo>
                <a:cubicBezTo>
                  <a:pt x="f99" y="f123"/>
                  <a:pt x="f50" y="f133"/>
                  <a:pt x="f134" y="f135"/>
                </a:cubicBezTo>
                <a:cubicBezTo>
                  <a:pt x="f134" y="f136"/>
                  <a:pt x="f137" y="f138"/>
                  <a:pt x="f139" y="f140"/>
                </a:cubicBezTo>
                <a:cubicBezTo>
                  <a:pt x="f141" y="f3"/>
                  <a:pt x="f142" y="f106"/>
                  <a:pt x="f112" y="f143"/>
                </a:cubicBezTo>
                <a:cubicBezTo>
                  <a:pt x="f81" y="f144"/>
                  <a:pt x="f46" y="f145"/>
                  <a:pt x="f146" y="f147"/>
                </a:cubicBezTo>
                <a:cubicBezTo>
                  <a:pt x="f126" y="f148"/>
                  <a:pt x="f149" y="f47"/>
                  <a:pt x="f124" y="f150"/>
                </a:cubicBezTo>
                <a:cubicBezTo>
                  <a:pt x="f151" y="f36"/>
                  <a:pt x="f152" y="f153"/>
                  <a:pt x="f154" y="f82"/>
                </a:cubicBezTo>
                <a:cubicBezTo>
                  <a:pt x="f155" y="f156"/>
                  <a:pt x="f157" y="f158"/>
                  <a:pt x="f121" y="f45"/>
                </a:cubicBezTo>
                <a:cubicBezTo>
                  <a:pt x="f101" y="f159"/>
                  <a:pt x="f160" y="f161"/>
                  <a:pt x="f102" y="f162"/>
                </a:cubicBezTo>
                <a:cubicBezTo>
                  <a:pt x="f163" y="f164"/>
                  <a:pt x="f75" y="f129"/>
                  <a:pt x="f165" y="f164"/>
                </a:cubicBezTo>
                <a:cubicBezTo>
                  <a:pt x="f162" y="f166"/>
                  <a:pt x="f68" y="f164"/>
                  <a:pt x="f167" y="f54"/>
                </a:cubicBezTo>
                <a:cubicBezTo>
                  <a:pt x="f15" y="f54"/>
                  <a:pt x="f67" y="f54"/>
                  <a:pt x="f65" y="f166"/>
                </a:cubicBezTo>
                <a:cubicBezTo>
                  <a:pt x="f21" y="f168"/>
                  <a:pt x="f169" y="f56"/>
                  <a:pt x="f63" y="f170"/>
                </a:cubicBezTo>
                <a:cubicBezTo>
                  <a:pt x="f171" y="f172"/>
                  <a:pt x="f173" y="f174"/>
                  <a:pt x="f175" y="f142"/>
                </a:cubicBezTo>
                <a:cubicBezTo>
                  <a:pt x="f176" y="f177"/>
                  <a:pt x="f129" y="f178"/>
                  <a:pt x="f135" y="f179"/>
                </a:cubicBezTo>
                <a:cubicBezTo>
                  <a:pt x="f115" y="f180"/>
                  <a:pt x="f123" y="f48"/>
                  <a:pt x="f114" y="f109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AEF9E1AA-0CDA-D6D9-9904-AD8A57ED49AF}"/>
              </a:ext>
            </a:extLst>
          </p:cNvPr>
          <p:cNvSpPr/>
          <p:nvPr/>
        </p:nvSpPr>
        <p:spPr>
          <a:xfrm>
            <a:off x="1917697" y="3665536"/>
            <a:ext cx="676271" cy="13081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8"/>
              <a:gd name="f7" fmla="val 518"/>
              <a:gd name="f8" fmla="val 141"/>
              <a:gd name="f9" fmla="val 90"/>
              <a:gd name="f10" fmla="val 93"/>
              <a:gd name="f11" fmla="val 211"/>
              <a:gd name="f12" fmla="val 110"/>
              <a:gd name="f13" fmla="val 235"/>
              <a:gd name="f14" fmla="val 237"/>
              <a:gd name="f15" fmla="val 143"/>
              <a:gd name="f16" fmla="val 240"/>
              <a:gd name="f17" fmla="val 145"/>
              <a:gd name="f18" fmla="val 243"/>
              <a:gd name="f19" fmla="val 146"/>
              <a:gd name="f20" fmla="val 258"/>
              <a:gd name="f21" fmla="val 148"/>
              <a:gd name="f22" fmla="val 266"/>
              <a:gd name="f23" fmla="val 155"/>
              <a:gd name="f24" fmla="val 267"/>
              <a:gd name="f25" fmla="val 168"/>
              <a:gd name="f26" fmla="val 179"/>
              <a:gd name="f27" fmla="val 261"/>
              <a:gd name="f28" fmla="val 188"/>
              <a:gd name="f29" fmla="val 247"/>
              <a:gd name="f30" fmla="val 193"/>
              <a:gd name="f31" fmla="val 246"/>
              <a:gd name="f32" fmla="val 194"/>
              <a:gd name="f33" fmla="val 245"/>
              <a:gd name="f34" fmla="val 286"/>
              <a:gd name="f35" fmla="val 378"/>
              <a:gd name="f36" fmla="val 470"/>
              <a:gd name="f37" fmla="val 471"/>
              <a:gd name="f38" fmla="val 250"/>
              <a:gd name="f39" fmla="val 472"/>
              <a:gd name="f40" fmla="val 253"/>
              <a:gd name="f41" fmla="val 473"/>
              <a:gd name="f42" fmla="val 263"/>
              <a:gd name="f43" fmla="val 477"/>
              <a:gd name="f44" fmla="val 489"/>
              <a:gd name="f45" fmla="val 498"/>
              <a:gd name="f46" fmla="val 264"/>
              <a:gd name="f47" fmla="val 510"/>
              <a:gd name="f48" fmla="val 255"/>
              <a:gd name="f49" fmla="val 244"/>
              <a:gd name="f50" fmla="val 171"/>
              <a:gd name="f51" fmla="val 97"/>
              <a:gd name="f52" fmla="val 24"/>
              <a:gd name="f53" fmla="val 13"/>
              <a:gd name="f54" fmla="val 5"/>
              <a:gd name="f55" fmla="val 2"/>
              <a:gd name="f56" fmla="val 500"/>
              <a:gd name="f57" fmla="val 4"/>
              <a:gd name="f58" fmla="val 15"/>
              <a:gd name="f59" fmla="val 474"/>
              <a:gd name="f60" fmla="val 466"/>
              <a:gd name="f61" fmla="val 458"/>
              <a:gd name="f62" fmla="val 373"/>
              <a:gd name="f63" fmla="val 289"/>
              <a:gd name="f64" fmla="val 205"/>
              <a:gd name="f65" fmla="val 201"/>
              <a:gd name="f66" fmla="val 198"/>
              <a:gd name="f67" fmla="val 12"/>
              <a:gd name="f68" fmla="val 190"/>
              <a:gd name="f69" fmla="val 185"/>
              <a:gd name="f70" fmla="val 1"/>
              <a:gd name="f71" fmla="val 157"/>
              <a:gd name="f72" fmla="val 10"/>
              <a:gd name="f73" fmla="val 23"/>
              <a:gd name="f74" fmla="val 26"/>
              <a:gd name="f75" fmla="val 30"/>
              <a:gd name="f76" fmla="val 144"/>
              <a:gd name="f77" fmla="val 32"/>
              <a:gd name="f78" fmla="val 142"/>
              <a:gd name="f79" fmla="val 63"/>
              <a:gd name="f80" fmla="val 107"/>
              <a:gd name="f81" fmla="val 80"/>
              <a:gd name="f82" fmla="val 128"/>
              <a:gd name="f83" fmla="val 89"/>
              <a:gd name="f84" fmla="val 123"/>
              <a:gd name="f85" fmla="val 119"/>
              <a:gd name="f86" fmla="val 116"/>
              <a:gd name="f87" fmla="val 88"/>
              <a:gd name="f88" fmla="val 109"/>
              <a:gd name="f89" fmla="val 87"/>
              <a:gd name="f90" fmla="val 104"/>
              <a:gd name="f91" fmla="val 84"/>
              <a:gd name="f92" fmla="val 103"/>
              <a:gd name="f93" fmla="val 76"/>
              <a:gd name="f94" fmla="val 100"/>
              <a:gd name="f95" fmla="val 57"/>
              <a:gd name="f96" fmla="val 38"/>
              <a:gd name="f97" fmla="val 95"/>
              <a:gd name="f98" fmla="val 19"/>
              <a:gd name="f99" fmla="val 7"/>
              <a:gd name="f100" fmla="val 99"/>
              <a:gd name="f101" fmla="val 112"/>
              <a:gd name="f102" fmla="val 127"/>
              <a:gd name="f103" fmla="val 169"/>
              <a:gd name="f104" fmla="val 175"/>
              <a:gd name="f105" fmla="val 8"/>
              <a:gd name="f106" fmla="val 173"/>
              <a:gd name="f107" fmla="val 20"/>
              <a:gd name="f108" fmla="val 35"/>
              <a:gd name="f109" fmla="val 50"/>
              <a:gd name="f110" fmla="val 167"/>
              <a:gd name="f111" fmla="val 65"/>
              <a:gd name="f112" fmla="val 164"/>
              <a:gd name="f113" fmla="val 163"/>
              <a:gd name="f114" fmla="val 37"/>
              <a:gd name="f115" fmla="val 231"/>
              <a:gd name="f116" fmla="val 377"/>
              <a:gd name="f117" fmla="val 166"/>
              <a:gd name="f118" fmla="val 102"/>
              <a:gd name="f119" fmla="val 46"/>
              <a:gd name="f120" fmla="val 105"/>
              <a:gd name="f121" fmla="val 221"/>
              <a:gd name="f122" fmla="val 181"/>
              <a:gd name="f123" fmla="val 91"/>
              <a:gd name="f124" fmla="val 86"/>
              <a:gd name="f125" fmla="val 134"/>
              <a:gd name="f126" fmla="val 170"/>
              <a:gd name="f127" fmla="val 241"/>
              <a:gd name="f128" fmla="val 249"/>
              <a:gd name="f129" fmla="val 254"/>
              <a:gd name="f130" fmla="val 177"/>
              <a:gd name="f131" fmla="val 162"/>
              <a:gd name="f132" fmla="val 158"/>
              <a:gd name="f133" fmla="val 27"/>
              <a:gd name="f134" fmla="val 159"/>
              <a:gd name="f135" fmla="val 161"/>
              <a:gd name="f136" fmla="val 16"/>
              <a:gd name="f137" fmla="val 14"/>
              <a:gd name="f138" fmla="val 172"/>
              <a:gd name="f139" fmla="val 18"/>
              <a:gd name="f140" fmla="val 176"/>
              <a:gd name="f141" fmla="val 28"/>
              <a:gd name="f142" fmla="val 133"/>
              <a:gd name="f143" fmla="val 506"/>
              <a:gd name="f144" fmla="val 204"/>
              <a:gd name="f145" fmla="val 505"/>
              <a:gd name="f146" fmla="val 239"/>
              <a:gd name="f147" fmla="val 251"/>
              <a:gd name="f148" fmla="val 257"/>
              <a:gd name="f149" fmla="val 490"/>
              <a:gd name="f150" fmla="val 483"/>
              <a:gd name="f151" fmla="val 238"/>
              <a:gd name="f152" fmla="val 487"/>
              <a:gd name="f153" fmla="val 495"/>
              <a:gd name="f154" fmla="val 504"/>
              <a:gd name="f155" fmla="val 22"/>
              <a:gd name="f156" fmla="val 64"/>
              <a:gd name="f157" fmla="val 115"/>
              <a:gd name="f158" fmla="val 137"/>
              <a:gd name="f159" fmla="val 77"/>
              <a:gd name="f160" fmla="val 150"/>
              <a:gd name="f161" fmla="val 153"/>
              <a:gd name="f162" fmla="val 73"/>
              <a:gd name="f163" fmla="val 154"/>
              <a:gd name="f164" fmla="val 71"/>
              <a:gd name="f165" fmla="val 156"/>
              <a:gd name="f166" fmla="val 54"/>
              <a:gd name="f167" fmla="val 17"/>
              <a:gd name="f168" fmla="val 124"/>
              <a:gd name="f169" fmla="val 106"/>
              <a:gd name="f170" fmla="val 55"/>
              <a:gd name="f171" fmla="+- 0 0 -90"/>
              <a:gd name="f172" fmla="*/ f3 1 268"/>
              <a:gd name="f173" fmla="*/ f4 1 518"/>
              <a:gd name="f174" fmla="val f5"/>
              <a:gd name="f175" fmla="val f6"/>
              <a:gd name="f176" fmla="val f7"/>
              <a:gd name="f177" fmla="*/ f171 f0 1"/>
              <a:gd name="f178" fmla="+- f176 0 f174"/>
              <a:gd name="f179" fmla="+- f175 0 f174"/>
              <a:gd name="f180" fmla="*/ f177 1 f2"/>
              <a:gd name="f181" fmla="*/ f179 1 268"/>
              <a:gd name="f182" fmla="*/ f178 1 518"/>
              <a:gd name="f183" fmla="*/ 141 f179 1"/>
              <a:gd name="f184" fmla="*/ 90 f178 1"/>
              <a:gd name="f185" fmla="*/ 235 f179 1"/>
              <a:gd name="f186" fmla="*/ 141 f178 1"/>
              <a:gd name="f187" fmla="*/ 243 f179 1"/>
              <a:gd name="f188" fmla="*/ 146 f178 1"/>
              <a:gd name="f189" fmla="*/ 267 f179 1"/>
              <a:gd name="f190" fmla="*/ 168 f178 1"/>
              <a:gd name="f191" fmla="*/ 247 f179 1"/>
              <a:gd name="f192" fmla="*/ 193 f178 1"/>
              <a:gd name="f193" fmla="*/ 245 f179 1"/>
              <a:gd name="f194" fmla="*/ 194 f178 1"/>
              <a:gd name="f195" fmla="*/ 470 f178 1"/>
              <a:gd name="f196" fmla="*/ 253 f179 1"/>
              <a:gd name="f197" fmla="*/ 473 f178 1"/>
              <a:gd name="f198" fmla="*/ 266 f179 1"/>
              <a:gd name="f199" fmla="*/ 498 f178 1"/>
              <a:gd name="f200" fmla="*/ 244 f179 1"/>
              <a:gd name="f201" fmla="*/ 518 f178 1"/>
              <a:gd name="f202" fmla="*/ 24 f179 1"/>
              <a:gd name="f203" fmla="*/ 2 f179 1"/>
              <a:gd name="f204" fmla="*/ 500 f178 1"/>
              <a:gd name="f205" fmla="*/ 15 f179 1"/>
              <a:gd name="f206" fmla="*/ 474 f178 1"/>
              <a:gd name="f207" fmla="*/ 458 f178 1"/>
              <a:gd name="f208" fmla="*/ 205 f178 1"/>
              <a:gd name="f209" fmla="*/ 171 f178 1"/>
              <a:gd name="f210" fmla="*/ 23 f179 1"/>
              <a:gd name="f211" fmla="*/ 32 f179 1"/>
              <a:gd name="f212" fmla="*/ 142 f178 1"/>
              <a:gd name="f213" fmla="*/ 128 f179 1"/>
              <a:gd name="f214" fmla="*/ 89 f178 1"/>
              <a:gd name="f215" fmla="*/ 116 f179 1"/>
              <a:gd name="f216" fmla="*/ 88 f178 1"/>
              <a:gd name="f217" fmla="*/ 103 f179 1"/>
              <a:gd name="f218" fmla="*/ 76 f178 1"/>
              <a:gd name="f219" fmla="*/ 95 f179 1"/>
              <a:gd name="f220" fmla="*/ 19 f178 1"/>
              <a:gd name="f221" fmla="*/ 112 f179 1"/>
              <a:gd name="f222" fmla="*/ 0 f178 1"/>
              <a:gd name="f223" fmla="*/ 157 f179 1"/>
              <a:gd name="f224" fmla="*/ 173 f179 1"/>
              <a:gd name="f225" fmla="*/ 20 f178 1"/>
              <a:gd name="f226" fmla="*/ 167 f179 1"/>
              <a:gd name="f227" fmla="*/ 65 f178 1"/>
              <a:gd name="f228" fmla="*/ 37 f179 1"/>
              <a:gd name="f229" fmla="*/ 231 f179 1"/>
              <a:gd name="f230" fmla="*/ 46 f179 1"/>
              <a:gd name="f231" fmla="*/ 145 f178 1"/>
              <a:gd name="f232" fmla="*/ 221 f179 1"/>
              <a:gd name="f233" fmla="*/ 134 f179 1"/>
              <a:gd name="f234" fmla="*/ 181 f178 1"/>
              <a:gd name="f235" fmla="*/ 241 f179 1"/>
              <a:gd name="f236" fmla="*/ 254 f179 1"/>
              <a:gd name="f237" fmla="*/ 170 f178 1"/>
              <a:gd name="f238" fmla="*/ 158 f178 1"/>
              <a:gd name="f239" fmla="*/ 27 f179 1"/>
              <a:gd name="f240" fmla="*/ 19 f179 1"/>
              <a:gd name="f241" fmla="*/ 161 f178 1"/>
              <a:gd name="f242" fmla="*/ 172 f178 1"/>
              <a:gd name="f243" fmla="*/ 28 f179 1"/>
              <a:gd name="f244" fmla="*/ 180 f178 1"/>
              <a:gd name="f245" fmla="*/ 133 f179 1"/>
              <a:gd name="f246" fmla="*/ 506 f178 1"/>
              <a:gd name="f247" fmla="*/ 239 f179 1"/>
              <a:gd name="f248" fmla="*/ 238 f179 1"/>
              <a:gd name="f249" fmla="*/ 483 f178 1"/>
              <a:gd name="f250" fmla="*/ 30 f179 1"/>
              <a:gd name="f251" fmla="*/ 14 f179 1"/>
              <a:gd name="f252" fmla="*/ 495 f178 1"/>
              <a:gd name="f253" fmla="*/ 115 f179 1"/>
              <a:gd name="f254" fmla="*/ 148 f179 1"/>
              <a:gd name="f255" fmla="*/ 154 f179 1"/>
              <a:gd name="f256" fmla="*/ 71 f178 1"/>
              <a:gd name="f257" fmla="*/ 161 f179 1"/>
              <a:gd name="f258" fmla="*/ 13 f178 1"/>
              <a:gd name="f259" fmla="*/ 106 f179 1"/>
              <a:gd name="f260" fmla="+- f180 0 f1"/>
              <a:gd name="f261" fmla="*/ f183 1 268"/>
              <a:gd name="f262" fmla="*/ f184 1 518"/>
              <a:gd name="f263" fmla="*/ f185 1 268"/>
              <a:gd name="f264" fmla="*/ f186 1 518"/>
              <a:gd name="f265" fmla="*/ f187 1 268"/>
              <a:gd name="f266" fmla="*/ f188 1 518"/>
              <a:gd name="f267" fmla="*/ f189 1 268"/>
              <a:gd name="f268" fmla="*/ f190 1 518"/>
              <a:gd name="f269" fmla="*/ f191 1 268"/>
              <a:gd name="f270" fmla="*/ f192 1 518"/>
              <a:gd name="f271" fmla="*/ f193 1 268"/>
              <a:gd name="f272" fmla="*/ f194 1 518"/>
              <a:gd name="f273" fmla="*/ f195 1 518"/>
              <a:gd name="f274" fmla="*/ f196 1 268"/>
              <a:gd name="f275" fmla="*/ f197 1 518"/>
              <a:gd name="f276" fmla="*/ f198 1 268"/>
              <a:gd name="f277" fmla="*/ f199 1 518"/>
              <a:gd name="f278" fmla="*/ f200 1 268"/>
              <a:gd name="f279" fmla="*/ f201 1 518"/>
              <a:gd name="f280" fmla="*/ f202 1 268"/>
              <a:gd name="f281" fmla="*/ f203 1 268"/>
              <a:gd name="f282" fmla="*/ f204 1 518"/>
              <a:gd name="f283" fmla="*/ f205 1 268"/>
              <a:gd name="f284" fmla="*/ f206 1 518"/>
              <a:gd name="f285" fmla="*/ f207 1 518"/>
              <a:gd name="f286" fmla="*/ f208 1 518"/>
              <a:gd name="f287" fmla="*/ f209 1 518"/>
              <a:gd name="f288" fmla="*/ f210 1 268"/>
              <a:gd name="f289" fmla="*/ f211 1 268"/>
              <a:gd name="f290" fmla="*/ f212 1 518"/>
              <a:gd name="f291" fmla="*/ f213 1 268"/>
              <a:gd name="f292" fmla="*/ f214 1 518"/>
              <a:gd name="f293" fmla="*/ f215 1 268"/>
              <a:gd name="f294" fmla="*/ f216 1 518"/>
              <a:gd name="f295" fmla="*/ f217 1 268"/>
              <a:gd name="f296" fmla="*/ f218 1 518"/>
              <a:gd name="f297" fmla="*/ f219 1 268"/>
              <a:gd name="f298" fmla="*/ f220 1 518"/>
              <a:gd name="f299" fmla="*/ f221 1 268"/>
              <a:gd name="f300" fmla="*/ f222 1 518"/>
              <a:gd name="f301" fmla="*/ f223 1 268"/>
              <a:gd name="f302" fmla="*/ f224 1 268"/>
              <a:gd name="f303" fmla="*/ f225 1 518"/>
              <a:gd name="f304" fmla="*/ f226 1 268"/>
              <a:gd name="f305" fmla="*/ f227 1 518"/>
              <a:gd name="f306" fmla="*/ f228 1 268"/>
              <a:gd name="f307" fmla="*/ f229 1 268"/>
              <a:gd name="f308" fmla="*/ f230 1 268"/>
              <a:gd name="f309" fmla="*/ f231 1 518"/>
              <a:gd name="f310" fmla="*/ f232 1 268"/>
              <a:gd name="f311" fmla="*/ f233 1 268"/>
              <a:gd name="f312" fmla="*/ f234 1 518"/>
              <a:gd name="f313" fmla="*/ f235 1 268"/>
              <a:gd name="f314" fmla="*/ f236 1 268"/>
              <a:gd name="f315" fmla="*/ f237 1 518"/>
              <a:gd name="f316" fmla="*/ f238 1 518"/>
              <a:gd name="f317" fmla="*/ f239 1 268"/>
              <a:gd name="f318" fmla="*/ f240 1 268"/>
              <a:gd name="f319" fmla="*/ f241 1 518"/>
              <a:gd name="f320" fmla="*/ f242 1 518"/>
              <a:gd name="f321" fmla="*/ f243 1 268"/>
              <a:gd name="f322" fmla="*/ f244 1 518"/>
              <a:gd name="f323" fmla="*/ f245 1 268"/>
              <a:gd name="f324" fmla="*/ f246 1 518"/>
              <a:gd name="f325" fmla="*/ f247 1 268"/>
              <a:gd name="f326" fmla="*/ f248 1 268"/>
              <a:gd name="f327" fmla="*/ f249 1 518"/>
              <a:gd name="f328" fmla="*/ f250 1 268"/>
              <a:gd name="f329" fmla="*/ f251 1 268"/>
              <a:gd name="f330" fmla="*/ f252 1 518"/>
              <a:gd name="f331" fmla="*/ f253 1 268"/>
              <a:gd name="f332" fmla="*/ f254 1 268"/>
              <a:gd name="f333" fmla="*/ f255 1 268"/>
              <a:gd name="f334" fmla="*/ f256 1 518"/>
              <a:gd name="f335" fmla="*/ f257 1 268"/>
              <a:gd name="f336" fmla="*/ f258 1 518"/>
              <a:gd name="f337" fmla="*/ f259 1 268"/>
              <a:gd name="f338" fmla="*/ 0 1 f181"/>
              <a:gd name="f339" fmla="*/ f175 1 f181"/>
              <a:gd name="f340" fmla="*/ 0 1 f182"/>
              <a:gd name="f341" fmla="*/ f176 1 f182"/>
              <a:gd name="f342" fmla="*/ f261 1 f181"/>
              <a:gd name="f343" fmla="*/ f262 1 f182"/>
              <a:gd name="f344" fmla="*/ f263 1 f181"/>
              <a:gd name="f345" fmla="*/ f264 1 f182"/>
              <a:gd name="f346" fmla="*/ f265 1 f181"/>
              <a:gd name="f347" fmla="*/ f266 1 f182"/>
              <a:gd name="f348" fmla="*/ f267 1 f181"/>
              <a:gd name="f349" fmla="*/ f268 1 f182"/>
              <a:gd name="f350" fmla="*/ f269 1 f181"/>
              <a:gd name="f351" fmla="*/ f270 1 f182"/>
              <a:gd name="f352" fmla="*/ f271 1 f181"/>
              <a:gd name="f353" fmla="*/ f272 1 f182"/>
              <a:gd name="f354" fmla="*/ f273 1 f182"/>
              <a:gd name="f355" fmla="*/ f274 1 f181"/>
              <a:gd name="f356" fmla="*/ f275 1 f182"/>
              <a:gd name="f357" fmla="*/ f276 1 f181"/>
              <a:gd name="f358" fmla="*/ f277 1 f182"/>
              <a:gd name="f359" fmla="*/ f278 1 f181"/>
              <a:gd name="f360" fmla="*/ f279 1 f182"/>
              <a:gd name="f361" fmla="*/ f280 1 f181"/>
              <a:gd name="f362" fmla="*/ f281 1 f181"/>
              <a:gd name="f363" fmla="*/ f282 1 f182"/>
              <a:gd name="f364" fmla="*/ f283 1 f181"/>
              <a:gd name="f365" fmla="*/ f284 1 f182"/>
              <a:gd name="f366" fmla="*/ f285 1 f182"/>
              <a:gd name="f367" fmla="*/ f286 1 f182"/>
              <a:gd name="f368" fmla="*/ f287 1 f182"/>
              <a:gd name="f369" fmla="*/ f288 1 f181"/>
              <a:gd name="f370" fmla="*/ f289 1 f181"/>
              <a:gd name="f371" fmla="*/ f290 1 f182"/>
              <a:gd name="f372" fmla="*/ f291 1 f181"/>
              <a:gd name="f373" fmla="*/ f292 1 f182"/>
              <a:gd name="f374" fmla="*/ f293 1 f181"/>
              <a:gd name="f375" fmla="*/ f294 1 f182"/>
              <a:gd name="f376" fmla="*/ f295 1 f181"/>
              <a:gd name="f377" fmla="*/ f296 1 f182"/>
              <a:gd name="f378" fmla="*/ f297 1 f181"/>
              <a:gd name="f379" fmla="*/ f298 1 f182"/>
              <a:gd name="f380" fmla="*/ f299 1 f181"/>
              <a:gd name="f381" fmla="*/ f300 1 f182"/>
              <a:gd name="f382" fmla="*/ f301 1 f181"/>
              <a:gd name="f383" fmla="*/ f302 1 f181"/>
              <a:gd name="f384" fmla="*/ f303 1 f182"/>
              <a:gd name="f385" fmla="*/ f304 1 f181"/>
              <a:gd name="f386" fmla="*/ f305 1 f182"/>
              <a:gd name="f387" fmla="*/ f306 1 f181"/>
              <a:gd name="f388" fmla="*/ f307 1 f181"/>
              <a:gd name="f389" fmla="*/ f308 1 f181"/>
              <a:gd name="f390" fmla="*/ f309 1 f182"/>
              <a:gd name="f391" fmla="*/ f310 1 f181"/>
              <a:gd name="f392" fmla="*/ f311 1 f181"/>
              <a:gd name="f393" fmla="*/ f312 1 f182"/>
              <a:gd name="f394" fmla="*/ f313 1 f181"/>
              <a:gd name="f395" fmla="*/ f314 1 f181"/>
              <a:gd name="f396" fmla="*/ f315 1 f182"/>
              <a:gd name="f397" fmla="*/ f316 1 f182"/>
              <a:gd name="f398" fmla="*/ f317 1 f181"/>
              <a:gd name="f399" fmla="*/ f318 1 f181"/>
              <a:gd name="f400" fmla="*/ f319 1 f182"/>
              <a:gd name="f401" fmla="*/ f320 1 f182"/>
              <a:gd name="f402" fmla="*/ f321 1 f181"/>
              <a:gd name="f403" fmla="*/ f322 1 f182"/>
              <a:gd name="f404" fmla="*/ f323 1 f181"/>
              <a:gd name="f405" fmla="*/ f324 1 f182"/>
              <a:gd name="f406" fmla="*/ f325 1 f181"/>
              <a:gd name="f407" fmla="*/ f326 1 f181"/>
              <a:gd name="f408" fmla="*/ f327 1 f182"/>
              <a:gd name="f409" fmla="*/ f328 1 f181"/>
              <a:gd name="f410" fmla="*/ f329 1 f181"/>
              <a:gd name="f411" fmla="*/ f330 1 f182"/>
              <a:gd name="f412" fmla="*/ f331 1 f181"/>
              <a:gd name="f413" fmla="*/ f332 1 f181"/>
              <a:gd name="f414" fmla="*/ f333 1 f181"/>
              <a:gd name="f415" fmla="*/ f334 1 f182"/>
              <a:gd name="f416" fmla="*/ f335 1 f181"/>
              <a:gd name="f417" fmla="*/ f336 1 f182"/>
              <a:gd name="f418" fmla="*/ f337 1 f181"/>
              <a:gd name="f419" fmla="*/ f338 f172 1"/>
              <a:gd name="f420" fmla="*/ f339 f172 1"/>
              <a:gd name="f421" fmla="*/ f341 f173 1"/>
              <a:gd name="f422" fmla="*/ f340 f173 1"/>
              <a:gd name="f423" fmla="*/ f342 f172 1"/>
              <a:gd name="f424" fmla="*/ f343 f173 1"/>
              <a:gd name="f425" fmla="*/ f344 f172 1"/>
              <a:gd name="f426" fmla="*/ f345 f173 1"/>
              <a:gd name="f427" fmla="*/ f346 f172 1"/>
              <a:gd name="f428" fmla="*/ f347 f173 1"/>
              <a:gd name="f429" fmla="*/ f348 f172 1"/>
              <a:gd name="f430" fmla="*/ f349 f173 1"/>
              <a:gd name="f431" fmla="*/ f350 f172 1"/>
              <a:gd name="f432" fmla="*/ f351 f173 1"/>
              <a:gd name="f433" fmla="*/ f352 f172 1"/>
              <a:gd name="f434" fmla="*/ f353 f173 1"/>
              <a:gd name="f435" fmla="*/ f354 f173 1"/>
              <a:gd name="f436" fmla="*/ f355 f172 1"/>
              <a:gd name="f437" fmla="*/ f356 f173 1"/>
              <a:gd name="f438" fmla="*/ f357 f172 1"/>
              <a:gd name="f439" fmla="*/ f358 f173 1"/>
              <a:gd name="f440" fmla="*/ f359 f172 1"/>
              <a:gd name="f441" fmla="*/ f360 f173 1"/>
              <a:gd name="f442" fmla="*/ f361 f172 1"/>
              <a:gd name="f443" fmla="*/ f362 f172 1"/>
              <a:gd name="f444" fmla="*/ f363 f173 1"/>
              <a:gd name="f445" fmla="*/ f364 f172 1"/>
              <a:gd name="f446" fmla="*/ f365 f173 1"/>
              <a:gd name="f447" fmla="*/ f366 f173 1"/>
              <a:gd name="f448" fmla="*/ f367 f173 1"/>
              <a:gd name="f449" fmla="*/ f368 f173 1"/>
              <a:gd name="f450" fmla="*/ f369 f172 1"/>
              <a:gd name="f451" fmla="*/ f370 f172 1"/>
              <a:gd name="f452" fmla="*/ f371 f173 1"/>
              <a:gd name="f453" fmla="*/ f372 f172 1"/>
              <a:gd name="f454" fmla="*/ f373 f173 1"/>
              <a:gd name="f455" fmla="*/ f374 f172 1"/>
              <a:gd name="f456" fmla="*/ f375 f173 1"/>
              <a:gd name="f457" fmla="*/ f376 f172 1"/>
              <a:gd name="f458" fmla="*/ f377 f173 1"/>
              <a:gd name="f459" fmla="*/ f378 f172 1"/>
              <a:gd name="f460" fmla="*/ f379 f173 1"/>
              <a:gd name="f461" fmla="*/ f380 f172 1"/>
              <a:gd name="f462" fmla="*/ f381 f173 1"/>
              <a:gd name="f463" fmla="*/ f382 f172 1"/>
              <a:gd name="f464" fmla="*/ f383 f172 1"/>
              <a:gd name="f465" fmla="*/ f384 f173 1"/>
              <a:gd name="f466" fmla="*/ f385 f172 1"/>
              <a:gd name="f467" fmla="*/ f386 f173 1"/>
              <a:gd name="f468" fmla="*/ f387 f172 1"/>
              <a:gd name="f469" fmla="*/ f388 f172 1"/>
              <a:gd name="f470" fmla="*/ f389 f172 1"/>
              <a:gd name="f471" fmla="*/ f390 f173 1"/>
              <a:gd name="f472" fmla="*/ f391 f172 1"/>
              <a:gd name="f473" fmla="*/ f392 f172 1"/>
              <a:gd name="f474" fmla="*/ f393 f173 1"/>
              <a:gd name="f475" fmla="*/ f394 f172 1"/>
              <a:gd name="f476" fmla="*/ f395 f172 1"/>
              <a:gd name="f477" fmla="*/ f396 f173 1"/>
              <a:gd name="f478" fmla="*/ f397 f173 1"/>
              <a:gd name="f479" fmla="*/ f398 f172 1"/>
              <a:gd name="f480" fmla="*/ f399 f172 1"/>
              <a:gd name="f481" fmla="*/ f400 f173 1"/>
              <a:gd name="f482" fmla="*/ f401 f173 1"/>
              <a:gd name="f483" fmla="*/ f402 f172 1"/>
              <a:gd name="f484" fmla="*/ f403 f173 1"/>
              <a:gd name="f485" fmla="*/ f404 f172 1"/>
              <a:gd name="f486" fmla="*/ f405 f173 1"/>
              <a:gd name="f487" fmla="*/ f406 f172 1"/>
              <a:gd name="f488" fmla="*/ f407 f172 1"/>
              <a:gd name="f489" fmla="*/ f408 f173 1"/>
              <a:gd name="f490" fmla="*/ f409 f172 1"/>
              <a:gd name="f491" fmla="*/ f410 f172 1"/>
              <a:gd name="f492" fmla="*/ f411 f173 1"/>
              <a:gd name="f493" fmla="*/ f412 f172 1"/>
              <a:gd name="f494" fmla="*/ f413 f172 1"/>
              <a:gd name="f495" fmla="*/ f414 f172 1"/>
              <a:gd name="f496" fmla="*/ f415 f173 1"/>
              <a:gd name="f497" fmla="*/ f416 f172 1"/>
              <a:gd name="f498" fmla="*/ f417 f173 1"/>
              <a:gd name="f499" fmla="*/ f418 f17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0">
                <a:pos x="f423" y="f424"/>
              </a:cxn>
              <a:cxn ang="f260">
                <a:pos x="f425" y="f426"/>
              </a:cxn>
              <a:cxn ang="f260">
                <a:pos x="f427" y="f428"/>
              </a:cxn>
              <a:cxn ang="f260">
                <a:pos x="f429" y="f430"/>
              </a:cxn>
              <a:cxn ang="f260">
                <a:pos x="f431" y="f432"/>
              </a:cxn>
              <a:cxn ang="f260">
                <a:pos x="f433" y="f434"/>
              </a:cxn>
              <a:cxn ang="f260">
                <a:pos x="f433" y="f435"/>
              </a:cxn>
              <a:cxn ang="f260">
                <a:pos x="f436" y="f437"/>
              </a:cxn>
              <a:cxn ang="f260">
                <a:pos x="f438" y="f439"/>
              </a:cxn>
              <a:cxn ang="f260">
                <a:pos x="f440" y="f441"/>
              </a:cxn>
              <a:cxn ang="f260">
                <a:pos x="f442" y="f441"/>
              </a:cxn>
              <a:cxn ang="f260">
                <a:pos x="f443" y="f444"/>
              </a:cxn>
              <a:cxn ang="f260">
                <a:pos x="f445" y="f446"/>
              </a:cxn>
              <a:cxn ang="f260">
                <a:pos x="f442" y="f447"/>
              </a:cxn>
              <a:cxn ang="f260">
                <a:pos x="f442" y="f448"/>
              </a:cxn>
              <a:cxn ang="f260">
                <a:pos x="f442" y="f434"/>
              </a:cxn>
              <a:cxn ang="f260">
                <a:pos x="f443" y="f449"/>
              </a:cxn>
              <a:cxn ang="f260">
                <a:pos x="f450" y="f428"/>
              </a:cxn>
              <a:cxn ang="f260">
                <a:pos x="f451" y="f452"/>
              </a:cxn>
              <a:cxn ang="f260">
                <a:pos x="f453" y="f454"/>
              </a:cxn>
              <a:cxn ang="f260">
                <a:pos x="f455" y="f456"/>
              </a:cxn>
              <a:cxn ang="f260">
                <a:pos x="f457" y="f458"/>
              </a:cxn>
              <a:cxn ang="f260">
                <a:pos x="f459" y="f460"/>
              </a:cxn>
              <a:cxn ang="f260">
                <a:pos x="f461" y="f462"/>
              </a:cxn>
              <a:cxn ang="f260">
                <a:pos x="f463" y="f462"/>
              </a:cxn>
              <a:cxn ang="f260">
                <a:pos x="f464" y="f465"/>
              </a:cxn>
              <a:cxn ang="f260">
                <a:pos x="f466" y="f467"/>
              </a:cxn>
              <a:cxn ang="f260">
                <a:pos x="f423" y="f424"/>
              </a:cxn>
              <a:cxn ang="f260">
                <a:pos x="f468" y="f432"/>
              </a:cxn>
              <a:cxn ang="f260">
                <a:pos x="f468" y="f435"/>
              </a:cxn>
              <a:cxn ang="f260">
                <a:pos x="f469" y="f435"/>
              </a:cxn>
              <a:cxn ang="f260">
                <a:pos x="f469" y="f432"/>
              </a:cxn>
              <a:cxn ang="f260">
                <a:pos x="f468" y="f432"/>
              </a:cxn>
              <a:cxn ang="f260">
                <a:pos x="f470" y="f471"/>
              </a:cxn>
              <a:cxn ang="f260">
                <a:pos x="f472" y="f471"/>
              </a:cxn>
              <a:cxn ang="f260">
                <a:pos x="f470" y="f471"/>
              </a:cxn>
              <a:cxn ang="f260">
                <a:pos x="f473" y="f474"/>
              </a:cxn>
              <a:cxn ang="f260">
                <a:pos x="f475" y="f474"/>
              </a:cxn>
              <a:cxn ang="f260">
                <a:pos x="f476" y="f477"/>
              </a:cxn>
              <a:cxn ang="f260">
                <a:pos x="f475" y="f478"/>
              </a:cxn>
              <a:cxn ang="f260">
                <a:pos x="f479" y="f478"/>
              </a:cxn>
              <a:cxn ang="f260">
                <a:pos x="f480" y="f481"/>
              </a:cxn>
              <a:cxn ang="f260">
                <a:pos x="f445" y="f482"/>
              </a:cxn>
              <a:cxn ang="f260">
                <a:pos x="f483" y="f484"/>
              </a:cxn>
              <a:cxn ang="f260">
                <a:pos x="f473" y="f474"/>
              </a:cxn>
              <a:cxn ang="f260">
                <a:pos x="f485" y="f486"/>
              </a:cxn>
              <a:cxn ang="f260">
                <a:pos x="f487" y="f486"/>
              </a:cxn>
              <a:cxn ang="f260">
                <a:pos x="f436" y="f439"/>
              </a:cxn>
              <a:cxn ang="f260">
                <a:pos x="f488" y="f489"/>
              </a:cxn>
              <a:cxn ang="f260">
                <a:pos x="f490" y="f489"/>
              </a:cxn>
              <a:cxn ang="f260">
                <a:pos x="f491" y="f492"/>
              </a:cxn>
              <a:cxn ang="f260">
                <a:pos x="f490" y="f486"/>
              </a:cxn>
              <a:cxn ang="f260">
                <a:pos x="f485" y="f486"/>
              </a:cxn>
              <a:cxn ang="f260">
                <a:pos x="f493" y="f458"/>
              </a:cxn>
              <a:cxn ang="f260">
                <a:pos x="f494" y="f458"/>
              </a:cxn>
              <a:cxn ang="f260">
                <a:pos x="f495" y="f496"/>
              </a:cxn>
              <a:cxn ang="f260">
                <a:pos x="f497" y="f460"/>
              </a:cxn>
              <a:cxn ang="f260">
                <a:pos x="f463" y="f498"/>
              </a:cxn>
              <a:cxn ang="f260">
                <a:pos x="f499" y="f498"/>
              </a:cxn>
              <a:cxn ang="f260">
                <a:pos x="f493" y="f458"/>
              </a:cxn>
            </a:cxnLst>
            <a:rect l="f419" t="f422" r="f420" b="f421"/>
            <a:pathLst>
              <a:path w="268" h="518">
                <a:moveTo>
                  <a:pt x="f8" y="f9"/>
                </a:moveTo>
                <a:cubicBezTo>
                  <a:pt x="f2" y="f10"/>
                  <a:pt x="f11" y="f12"/>
                  <a:pt x="f13" y="f8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6" y="f26"/>
                  <a:pt x="f27" y="f28"/>
                  <a:pt x="f29" y="f30"/>
                </a:cubicBezTo>
                <a:cubicBezTo>
                  <a:pt x="f31" y="f30"/>
                  <a:pt x="f31" y="f32"/>
                  <a:pt x="f33" y="f32"/>
                </a:cubicBezTo>
                <a:cubicBezTo>
                  <a:pt x="f33" y="f34"/>
                  <a:pt x="f33" y="f35"/>
                  <a:pt x="f33" y="f36"/>
                </a:cubicBezTo>
                <a:cubicBezTo>
                  <a:pt x="f29" y="f37"/>
                  <a:pt x="f38" y="f39"/>
                  <a:pt x="f40" y="f41"/>
                </a:cubicBezTo>
                <a:cubicBezTo>
                  <a:pt x="f42" y="f43"/>
                  <a:pt x="f6" y="f44"/>
                  <a:pt x="f22" y="f45"/>
                </a:cubicBezTo>
                <a:cubicBezTo>
                  <a:pt x="f46" y="f47"/>
                  <a:pt x="f48" y="f7"/>
                  <a:pt x="f49" y="f7"/>
                </a:cubicBezTo>
                <a:cubicBezTo>
                  <a:pt x="f50" y="f7"/>
                  <a:pt x="f51" y="f7"/>
                  <a:pt x="f52" y="f7"/>
                </a:cubicBezTo>
                <a:cubicBezTo>
                  <a:pt x="f53" y="f7"/>
                  <a:pt x="f54" y="f47"/>
                  <a:pt x="f55" y="f56"/>
                </a:cubicBezTo>
                <a:cubicBezTo>
                  <a:pt x="f5" y="f44"/>
                  <a:pt x="f57" y="f43"/>
                  <a:pt x="f58" y="f59"/>
                </a:cubicBezTo>
                <a:cubicBezTo>
                  <a:pt x="f52" y="f37"/>
                  <a:pt x="f52" y="f60"/>
                  <a:pt x="f52" y="f61"/>
                </a:cubicBezTo>
                <a:cubicBezTo>
                  <a:pt x="f52" y="f62"/>
                  <a:pt x="f52" y="f63"/>
                  <a:pt x="f52" y="f64"/>
                </a:cubicBezTo>
                <a:cubicBezTo>
                  <a:pt x="f52" y="f65"/>
                  <a:pt x="f52" y="f66"/>
                  <a:pt x="f52" y="f32"/>
                </a:cubicBezTo>
                <a:cubicBezTo>
                  <a:pt x="f67" y="f68"/>
                  <a:pt x="f55" y="f69"/>
                  <a:pt x="f55" y="f50"/>
                </a:cubicBezTo>
                <a:cubicBezTo>
                  <a:pt x="f70" y="f71"/>
                  <a:pt x="f72" y="f21"/>
                  <a:pt x="f73" y="f19"/>
                </a:cubicBezTo>
                <a:cubicBezTo>
                  <a:pt x="f74" y="f17"/>
                  <a:pt x="f75" y="f76"/>
                  <a:pt x="f77" y="f78"/>
                </a:cubicBezTo>
                <a:cubicBezTo>
                  <a:pt x="f79" y="f80"/>
                  <a:pt x="f81" y="f51"/>
                  <a:pt x="f82" y="f83"/>
                </a:cubicBezTo>
                <a:cubicBezTo>
                  <a:pt x="f84" y="f83"/>
                  <a:pt x="f85" y="f83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51" y="f96"/>
                  <a:pt x="f97" y="f98"/>
                </a:cubicBezTo>
                <a:cubicBezTo>
                  <a:pt x="f10" y="f99"/>
                  <a:pt x="f100" y="f70"/>
                  <a:pt x="f101" y="f5"/>
                </a:cubicBezTo>
                <a:cubicBezTo>
                  <a:pt x="f102" y="f5"/>
                  <a:pt x="f78" y="f5"/>
                  <a:pt x="f71" y="f5"/>
                </a:cubicBezTo>
                <a:cubicBezTo>
                  <a:pt x="f103" y="f70"/>
                  <a:pt x="f104" y="f105"/>
                  <a:pt x="f106" y="f107"/>
                </a:cubicBezTo>
                <a:cubicBezTo>
                  <a:pt x="f50" y="f108"/>
                  <a:pt x="f103" y="f109"/>
                  <a:pt x="f110" y="f111"/>
                </a:cubicBezTo>
                <a:cubicBezTo>
                  <a:pt x="f112" y="f89"/>
                  <a:pt x="f113" y="f89"/>
                  <a:pt x="f8" y="f9"/>
                </a:cubicBezTo>
                <a:close/>
                <a:moveTo>
                  <a:pt x="f114" y="f30"/>
                </a:moveTo>
                <a:cubicBezTo>
                  <a:pt x="f114" y="f34"/>
                  <a:pt x="f114" y="f35"/>
                  <a:pt x="f114" y="f36"/>
                </a:cubicBezTo>
                <a:cubicBezTo>
                  <a:pt x="f92" y="f36"/>
                  <a:pt x="f110" y="f36"/>
                  <a:pt x="f115" y="f36"/>
                </a:cubicBezTo>
                <a:cubicBezTo>
                  <a:pt x="f115" y="f116"/>
                  <a:pt x="f115" y="f34"/>
                  <a:pt x="f115" y="f30"/>
                </a:cubicBezTo>
                <a:cubicBezTo>
                  <a:pt x="f117" y="f30"/>
                  <a:pt x="f118" y="f30"/>
                  <a:pt x="f114" y="f30"/>
                </a:cubicBezTo>
                <a:close/>
                <a:moveTo>
                  <a:pt x="f119" y="f17"/>
                </a:moveTo>
                <a:cubicBezTo>
                  <a:pt x="f120" y="f17"/>
                  <a:pt x="f113" y="f17"/>
                  <a:pt x="f121" y="f17"/>
                </a:cubicBezTo>
                <a:cubicBezTo>
                  <a:pt x="f122" y="f9"/>
                  <a:pt x="f123" y="f124"/>
                  <a:pt x="f119" y="f17"/>
                </a:cubicBezTo>
                <a:close/>
                <a:moveTo>
                  <a:pt x="f125" y="f122"/>
                </a:moveTo>
                <a:cubicBezTo>
                  <a:pt x="f126" y="f122"/>
                  <a:pt x="f64" y="f122"/>
                  <a:pt x="f127" y="f122"/>
                </a:cubicBezTo>
                <a:cubicBezTo>
                  <a:pt x="f128" y="f122"/>
                  <a:pt x="f129" y="f130"/>
                  <a:pt x="f129" y="f126"/>
                </a:cubicBezTo>
                <a:cubicBezTo>
                  <a:pt x="f129" y="f131"/>
                  <a:pt x="f128" y="f132"/>
                  <a:pt x="f127" y="f132"/>
                </a:cubicBezTo>
                <a:cubicBezTo>
                  <a:pt x="f126" y="f132"/>
                  <a:pt x="f100" y="f132"/>
                  <a:pt x="f133" y="f132"/>
                </a:cubicBezTo>
                <a:cubicBezTo>
                  <a:pt x="f52" y="f132"/>
                  <a:pt x="f107" y="f134"/>
                  <a:pt x="f98" y="f135"/>
                </a:cubicBezTo>
                <a:cubicBezTo>
                  <a:pt x="f136" y="f112"/>
                  <a:pt x="f137" y="f126"/>
                  <a:pt x="f58" y="f138"/>
                </a:cubicBezTo>
                <a:cubicBezTo>
                  <a:pt x="f139" y="f140"/>
                  <a:pt x="f73" y="f2"/>
                  <a:pt x="f141" y="f2"/>
                </a:cubicBezTo>
                <a:cubicBezTo>
                  <a:pt x="f79" y="f122"/>
                  <a:pt x="f100" y="f122"/>
                  <a:pt x="f125" y="f122"/>
                </a:cubicBezTo>
                <a:close/>
                <a:moveTo>
                  <a:pt x="f142" y="f143"/>
                </a:moveTo>
                <a:cubicBezTo>
                  <a:pt x="f103" y="f143"/>
                  <a:pt x="f144" y="f145"/>
                  <a:pt x="f146" y="f143"/>
                </a:cubicBezTo>
                <a:cubicBezTo>
                  <a:pt x="f33" y="f143"/>
                  <a:pt x="f147" y="f145"/>
                  <a:pt x="f40" y="f45"/>
                </a:cubicBezTo>
                <a:cubicBezTo>
                  <a:pt x="f148" y="f149"/>
                  <a:pt x="f147" y="f150"/>
                  <a:pt x="f151" y="f150"/>
                </a:cubicBezTo>
                <a:cubicBezTo>
                  <a:pt x="f103" y="f150"/>
                  <a:pt x="f100" y="f150"/>
                  <a:pt x="f75" y="f150"/>
                </a:cubicBezTo>
                <a:cubicBezTo>
                  <a:pt x="f98" y="f150"/>
                  <a:pt x="f137" y="f152"/>
                  <a:pt x="f137" y="f153"/>
                </a:cubicBezTo>
                <a:cubicBezTo>
                  <a:pt x="f58" y="f154"/>
                  <a:pt x="f155" y="f143"/>
                  <a:pt x="f75" y="f143"/>
                </a:cubicBezTo>
                <a:cubicBezTo>
                  <a:pt x="f156" y="f145"/>
                  <a:pt x="f100" y="f143"/>
                  <a:pt x="f142" y="f143"/>
                </a:cubicBezTo>
                <a:close/>
                <a:moveTo>
                  <a:pt x="f157" y="f93"/>
                </a:moveTo>
                <a:cubicBezTo>
                  <a:pt x="f102" y="f93"/>
                  <a:pt x="f158" y="f159"/>
                  <a:pt x="f21" y="f93"/>
                </a:cubicBezTo>
                <a:cubicBezTo>
                  <a:pt x="f160" y="f93"/>
                  <a:pt x="f161" y="f162"/>
                  <a:pt x="f163" y="f164"/>
                </a:cubicBezTo>
                <a:cubicBezTo>
                  <a:pt x="f165" y="f166"/>
                  <a:pt x="f134" y="f114"/>
                  <a:pt x="f135" y="f98"/>
                </a:cubicBezTo>
                <a:cubicBezTo>
                  <a:pt x="f135" y="f167"/>
                  <a:pt x="f132" y="f53"/>
                  <a:pt x="f71" y="f53"/>
                </a:cubicBezTo>
                <a:cubicBezTo>
                  <a:pt x="f8" y="f53"/>
                  <a:pt x="f168" y="f53"/>
                  <a:pt x="f169" y="f53"/>
                </a:cubicBezTo>
                <a:cubicBezTo>
                  <a:pt x="f88" y="f108"/>
                  <a:pt x="f101" y="f170"/>
                  <a:pt x="f157" y="f93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FF2B20B8-6F94-CA2A-430B-64F47F37AEC1}"/>
              </a:ext>
            </a:extLst>
          </p:cNvPr>
          <p:cNvSpPr/>
          <p:nvPr/>
        </p:nvSpPr>
        <p:spPr>
          <a:xfrm>
            <a:off x="528642" y="2335213"/>
            <a:ext cx="633414" cy="9747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1"/>
              <a:gd name="f7" fmla="val 386"/>
              <a:gd name="f8" fmla="val 8"/>
              <a:gd name="f9" fmla="val 345"/>
              <a:gd name="f10" fmla="val 17"/>
              <a:gd name="f11" fmla="val 306"/>
              <a:gd name="f12" fmla="val 25"/>
              <a:gd name="f13" fmla="val 267"/>
              <a:gd name="f14" fmla="val 26"/>
              <a:gd name="f15" fmla="val 264"/>
              <a:gd name="f16" fmla="val 27"/>
              <a:gd name="f17" fmla="val 261"/>
              <a:gd name="f18" fmla="val 29"/>
              <a:gd name="f19" fmla="val 258"/>
              <a:gd name="f20" fmla="val 75"/>
              <a:gd name="f21" fmla="val 181"/>
              <a:gd name="f22" fmla="val 121"/>
              <a:gd name="f23" fmla="val 104"/>
              <a:gd name="f24" fmla="val 168"/>
              <a:gd name="f25" fmla="val 182"/>
              <a:gd name="f26" fmla="val 4"/>
              <a:gd name="f27" fmla="val 197"/>
              <a:gd name="f28" fmla="val 221"/>
              <a:gd name="f29" fmla="val 14"/>
              <a:gd name="f30" fmla="val 223"/>
              <a:gd name="f31" fmla="val 16"/>
              <a:gd name="f32" fmla="val 226"/>
              <a:gd name="f33" fmla="val 229"/>
              <a:gd name="f34" fmla="val 19"/>
              <a:gd name="f35" fmla="val 247"/>
              <a:gd name="f36" fmla="val 30"/>
              <a:gd name="f37" fmla="val 48"/>
              <a:gd name="f38" fmla="val 240"/>
              <a:gd name="f39" fmla="val 66"/>
              <a:gd name="f40" fmla="val 212"/>
              <a:gd name="f41" fmla="val 114"/>
              <a:gd name="f42" fmla="val 183"/>
              <a:gd name="f43" fmla="val 161"/>
              <a:gd name="f44" fmla="val 155"/>
              <a:gd name="f45" fmla="val 208"/>
              <a:gd name="f46" fmla="val 139"/>
              <a:gd name="f47" fmla="val 234"/>
              <a:gd name="f48" fmla="val 123"/>
              <a:gd name="f49" fmla="val 260"/>
              <a:gd name="f50" fmla="val 108"/>
              <a:gd name="f51" fmla="val 287"/>
              <a:gd name="f52" fmla="val 101"/>
              <a:gd name="f53" fmla="val 299"/>
              <a:gd name="f54" fmla="val 92"/>
              <a:gd name="f55" fmla="val 309"/>
              <a:gd name="f56" fmla="val 81"/>
              <a:gd name="f57" fmla="val 318"/>
              <a:gd name="f58" fmla="val 54"/>
              <a:gd name="f59" fmla="val 340"/>
              <a:gd name="f60" fmla="val 28"/>
              <a:gd name="f61" fmla="val 362"/>
              <a:gd name="f62" fmla="val 93"/>
              <a:gd name="f63" fmla="val 276"/>
              <a:gd name="f64" fmla="val 94"/>
              <a:gd name="f65" fmla="val 95"/>
              <a:gd name="f66" fmla="val 96"/>
              <a:gd name="f67" fmla="val 277"/>
              <a:gd name="f68" fmla="val 98"/>
              <a:gd name="f69" fmla="val 274"/>
              <a:gd name="f70" fmla="val 271"/>
              <a:gd name="f71" fmla="val 103"/>
              <a:gd name="f72" fmla="val 268"/>
              <a:gd name="f73" fmla="val 126"/>
              <a:gd name="f74" fmla="val 230"/>
              <a:gd name="f75" fmla="val 149"/>
              <a:gd name="f76" fmla="val 192"/>
              <a:gd name="f77" fmla="val 172"/>
              <a:gd name="f78" fmla="val 154"/>
              <a:gd name="f79" fmla="val 175"/>
              <a:gd name="f80" fmla="val 178"/>
              <a:gd name="f81" fmla="val 144"/>
              <a:gd name="f82" fmla="val 138"/>
              <a:gd name="f83" fmla="val 136"/>
              <a:gd name="f84" fmla="val 133"/>
              <a:gd name="f85" fmla="val 130"/>
              <a:gd name="f86" fmla="val 131"/>
              <a:gd name="f87" fmla="val 132"/>
              <a:gd name="f88" fmla="val 134"/>
              <a:gd name="f89" fmla="val 171"/>
              <a:gd name="f90" fmla="val 135"/>
              <a:gd name="f91" fmla="val 170"/>
              <a:gd name="f92" fmla="val 137"/>
              <a:gd name="f93" fmla="val 148"/>
              <a:gd name="f94" fmla="val 174"/>
              <a:gd name="f95" fmla="val 210"/>
              <a:gd name="f96" fmla="val 105"/>
              <a:gd name="f97" fmla="val 246"/>
              <a:gd name="f98" fmla="val 100"/>
              <a:gd name="f99" fmla="val 253"/>
              <a:gd name="f100" fmla="val 91"/>
              <a:gd name="f101" fmla="val 270"/>
              <a:gd name="f102" fmla="val 273"/>
              <a:gd name="f103" fmla="val 79"/>
              <a:gd name="f104" fmla="val 262"/>
              <a:gd name="f105" fmla="val 82"/>
              <a:gd name="f106" fmla="val 84"/>
              <a:gd name="f107" fmla="val 257"/>
              <a:gd name="f108" fmla="val 239"/>
              <a:gd name="f109" fmla="val 115"/>
              <a:gd name="f110" fmla="val 204"/>
              <a:gd name="f111" fmla="val 179"/>
              <a:gd name="f112" fmla="val 146"/>
              <a:gd name="f113" fmla="val 160"/>
              <a:gd name="f114" fmla="val 128"/>
              <a:gd name="f115" fmla="val 162"/>
              <a:gd name="f116" fmla="val 122"/>
              <a:gd name="f117" fmla="val 118"/>
              <a:gd name="f118" fmla="val 158"/>
              <a:gd name="f119" fmla="val 120"/>
              <a:gd name="f120" fmla="val 152"/>
              <a:gd name="f121" fmla="val 151"/>
              <a:gd name="f122" fmla="val 124"/>
              <a:gd name="f123" fmla="val 125"/>
              <a:gd name="f124" fmla="val 166"/>
              <a:gd name="f125" fmla="val 102"/>
              <a:gd name="f126" fmla="val 207"/>
              <a:gd name="f127" fmla="val 77"/>
              <a:gd name="f128" fmla="val 248"/>
              <a:gd name="f129" fmla="val 73"/>
              <a:gd name="f130" fmla="val 254"/>
              <a:gd name="f131" fmla="val 72"/>
              <a:gd name="f132" fmla="val 259"/>
              <a:gd name="f133" fmla="val 74"/>
              <a:gd name="f134" fmla="val 111"/>
              <a:gd name="f135" fmla="val 143"/>
              <a:gd name="f136" fmla="val 109"/>
              <a:gd name="f137" fmla="val 142"/>
              <a:gd name="f138" fmla="val 107"/>
              <a:gd name="f139" fmla="val 141"/>
              <a:gd name="f140" fmla="val 140"/>
              <a:gd name="f141" fmla="val 106"/>
              <a:gd name="f142" fmla="val 156"/>
              <a:gd name="f143" fmla="val 80"/>
              <a:gd name="f144" fmla="val 198"/>
              <a:gd name="f145" fmla="val 55"/>
              <a:gd name="f146" fmla="val 241"/>
              <a:gd name="f147" fmla="val 244"/>
              <a:gd name="f148" fmla="val 252"/>
              <a:gd name="f149" fmla="val 57"/>
              <a:gd name="f150" fmla="val 250"/>
              <a:gd name="f151" fmla="val 62"/>
              <a:gd name="f152" fmla="val 249"/>
              <a:gd name="f153" fmla="val 64"/>
              <a:gd name="f154" fmla="val 89"/>
              <a:gd name="f155" fmla="val 203"/>
              <a:gd name="f156" fmla="val 116"/>
              <a:gd name="f157" fmla="val 224"/>
              <a:gd name="f158" fmla="val 67"/>
              <a:gd name="f159" fmla="val 185"/>
              <a:gd name="f160" fmla="val 56"/>
              <a:gd name="f161" fmla="val 44"/>
              <a:gd name="f162" fmla="val 51"/>
              <a:gd name="f163" fmla="val 159"/>
              <a:gd name="f164" fmla="val 194"/>
              <a:gd name="f165" fmla="val 85"/>
              <a:gd name="f166" fmla="val 213"/>
              <a:gd name="f167" fmla="val 97"/>
              <a:gd name="f168" fmla="val 217"/>
              <a:gd name="f169" fmla="val 220"/>
              <a:gd name="f170" fmla="val 40"/>
              <a:gd name="f171" fmla="val 37"/>
              <a:gd name="f172" fmla="val 289"/>
              <a:gd name="f173" fmla="val 34"/>
              <a:gd name="f174" fmla="val 302"/>
              <a:gd name="f175" fmla="val 31"/>
              <a:gd name="f176" fmla="val 316"/>
              <a:gd name="f177" fmla="val 33"/>
              <a:gd name="f178" fmla="val 322"/>
              <a:gd name="f179" fmla="val 35"/>
              <a:gd name="f180" fmla="val 324"/>
              <a:gd name="f181" fmla="val 38"/>
              <a:gd name="f182" fmla="val 326"/>
              <a:gd name="f183" fmla="val 43"/>
              <a:gd name="f184" fmla="val 328"/>
              <a:gd name="f185" fmla="val 45"/>
              <a:gd name="f186" fmla="val 68"/>
              <a:gd name="f187" fmla="val 308"/>
              <a:gd name="f188" fmla="val 298"/>
              <a:gd name="f189" fmla="val 290"/>
              <a:gd name="f190" fmla="val 53"/>
              <a:gd name="f191" fmla="val 282"/>
              <a:gd name="f192" fmla="+- 0 0 -90"/>
              <a:gd name="f193" fmla="*/ f3 1 251"/>
              <a:gd name="f194" fmla="*/ f4 1 386"/>
              <a:gd name="f195" fmla="val f5"/>
              <a:gd name="f196" fmla="val f6"/>
              <a:gd name="f197" fmla="val f7"/>
              <a:gd name="f198" fmla="*/ f192 f0 1"/>
              <a:gd name="f199" fmla="+- f197 0 f195"/>
              <a:gd name="f200" fmla="+- f196 0 f195"/>
              <a:gd name="f201" fmla="*/ f198 1 f2"/>
              <a:gd name="f202" fmla="*/ f200 1 251"/>
              <a:gd name="f203" fmla="*/ f199 1 386"/>
              <a:gd name="f204" fmla="*/ 0 f200 1"/>
              <a:gd name="f205" fmla="*/ 386 f199 1"/>
              <a:gd name="f206" fmla="*/ 25 f200 1"/>
              <a:gd name="f207" fmla="*/ 267 f199 1"/>
              <a:gd name="f208" fmla="*/ 29 f200 1"/>
              <a:gd name="f209" fmla="*/ 258 f199 1"/>
              <a:gd name="f210" fmla="*/ 168 f200 1"/>
              <a:gd name="f211" fmla="*/ 27 f199 1"/>
              <a:gd name="f212" fmla="*/ 221 f200 1"/>
              <a:gd name="f213" fmla="*/ 14 f199 1"/>
              <a:gd name="f214" fmla="*/ 229 f200 1"/>
              <a:gd name="f215" fmla="*/ 19 f199 1"/>
              <a:gd name="f216" fmla="*/ 240 f200 1"/>
              <a:gd name="f217" fmla="*/ 66 f199 1"/>
              <a:gd name="f218" fmla="*/ 155 f200 1"/>
              <a:gd name="f219" fmla="*/ 208 f199 1"/>
              <a:gd name="f220" fmla="*/ 108 f200 1"/>
              <a:gd name="f221" fmla="*/ 287 f199 1"/>
              <a:gd name="f222" fmla="*/ 81 f200 1"/>
              <a:gd name="f223" fmla="*/ 318 f199 1"/>
              <a:gd name="f224" fmla="*/ 93 f200 1"/>
              <a:gd name="f225" fmla="*/ 276 f199 1"/>
              <a:gd name="f226" fmla="*/ 96 f200 1"/>
              <a:gd name="f227" fmla="*/ 277 f199 1"/>
              <a:gd name="f228" fmla="*/ 103 f200 1"/>
              <a:gd name="f229" fmla="*/ 268 f199 1"/>
              <a:gd name="f230" fmla="*/ 172 f200 1"/>
              <a:gd name="f231" fmla="*/ 154 f199 1"/>
              <a:gd name="f232" fmla="*/ 181 f200 1"/>
              <a:gd name="f233" fmla="*/ 138 f199 1"/>
              <a:gd name="f234" fmla="*/ 130 f199 1"/>
              <a:gd name="f235" fmla="*/ 134 f199 1"/>
              <a:gd name="f236" fmla="*/ 170 f200 1"/>
              <a:gd name="f237" fmla="*/ 105 f200 1"/>
              <a:gd name="f238" fmla="*/ 246 f199 1"/>
              <a:gd name="f239" fmla="*/ 92 f200 1"/>
              <a:gd name="f240" fmla="*/ 75 f200 1"/>
              <a:gd name="f241" fmla="*/ 84 f200 1"/>
              <a:gd name="f242" fmla="*/ 257 f199 1"/>
              <a:gd name="f243" fmla="*/ 115 f200 1"/>
              <a:gd name="f244" fmla="*/ 204 f199 1"/>
              <a:gd name="f245" fmla="*/ 160 f200 1"/>
              <a:gd name="f246" fmla="*/ 128 f199 1"/>
              <a:gd name="f247" fmla="*/ 161 f200 1"/>
              <a:gd name="f248" fmla="*/ 118 f199 1"/>
              <a:gd name="f249" fmla="*/ 152 f200 1"/>
              <a:gd name="f250" fmla="*/ 123 f199 1"/>
              <a:gd name="f251" fmla="*/ 151 f200 1"/>
              <a:gd name="f252" fmla="*/ 125 f199 1"/>
              <a:gd name="f253" fmla="*/ 77 f200 1"/>
              <a:gd name="f254" fmla="*/ 248 f199 1"/>
              <a:gd name="f255" fmla="*/ 72 f200 1"/>
              <a:gd name="f256" fmla="*/ 144 f200 1"/>
              <a:gd name="f257" fmla="*/ 111 f199 1"/>
              <a:gd name="f258" fmla="*/ 141 f200 1"/>
              <a:gd name="f259" fmla="*/ 107 f199 1"/>
              <a:gd name="f260" fmla="*/ 136 f200 1"/>
              <a:gd name="f261" fmla="*/ 108 f199 1"/>
              <a:gd name="f262" fmla="*/ 132 f200 1"/>
              <a:gd name="f263" fmla="*/ 114 f199 1"/>
              <a:gd name="f264" fmla="*/ 55 f200 1"/>
              <a:gd name="f265" fmla="*/ 241 f199 1"/>
              <a:gd name="f266" fmla="*/ 54 f200 1"/>
              <a:gd name="f267" fmla="*/ 252 f199 1"/>
              <a:gd name="f268" fmla="*/ 64 f200 1"/>
              <a:gd name="f269" fmla="*/ 140 f200 1"/>
              <a:gd name="f270" fmla="*/ 224 f200 1"/>
              <a:gd name="f271" fmla="*/ 79 f199 1"/>
              <a:gd name="f272" fmla="*/ 166 f200 1"/>
              <a:gd name="f273" fmla="*/ 44 f199 1"/>
              <a:gd name="f274" fmla="*/ 62 f199 1"/>
              <a:gd name="f275" fmla="*/ 213 f200 1"/>
              <a:gd name="f276" fmla="*/ 97 f199 1"/>
              <a:gd name="f277" fmla="*/ 40 f200 1"/>
              <a:gd name="f278" fmla="*/ 274 f199 1"/>
              <a:gd name="f279" fmla="*/ 31 f200 1"/>
              <a:gd name="f280" fmla="*/ 316 f199 1"/>
              <a:gd name="f281" fmla="*/ 35 f200 1"/>
              <a:gd name="f282" fmla="*/ 324 f199 1"/>
              <a:gd name="f283" fmla="*/ 45 f200 1"/>
              <a:gd name="f284" fmla="*/ 326 f199 1"/>
              <a:gd name="f285" fmla="*/ 80 f200 1"/>
              <a:gd name="f286" fmla="*/ 298 f199 1"/>
              <a:gd name="f287" fmla="+- f201 0 f1"/>
              <a:gd name="f288" fmla="*/ f204 1 251"/>
              <a:gd name="f289" fmla="*/ f205 1 386"/>
              <a:gd name="f290" fmla="*/ f206 1 251"/>
              <a:gd name="f291" fmla="*/ f207 1 386"/>
              <a:gd name="f292" fmla="*/ f208 1 251"/>
              <a:gd name="f293" fmla="*/ f209 1 386"/>
              <a:gd name="f294" fmla="*/ f210 1 251"/>
              <a:gd name="f295" fmla="*/ f211 1 386"/>
              <a:gd name="f296" fmla="*/ f212 1 251"/>
              <a:gd name="f297" fmla="*/ f213 1 386"/>
              <a:gd name="f298" fmla="*/ f214 1 251"/>
              <a:gd name="f299" fmla="*/ f215 1 386"/>
              <a:gd name="f300" fmla="*/ f216 1 251"/>
              <a:gd name="f301" fmla="*/ f217 1 386"/>
              <a:gd name="f302" fmla="*/ f218 1 251"/>
              <a:gd name="f303" fmla="*/ f219 1 386"/>
              <a:gd name="f304" fmla="*/ f220 1 251"/>
              <a:gd name="f305" fmla="*/ f221 1 386"/>
              <a:gd name="f306" fmla="*/ f222 1 251"/>
              <a:gd name="f307" fmla="*/ f223 1 386"/>
              <a:gd name="f308" fmla="*/ f224 1 251"/>
              <a:gd name="f309" fmla="*/ f225 1 386"/>
              <a:gd name="f310" fmla="*/ f226 1 251"/>
              <a:gd name="f311" fmla="*/ f227 1 386"/>
              <a:gd name="f312" fmla="*/ f228 1 251"/>
              <a:gd name="f313" fmla="*/ f229 1 386"/>
              <a:gd name="f314" fmla="*/ f230 1 251"/>
              <a:gd name="f315" fmla="*/ f231 1 386"/>
              <a:gd name="f316" fmla="*/ f232 1 251"/>
              <a:gd name="f317" fmla="*/ f233 1 386"/>
              <a:gd name="f318" fmla="*/ f234 1 386"/>
              <a:gd name="f319" fmla="*/ f235 1 386"/>
              <a:gd name="f320" fmla="*/ f236 1 251"/>
              <a:gd name="f321" fmla="*/ f237 1 251"/>
              <a:gd name="f322" fmla="*/ f238 1 386"/>
              <a:gd name="f323" fmla="*/ f239 1 251"/>
              <a:gd name="f324" fmla="*/ f240 1 251"/>
              <a:gd name="f325" fmla="*/ f241 1 251"/>
              <a:gd name="f326" fmla="*/ f242 1 386"/>
              <a:gd name="f327" fmla="*/ f243 1 251"/>
              <a:gd name="f328" fmla="*/ f244 1 386"/>
              <a:gd name="f329" fmla="*/ f245 1 251"/>
              <a:gd name="f330" fmla="*/ f246 1 386"/>
              <a:gd name="f331" fmla="*/ f247 1 251"/>
              <a:gd name="f332" fmla="*/ f248 1 386"/>
              <a:gd name="f333" fmla="*/ f249 1 251"/>
              <a:gd name="f334" fmla="*/ f250 1 386"/>
              <a:gd name="f335" fmla="*/ f251 1 251"/>
              <a:gd name="f336" fmla="*/ f252 1 386"/>
              <a:gd name="f337" fmla="*/ f253 1 251"/>
              <a:gd name="f338" fmla="*/ f254 1 386"/>
              <a:gd name="f339" fmla="*/ f255 1 251"/>
              <a:gd name="f340" fmla="*/ f256 1 251"/>
              <a:gd name="f341" fmla="*/ f257 1 386"/>
              <a:gd name="f342" fmla="*/ f258 1 251"/>
              <a:gd name="f343" fmla="*/ f259 1 386"/>
              <a:gd name="f344" fmla="*/ f260 1 251"/>
              <a:gd name="f345" fmla="*/ f261 1 386"/>
              <a:gd name="f346" fmla="*/ f262 1 251"/>
              <a:gd name="f347" fmla="*/ f263 1 386"/>
              <a:gd name="f348" fmla="*/ f264 1 251"/>
              <a:gd name="f349" fmla="*/ f265 1 386"/>
              <a:gd name="f350" fmla="*/ f266 1 251"/>
              <a:gd name="f351" fmla="*/ f267 1 386"/>
              <a:gd name="f352" fmla="*/ f268 1 251"/>
              <a:gd name="f353" fmla="*/ f269 1 251"/>
              <a:gd name="f354" fmla="*/ f270 1 251"/>
              <a:gd name="f355" fmla="*/ f271 1 386"/>
              <a:gd name="f356" fmla="*/ f272 1 251"/>
              <a:gd name="f357" fmla="*/ f273 1 386"/>
              <a:gd name="f358" fmla="*/ f274 1 386"/>
              <a:gd name="f359" fmla="*/ f275 1 251"/>
              <a:gd name="f360" fmla="*/ f276 1 386"/>
              <a:gd name="f361" fmla="*/ f277 1 251"/>
              <a:gd name="f362" fmla="*/ f278 1 386"/>
              <a:gd name="f363" fmla="*/ f279 1 251"/>
              <a:gd name="f364" fmla="*/ f280 1 386"/>
              <a:gd name="f365" fmla="*/ f281 1 251"/>
              <a:gd name="f366" fmla="*/ f282 1 386"/>
              <a:gd name="f367" fmla="*/ f283 1 251"/>
              <a:gd name="f368" fmla="*/ f284 1 386"/>
              <a:gd name="f369" fmla="*/ f285 1 251"/>
              <a:gd name="f370" fmla="*/ f286 1 386"/>
              <a:gd name="f371" fmla="*/ 0 1 f202"/>
              <a:gd name="f372" fmla="*/ f196 1 f202"/>
              <a:gd name="f373" fmla="*/ 0 1 f203"/>
              <a:gd name="f374" fmla="*/ f197 1 f203"/>
              <a:gd name="f375" fmla="*/ f288 1 f202"/>
              <a:gd name="f376" fmla="*/ f289 1 f203"/>
              <a:gd name="f377" fmla="*/ f290 1 f202"/>
              <a:gd name="f378" fmla="*/ f291 1 f203"/>
              <a:gd name="f379" fmla="*/ f292 1 f202"/>
              <a:gd name="f380" fmla="*/ f293 1 f203"/>
              <a:gd name="f381" fmla="*/ f294 1 f202"/>
              <a:gd name="f382" fmla="*/ f295 1 f203"/>
              <a:gd name="f383" fmla="*/ f296 1 f202"/>
              <a:gd name="f384" fmla="*/ f297 1 f203"/>
              <a:gd name="f385" fmla="*/ f298 1 f202"/>
              <a:gd name="f386" fmla="*/ f299 1 f203"/>
              <a:gd name="f387" fmla="*/ f300 1 f202"/>
              <a:gd name="f388" fmla="*/ f301 1 f203"/>
              <a:gd name="f389" fmla="*/ f302 1 f202"/>
              <a:gd name="f390" fmla="*/ f303 1 f203"/>
              <a:gd name="f391" fmla="*/ f304 1 f202"/>
              <a:gd name="f392" fmla="*/ f305 1 f203"/>
              <a:gd name="f393" fmla="*/ f306 1 f202"/>
              <a:gd name="f394" fmla="*/ f307 1 f203"/>
              <a:gd name="f395" fmla="*/ f308 1 f202"/>
              <a:gd name="f396" fmla="*/ f309 1 f203"/>
              <a:gd name="f397" fmla="*/ f310 1 f202"/>
              <a:gd name="f398" fmla="*/ f311 1 f203"/>
              <a:gd name="f399" fmla="*/ f312 1 f202"/>
              <a:gd name="f400" fmla="*/ f313 1 f203"/>
              <a:gd name="f401" fmla="*/ f314 1 f202"/>
              <a:gd name="f402" fmla="*/ f315 1 f203"/>
              <a:gd name="f403" fmla="*/ f316 1 f202"/>
              <a:gd name="f404" fmla="*/ f317 1 f203"/>
              <a:gd name="f405" fmla="*/ f318 1 f203"/>
              <a:gd name="f406" fmla="*/ f319 1 f203"/>
              <a:gd name="f407" fmla="*/ f320 1 f202"/>
              <a:gd name="f408" fmla="*/ f321 1 f202"/>
              <a:gd name="f409" fmla="*/ f322 1 f203"/>
              <a:gd name="f410" fmla="*/ f323 1 f202"/>
              <a:gd name="f411" fmla="*/ f324 1 f202"/>
              <a:gd name="f412" fmla="*/ f325 1 f202"/>
              <a:gd name="f413" fmla="*/ f326 1 f203"/>
              <a:gd name="f414" fmla="*/ f327 1 f202"/>
              <a:gd name="f415" fmla="*/ f328 1 f203"/>
              <a:gd name="f416" fmla="*/ f329 1 f202"/>
              <a:gd name="f417" fmla="*/ f330 1 f203"/>
              <a:gd name="f418" fmla="*/ f331 1 f202"/>
              <a:gd name="f419" fmla="*/ f332 1 f203"/>
              <a:gd name="f420" fmla="*/ f333 1 f202"/>
              <a:gd name="f421" fmla="*/ f334 1 f203"/>
              <a:gd name="f422" fmla="*/ f335 1 f202"/>
              <a:gd name="f423" fmla="*/ f336 1 f203"/>
              <a:gd name="f424" fmla="*/ f337 1 f202"/>
              <a:gd name="f425" fmla="*/ f338 1 f203"/>
              <a:gd name="f426" fmla="*/ f339 1 f202"/>
              <a:gd name="f427" fmla="*/ f340 1 f202"/>
              <a:gd name="f428" fmla="*/ f341 1 f203"/>
              <a:gd name="f429" fmla="*/ f342 1 f202"/>
              <a:gd name="f430" fmla="*/ f343 1 f203"/>
              <a:gd name="f431" fmla="*/ f344 1 f202"/>
              <a:gd name="f432" fmla="*/ f345 1 f203"/>
              <a:gd name="f433" fmla="*/ f346 1 f202"/>
              <a:gd name="f434" fmla="*/ f347 1 f203"/>
              <a:gd name="f435" fmla="*/ f348 1 f202"/>
              <a:gd name="f436" fmla="*/ f349 1 f203"/>
              <a:gd name="f437" fmla="*/ f350 1 f202"/>
              <a:gd name="f438" fmla="*/ f351 1 f203"/>
              <a:gd name="f439" fmla="*/ f352 1 f202"/>
              <a:gd name="f440" fmla="*/ f353 1 f202"/>
              <a:gd name="f441" fmla="*/ f354 1 f202"/>
              <a:gd name="f442" fmla="*/ f355 1 f203"/>
              <a:gd name="f443" fmla="*/ f356 1 f202"/>
              <a:gd name="f444" fmla="*/ f357 1 f203"/>
              <a:gd name="f445" fmla="*/ f358 1 f203"/>
              <a:gd name="f446" fmla="*/ f359 1 f202"/>
              <a:gd name="f447" fmla="*/ f360 1 f203"/>
              <a:gd name="f448" fmla="*/ f361 1 f202"/>
              <a:gd name="f449" fmla="*/ f362 1 f203"/>
              <a:gd name="f450" fmla="*/ f363 1 f202"/>
              <a:gd name="f451" fmla="*/ f364 1 f203"/>
              <a:gd name="f452" fmla="*/ f365 1 f202"/>
              <a:gd name="f453" fmla="*/ f366 1 f203"/>
              <a:gd name="f454" fmla="*/ f367 1 f202"/>
              <a:gd name="f455" fmla="*/ f368 1 f203"/>
              <a:gd name="f456" fmla="*/ f369 1 f202"/>
              <a:gd name="f457" fmla="*/ f370 1 f203"/>
              <a:gd name="f458" fmla="*/ f371 f193 1"/>
              <a:gd name="f459" fmla="*/ f372 f193 1"/>
              <a:gd name="f460" fmla="*/ f374 f194 1"/>
              <a:gd name="f461" fmla="*/ f373 f194 1"/>
              <a:gd name="f462" fmla="*/ f375 f193 1"/>
              <a:gd name="f463" fmla="*/ f376 f194 1"/>
              <a:gd name="f464" fmla="*/ f377 f193 1"/>
              <a:gd name="f465" fmla="*/ f378 f194 1"/>
              <a:gd name="f466" fmla="*/ f379 f193 1"/>
              <a:gd name="f467" fmla="*/ f380 f194 1"/>
              <a:gd name="f468" fmla="*/ f381 f193 1"/>
              <a:gd name="f469" fmla="*/ f382 f194 1"/>
              <a:gd name="f470" fmla="*/ f383 f193 1"/>
              <a:gd name="f471" fmla="*/ f384 f194 1"/>
              <a:gd name="f472" fmla="*/ f385 f193 1"/>
              <a:gd name="f473" fmla="*/ f386 f194 1"/>
              <a:gd name="f474" fmla="*/ f387 f193 1"/>
              <a:gd name="f475" fmla="*/ f388 f194 1"/>
              <a:gd name="f476" fmla="*/ f389 f193 1"/>
              <a:gd name="f477" fmla="*/ f390 f194 1"/>
              <a:gd name="f478" fmla="*/ f391 f193 1"/>
              <a:gd name="f479" fmla="*/ f392 f194 1"/>
              <a:gd name="f480" fmla="*/ f393 f193 1"/>
              <a:gd name="f481" fmla="*/ f394 f194 1"/>
              <a:gd name="f482" fmla="*/ f395 f193 1"/>
              <a:gd name="f483" fmla="*/ f396 f194 1"/>
              <a:gd name="f484" fmla="*/ f397 f193 1"/>
              <a:gd name="f485" fmla="*/ f398 f194 1"/>
              <a:gd name="f486" fmla="*/ f399 f193 1"/>
              <a:gd name="f487" fmla="*/ f400 f194 1"/>
              <a:gd name="f488" fmla="*/ f401 f193 1"/>
              <a:gd name="f489" fmla="*/ f402 f194 1"/>
              <a:gd name="f490" fmla="*/ f403 f193 1"/>
              <a:gd name="f491" fmla="*/ f404 f194 1"/>
              <a:gd name="f492" fmla="*/ f405 f194 1"/>
              <a:gd name="f493" fmla="*/ f406 f194 1"/>
              <a:gd name="f494" fmla="*/ f407 f193 1"/>
              <a:gd name="f495" fmla="*/ f408 f193 1"/>
              <a:gd name="f496" fmla="*/ f409 f194 1"/>
              <a:gd name="f497" fmla="*/ f410 f193 1"/>
              <a:gd name="f498" fmla="*/ f411 f193 1"/>
              <a:gd name="f499" fmla="*/ f412 f193 1"/>
              <a:gd name="f500" fmla="*/ f413 f194 1"/>
              <a:gd name="f501" fmla="*/ f414 f193 1"/>
              <a:gd name="f502" fmla="*/ f415 f194 1"/>
              <a:gd name="f503" fmla="*/ f416 f193 1"/>
              <a:gd name="f504" fmla="*/ f417 f194 1"/>
              <a:gd name="f505" fmla="*/ f418 f193 1"/>
              <a:gd name="f506" fmla="*/ f419 f194 1"/>
              <a:gd name="f507" fmla="*/ f420 f193 1"/>
              <a:gd name="f508" fmla="*/ f421 f194 1"/>
              <a:gd name="f509" fmla="*/ f422 f193 1"/>
              <a:gd name="f510" fmla="*/ f423 f194 1"/>
              <a:gd name="f511" fmla="*/ f424 f193 1"/>
              <a:gd name="f512" fmla="*/ f425 f194 1"/>
              <a:gd name="f513" fmla="*/ f426 f193 1"/>
              <a:gd name="f514" fmla="*/ f427 f193 1"/>
              <a:gd name="f515" fmla="*/ f428 f194 1"/>
              <a:gd name="f516" fmla="*/ f429 f193 1"/>
              <a:gd name="f517" fmla="*/ f430 f194 1"/>
              <a:gd name="f518" fmla="*/ f431 f193 1"/>
              <a:gd name="f519" fmla="*/ f432 f194 1"/>
              <a:gd name="f520" fmla="*/ f433 f193 1"/>
              <a:gd name="f521" fmla="*/ f434 f194 1"/>
              <a:gd name="f522" fmla="*/ f435 f193 1"/>
              <a:gd name="f523" fmla="*/ f436 f194 1"/>
              <a:gd name="f524" fmla="*/ f437 f193 1"/>
              <a:gd name="f525" fmla="*/ f438 f194 1"/>
              <a:gd name="f526" fmla="*/ f439 f193 1"/>
              <a:gd name="f527" fmla="*/ f440 f193 1"/>
              <a:gd name="f528" fmla="*/ f441 f193 1"/>
              <a:gd name="f529" fmla="*/ f442 f194 1"/>
              <a:gd name="f530" fmla="*/ f443 f193 1"/>
              <a:gd name="f531" fmla="*/ f444 f194 1"/>
              <a:gd name="f532" fmla="*/ f445 f194 1"/>
              <a:gd name="f533" fmla="*/ f446 f193 1"/>
              <a:gd name="f534" fmla="*/ f447 f194 1"/>
              <a:gd name="f535" fmla="*/ f448 f193 1"/>
              <a:gd name="f536" fmla="*/ f449 f194 1"/>
              <a:gd name="f537" fmla="*/ f450 f193 1"/>
              <a:gd name="f538" fmla="*/ f451 f194 1"/>
              <a:gd name="f539" fmla="*/ f452 f193 1"/>
              <a:gd name="f540" fmla="*/ f453 f194 1"/>
              <a:gd name="f541" fmla="*/ f454 f193 1"/>
              <a:gd name="f542" fmla="*/ f455 f194 1"/>
              <a:gd name="f543" fmla="*/ f456 f193 1"/>
              <a:gd name="f544" fmla="*/ f457 f19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7">
                <a:pos x="f462" y="f463"/>
              </a:cxn>
              <a:cxn ang="f287">
                <a:pos x="f464" y="f465"/>
              </a:cxn>
              <a:cxn ang="f287">
                <a:pos x="f466" y="f467"/>
              </a:cxn>
              <a:cxn ang="f287">
                <a:pos x="f468" y="f469"/>
              </a:cxn>
              <a:cxn ang="f287">
                <a:pos x="f470" y="f471"/>
              </a:cxn>
              <a:cxn ang="f287">
                <a:pos x="f472" y="f473"/>
              </a:cxn>
              <a:cxn ang="f287">
                <a:pos x="f474" y="f475"/>
              </a:cxn>
              <a:cxn ang="f287">
                <a:pos x="f476" y="f477"/>
              </a:cxn>
              <a:cxn ang="f287">
                <a:pos x="f478" y="f479"/>
              </a:cxn>
              <a:cxn ang="f287">
                <a:pos x="f480" y="f481"/>
              </a:cxn>
              <a:cxn ang="f287">
                <a:pos x="f462" y="f463"/>
              </a:cxn>
              <a:cxn ang="f287">
                <a:pos x="f482" y="f483"/>
              </a:cxn>
              <a:cxn ang="f287">
                <a:pos x="f484" y="f485"/>
              </a:cxn>
              <a:cxn ang="f287">
                <a:pos x="f486" y="f487"/>
              </a:cxn>
              <a:cxn ang="f287">
                <a:pos x="f488" y="f489"/>
              </a:cxn>
              <a:cxn ang="f287">
                <a:pos x="f490" y="f491"/>
              </a:cxn>
              <a:cxn ang="f287">
                <a:pos x="f490" y="f492"/>
              </a:cxn>
              <a:cxn ang="f287">
                <a:pos x="f488" y="f493"/>
              </a:cxn>
              <a:cxn ang="f287">
                <a:pos x="f494" y="f491"/>
              </a:cxn>
              <a:cxn ang="f287">
                <a:pos x="f495" y="f496"/>
              </a:cxn>
              <a:cxn ang="f287">
                <a:pos x="f497" y="f465"/>
              </a:cxn>
              <a:cxn ang="f287">
                <a:pos x="f482" y="f483"/>
              </a:cxn>
              <a:cxn ang="f287">
                <a:pos x="f498" y="f465"/>
              </a:cxn>
              <a:cxn ang="f287">
                <a:pos x="f499" y="f500"/>
              </a:cxn>
              <a:cxn ang="f287">
                <a:pos x="f501" y="f502"/>
              </a:cxn>
              <a:cxn ang="f287">
                <a:pos x="f503" y="f504"/>
              </a:cxn>
              <a:cxn ang="f287">
                <a:pos x="f505" y="f506"/>
              </a:cxn>
              <a:cxn ang="f287">
                <a:pos x="f507" y="f508"/>
              </a:cxn>
              <a:cxn ang="f287">
                <a:pos x="f509" y="f510"/>
              </a:cxn>
              <a:cxn ang="f287">
                <a:pos x="f511" y="f512"/>
              </a:cxn>
              <a:cxn ang="f287">
                <a:pos x="f513" y="f500"/>
              </a:cxn>
              <a:cxn ang="f287">
                <a:pos x="f498" y="f465"/>
              </a:cxn>
              <a:cxn ang="f287">
                <a:pos x="f514" y="f515"/>
              </a:cxn>
              <a:cxn ang="f287">
                <a:pos x="f516" y="f517"/>
              </a:cxn>
              <a:cxn ang="f287">
                <a:pos x="f518" y="f519"/>
              </a:cxn>
              <a:cxn ang="f287">
                <a:pos x="f520" y="f521"/>
              </a:cxn>
              <a:cxn ang="f287">
                <a:pos x="f522" y="f523"/>
              </a:cxn>
              <a:cxn ang="f287">
                <a:pos x="f524" y="f525"/>
              </a:cxn>
              <a:cxn ang="f287">
                <a:pos x="f526" y="f496"/>
              </a:cxn>
              <a:cxn ang="f287">
                <a:pos x="f527" y="f506"/>
              </a:cxn>
              <a:cxn ang="f287">
                <a:pos x="f514" y="f515"/>
              </a:cxn>
              <a:cxn ang="f287">
                <a:pos x="f528" y="f529"/>
              </a:cxn>
              <a:cxn ang="f287">
                <a:pos x="f530" y="f531"/>
              </a:cxn>
              <a:cxn ang="f287">
                <a:pos x="f476" y="f532"/>
              </a:cxn>
              <a:cxn ang="f287">
                <a:pos x="f533" y="f534"/>
              </a:cxn>
              <a:cxn ang="f287">
                <a:pos x="f528" y="f529"/>
              </a:cxn>
              <a:cxn ang="f287">
                <a:pos x="f535" y="f536"/>
              </a:cxn>
              <a:cxn ang="f287">
                <a:pos x="f537" y="f538"/>
              </a:cxn>
              <a:cxn ang="f287">
                <a:pos x="f539" y="f540"/>
              </a:cxn>
              <a:cxn ang="f287">
                <a:pos x="f541" y="f542"/>
              </a:cxn>
              <a:cxn ang="f287">
                <a:pos x="f543" y="f544"/>
              </a:cxn>
              <a:cxn ang="f287">
                <a:pos x="f535" y="f536"/>
              </a:cxn>
            </a:cxnLst>
            <a:rect l="f458" t="f461" r="f459" b="f460"/>
            <a:pathLst>
              <a:path w="251" h="386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16"/>
                </a:cubicBezTo>
                <a:cubicBezTo>
                  <a:pt x="f25" y="f26"/>
                  <a:pt x="f27" y="f5"/>
                  <a:pt x="f28" y="f29"/>
                </a:cubicBezTo>
                <a:cubicBezTo>
                  <a:pt x="f30" y="f31"/>
                  <a:pt x="f32" y="f10"/>
                  <a:pt x="f33" y="f34"/>
                </a:cubicBezTo>
                <a:cubicBezTo>
                  <a:pt x="f35" y="f36"/>
                  <a:pt x="f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5" y="f7"/>
                </a:cubicBezTo>
                <a:close/>
                <a:moveTo>
                  <a:pt x="f62" y="f63"/>
                </a:moveTo>
                <a:cubicBezTo>
                  <a:pt x="f64" y="f63"/>
                  <a:pt x="f65" y="f63"/>
                  <a:pt x="f66" y="f67"/>
                </a:cubicBezTo>
                <a:cubicBezTo>
                  <a:pt x="f68" y="f69"/>
                  <a:pt x="f52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75"/>
                  <a:pt x="f80" y="f81"/>
                  <a:pt x="f21" y="f82"/>
                </a:cubicBezTo>
                <a:cubicBezTo>
                  <a:pt x="f25" y="f83"/>
                  <a:pt x="f21" y="f84"/>
                  <a:pt x="f21" y="f85"/>
                </a:cubicBezTo>
                <a:cubicBezTo>
                  <a:pt x="f80" y="f86"/>
                  <a:pt x="f79" y="f87"/>
                  <a:pt x="f77" y="f88"/>
                </a:cubicBezTo>
                <a:cubicBezTo>
                  <a:pt x="f89" y="f90"/>
                  <a:pt x="f91" y="f92"/>
                  <a:pt x="f91" y="f82"/>
                </a:cubicBezTo>
                <a:cubicBezTo>
                  <a:pt x="f93" y="f94"/>
                  <a:pt x="f73" y="f95"/>
                  <a:pt x="f96" y="f97"/>
                </a:cubicBezTo>
                <a:cubicBezTo>
                  <a:pt x="f98" y="f99"/>
                  <a:pt x="f66" y="f49"/>
                  <a:pt x="f54" y="f13"/>
                </a:cubicBezTo>
                <a:cubicBezTo>
                  <a:pt x="f100" y="f101"/>
                  <a:pt x="f54" y="f102"/>
                  <a:pt x="f62" y="f63"/>
                </a:cubicBezTo>
                <a:close/>
                <a:moveTo>
                  <a:pt x="f20" y="f13"/>
                </a:moveTo>
                <a:cubicBezTo>
                  <a:pt x="f103" y="f104"/>
                  <a:pt x="f105" y="f49"/>
                  <a:pt x="f106" y="f107"/>
                </a:cubicBezTo>
                <a:cubicBezTo>
                  <a:pt x="f64" y="f108"/>
                  <a:pt x="f96" y="f28"/>
                  <a:pt x="f109" y="f110"/>
                </a:cubicBezTo>
                <a:cubicBezTo>
                  <a:pt x="f86" y="f111"/>
                  <a:pt x="f112" y="f78"/>
                  <a:pt x="f113" y="f114"/>
                </a:cubicBezTo>
                <a:cubicBezTo>
                  <a:pt x="f115" y="f73"/>
                  <a:pt x="f43" y="f116"/>
                  <a:pt x="f43" y="f117"/>
                </a:cubicBezTo>
                <a:cubicBezTo>
                  <a:pt x="f118" y="f119"/>
                  <a:pt x="f44" y="f22"/>
                  <a:pt x="f120" y="f48"/>
                </a:cubicBezTo>
                <a:cubicBezTo>
                  <a:pt x="f120" y="f48"/>
                  <a:pt x="f121" y="f122"/>
                  <a:pt x="f121" y="f123"/>
                </a:cubicBezTo>
                <a:cubicBezTo>
                  <a:pt x="f73" y="f124"/>
                  <a:pt x="f125" y="f126"/>
                  <a:pt x="f127" y="f128"/>
                </a:cubicBezTo>
                <a:cubicBezTo>
                  <a:pt x="f20" y="f6"/>
                  <a:pt x="f129" y="f130"/>
                  <a:pt x="f131" y="f107"/>
                </a:cubicBezTo>
                <a:cubicBezTo>
                  <a:pt x="f131" y="f132"/>
                  <a:pt x="f133" y="f104"/>
                  <a:pt x="f20" y="f13"/>
                </a:cubicBezTo>
                <a:close/>
                <a:moveTo>
                  <a:pt x="f81" y="f134"/>
                </a:moveTo>
                <a:cubicBezTo>
                  <a:pt x="f135" y="f136"/>
                  <a:pt x="f137" y="f138"/>
                  <a:pt x="f139" y="f138"/>
                </a:cubicBezTo>
                <a:cubicBezTo>
                  <a:pt x="f140" y="f138"/>
                  <a:pt x="f92" y="f138"/>
                  <a:pt x="f83" y="f50"/>
                </a:cubicBezTo>
                <a:cubicBezTo>
                  <a:pt x="f88" y="f136"/>
                  <a:pt x="f84" y="f134"/>
                  <a:pt x="f87" y="f41"/>
                </a:cubicBezTo>
                <a:cubicBezTo>
                  <a:pt x="f141" y="f142"/>
                  <a:pt x="f143" y="f144"/>
                  <a:pt x="f145" y="f146"/>
                </a:cubicBezTo>
                <a:cubicBezTo>
                  <a:pt x="f58" y="f147"/>
                  <a:pt x="f58" y="f128"/>
                  <a:pt x="f58" y="f148"/>
                </a:cubicBezTo>
                <a:cubicBezTo>
                  <a:pt x="f149" y="f150"/>
                  <a:pt x="f151" y="f152"/>
                  <a:pt x="f153" y="f97"/>
                </a:cubicBezTo>
                <a:cubicBezTo>
                  <a:pt x="f154" y="f155"/>
                  <a:pt x="f109" y="f43"/>
                  <a:pt x="f140" y="f117"/>
                </a:cubicBezTo>
                <a:cubicBezTo>
                  <a:pt x="f137" y="f156"/>
                  <a:pt x="f135" y="f41"/>
                  <a:pt x="f81" y="f134"/>
                </a:cubicBezTo>
                <a:close/>
                <a:moveTo>
                  <a:pt x="f157" y="f103"/>
                </a:moveTo>
                <a:cubicBezTo>
                  <a:pt x="f110" y="f158"/>
                  <a:pt x="f159" y="f160"/>
                  <a:pt x="f124" y="f161"/>
                </a:cubicBezTo>
                <a:cubicBezTo>
                  <a:pt x="f115" y="f162"/>
                  <a:pt x="f163" y="f160"/>
                  <a:pt x="f44" y="f151"/>
                </a:cubicBezTo>
                <a:cubicBezTo>
                  <a:pt x="f79" y="f133"/>
                  <a:pt x="f164" y="f165"/>
                  <a:pt x="f166" y="f167"/>
                </a:cubicBezTo>
                <a:cubicBezTo>
                  <a:pt x="f168" y="f100"/>
                  <a:pt x="f169" y="f165"/>
                  <a:pt x="f157" y="f103"/>
                </a:cubicBezTo>
                <a:close/>
                <a:moveTo>
                  <a:pt x="f170" y="f69"/>
                </a:moveTo>
                <a:cubicBezTo>
                  <a:pt x="f171" y="f172"/>
                  <a:pt x="f173" y="f174"/>
                  <a:pt x="f175" y="f176"/>
                </a:cubicBezTo>
                <a:cubicBezTo>
                  <a:pt x="f175" y="f57"/>
                  <a:pt x="f177" y="f178"/>
                  <a:pt x="f179" y="f180"/>
                </a:cubicBezTo>
                <a:cubicBezTo>
                  <a:pt x="f181" y="f182"/>
                  <a:pt x="f183" y="f184"/>
                  <a:pt x="f185" y="f182"/>
                </a:cubicBezTo>
                <a:cubicBezTo>
                  <a:pt x="f149" y="f57"/>
                  <a:pt x="f186" y="f187"/>
                  <a:pt x="f143" y="f188"/>
                </a:cubicBezTo>
                <a:cubicBezTo>
                  <a:pt x="f39" y="f189"/>
                  <a:pt x="f190" y="f191"/>
                  <a:pt x="f170" y="f69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43FDB1D5-E1B4-DC84-C93D-C1CF9E49CA3D}"/>
              </a:ext>
            </a:extLst>
          </p:cNvPr>
          <p:cNvSpPr/>
          <p:nvPr/>
        </p:nvSpPr>
        <p:spPr>
          <a:xfrm>
            <a:off x="3435345" y="3860797"/>
            <a:ext cx="500067" cy="6159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8"/>
              <a:gd name="f7" fmla="val 244"/>
              <a:gd name="f8" fmla="val 184"/>
              <a:gd name="f9" fmla="val 22"/>
              <a:gd name="f10" fmla="val 194"/>
              <a:gd name="f11" fmla="val 21"/>
              <a:gd name="f12" fmla="val 25"/>
              <a:gd name="f13" fmla="val 196"/>
              <a:gd name="f14" fmla="val 34"/>
              <a:gd name="f15" fmla="val 189"/>
              <a:gd name="f16" fmla="val 57"/>
              <a:gd name="f17" fmla="val 81"/>
              <a:gd name="f18" fmla="val 176"/>
              <a:gd name="f19" fmla="val 104"/>
              <a:gd name="f20" fmla="val 165"/>
              <a:gd name="f21" fmla="val 130"/>
              <a:gd name="f22" fmla="val 152"/>
              <a:gd name="f23" fmla="val 155"/>
              <a:gd name="f24" fmla="val 139"/>
              <a:gd name="f25" fmla="val 181"/>
              <a:gd name="f26" fmla="val 133"/>
              <a:gd name="f27" fmla="val 177"/>
              <a:gd name="f28" fmla="val 129"/>
              <a:gd name="f29" fmla="val 174"/>
              <a:gd name="f30" fmla="val 125"/>
              <a:gd name="f31" fmla="val 172"/>
              <a:gd name="f32" fmla="val 143"/>
              <a:gd name="f33" fmla="val 153"/>
              <a:gd name="f34" fmla="val 115"/>
              <a:gd name="f35" fmla="val 166"/>
              <a:gd name="f36" fmla="val 88"/>
              <a:gd name="f37" fmla="val 158"/>
              <a:gd name="f38" fmla="val 80"/>
              <a:gd name="f39" fmla="val 157"/>
              <a:gd name="f40" fmla="val 86"/>
              <a:gd name="f41" fmla="val 154"/>
              <a:gd name="f42" fmla="val 91"/>
              <a:gd name="f43" fmla="val 131"/>
              <a:gd name="f44" fmla="val 102"/>
              <a:gd name="f45" fmla="val 191"/>
              <a:gd name="f46" fmla="val 70"/>
              <a:gd name="f47" fmla="val 238"/>
              <a:gd name="f48" fmla="val 68"/>
              <a:gd name="f49" fmla="val 240"/>
              <a:gd name="f50" fmla="val 67"/>
              <a:gd name="f51" fmla="val 241"/>
              <a:gd name="f52" fmla="val 65"/>
              <a:gd name="f53" fmla="val 44"/>
              <a:gd name="f54" fmla="val 231"/>
              <a:gd name="f55" fmla="val 23"/>
              <a:gd name="f56" fmla="val 218"/>
              <a:gd name="f57" fmla="val 204"/>
              <a:gd name="f58" fmla="val 17"/>
              <a:gd name="f59" fmla="val 33"/>
              <a:gd name="f60" fmla="val 150"/>
              <a:gd name="f61" fmla="val 50"/>
              <a:gd name="f62" fmla="val 124"/>
              <a:gd name="f63" fmla="val 74"/>
              <a:gd name="f64" fmla="val 100"/>
              <a:gd name="f65" fmla="val 53"/>
              <a:gd name="f66" fmla="val 132"/>
              <a:gd name="f67" fmla="val 16"/>
              <a:gd name="f68" fmla="val 148"/>
              <a:gd name="f69" fmla="val 10"/>
              <a:gd name="f70" fmla="val 6"/>
              <a:gd name="f71" fmla="val 168"/>
              <a:gd name="f72" fmla="val 4"/>
              <a:gd name="f73" fmla="val 24"/>
              <a:gd name="f74" fmla="val 31"/>
              <a:gd name="f75" fmla="val 173"/>
              <a:gd name="f76" fmla="val 38"/>
              <a:gd name="f77" fmla="val 40"/>
              <a:gd name="f78" fmla="val 175"/>
              <a:gd name="f79" fmla="val 42"/>
              <a:gd name="f80" fmla="val 45"/>
              <a:gd name="f81" fmla="val 178"/>
              <a:gd name="f82" fmla="val 43"/>
              <a:gd name="f83" fmla="val 41"/>
              <a:gd name="f84" fmla="val 39"/>
              <a:gd name="f85" fmla="val 182"/>
              <a:gd name="f86" fmla="val 183"/>
              <a:gd name="f87" fmla="val 28"/>
              <a:gd name="f88" fmla="+- 0 0 -90"/>
              <a:gd name="f89" fmla="*/ f3 1 198"/>
              <a:gd name="f90" fmla="*/ f4 1 244"/>
              <a:gd name="f91" fmla="val f5"/>
              <a:gd name="f92" fmla="val f6"/>
              <a:gd name="f93" fmla="val f7"/>
              <a:gd name="f94" fmla="*/ f88 f0 1"/>
              <a:gd name="f95" fmla="+- f93 0 f91"/>
              <a:gd name="f96" fmla="+- f92 0 f91"/>
              <a:gd name="f97" fmla="*/ f94 1 f2"/>
              <a:gd name="f98" fmla="*/ f96 1 198"/>
              <a:gd name="f99" fmla="*/ f95 1 244"/>
              <a:gd name="f100" fmla="*/ 184 f96 1"/>
              <a:gd name="f101" fmla="*/ 22 f95 1"/>
              <a:gd name="f102" fmla="*/ 196 f96 1"/>
              <a:gd name="f103" fmla="*/ 34 f95 1"/>
              <a:gd name="f104" fmla="*/ 176 f96 1"/>
              <a:gd name="f105" fmla="*/ 104 f95 1"/>
              <a:gd name="f106" fmla="*/ 139 f96 1"/>
              <a:gd name="f107" fmla="*/ 181 f95 1"/>
              <a:gd name="f108" fmla="*/ 125 f96 1"/>
              <a:gd name="f109" fmla="*/ 172 f95 1"/>
              <a:gd name="f110" fmla="*/ 166 f96 1"/>
              <a:gd name="f111" fmla="*/ 88 f95 1"/>
              <a:gd name="f112" fmla="*/ 154 f96 1"/>
              <a:gd name="f113" fmla="*/ 91 f95 1"/>
              <a:gd name="f114" fmla="*/ 70 f96 1"/>
              <a:gd name="f115" fmla="*/ 238 f95 1"/>
              <a:gd name="f116" fmla="*/ 65 f96 1"/>
              <a:gd name="f117" fmla="*/ 244 f95 1"/>
              <a:gd name="f118" fmla="*/ 0 f96 1"/>
              <a:gd name="f119" fmla="*/ 204 f95 1"/>
              <a:gd name="f120" fmla="*/ 50 f96 1"/>
              <a:gd name="f121" fmla="*/ 124 f95 1"/>
              <a:gd name="f122" fmla="*/ 132 f96 1"/>
              <a:gd name="f123" fmla="*/ 23 f95 1"/>
              <a:gd name="f124" fmla="*/ 157 f96 1"/>
              <a:gd name="f125" fmla="*/ 6 f95 1"/>
              <a:gd name="f126" fmla="*/ 17 f95 1"/>
              <a:gd name="f127" fmla="*/ 173 f96 1"/>
              <a:gd name="f128" fmla="*/ 38 f95 1"/>
              <a:gd name="f129" fmla="*/ 45 f95 1"/>
              <a:gd name="f130" fmla="*/ 181 f96 1"/>
              <a:gd name="f131" fmla="*/ 39 f95 1"/>
              <a:gd name="f132" fmla="+- f97 0 f1"/>
              <a:gd name="f133" fmla="*/ f100 1 198"/>
              <a:gd name="f134" fmla="*/ f101 1 244"/>
              <a:gd name="f135" fmla="*/ f102 1 198"/>
              <a:gd name="f136" fmla="*/ f103 1 244"/>
              <a:gd name="f137" fmla="*/ f104 1 198"/>
              <a:gd name="f138" fmla="*/ f105 1 244"/>
              <a:gd name="f139" fmla="*/ f106 1 198"/>
              <a:gd name="f140" fmla="*/ f107 1 244"/>
              <a:gd name="f141" fmla="*/ f108 1 198"/>
              <a:gd name="f142" fmla="*/ f109 1 244"/>
              <a:gd name="f143" fmla="*/ f110 1 198"/>
              <a:gd name="f144" fmla="*/ f111 1 244"/>
              <a:gd name="f145" fmla="*/ f112 1 198"/>
              <a:gd name="f146" fmla="*/ f113 1 244"/>
              <a:gd name="f147" fmla="*/ f114 1 198"/>
              <a:gd name="f148" fmla="*/ f115 1 244"/>
              <a:gd name="f149" fmla="*/ f116 1 198"/>
              <a:gd name="f150" fmla="*/ f117 1 244"/>
              <a:gd name="f151" fmla="*/ f118 1 198"/>
              <a:gd name="f152" fmla="*/ f119 1 244"/>
              <a:gd name="f153" fmla="*/ f120 1 198"/>
              <a:gd name="f154" fmla="*/ f121 1 244"/>
              <a:gd name="f155" fmla="*/ f122 1 198"/>
              <a:gd name="f156" fmla="*/ f123 1 244"/>
              <a:gd name="f157" fmla="*/ f124 1 198"/>
              <a:gd name="f158" fmla="*/ f125 1 244"/>
              <a:gd name="f159" fmla="*/ f126 1 244"/>
              <a:gd name="f160" fmla="*/ f127 1 198"/>
              <a:gd name="f161" fmla="*/ f128 1 244"/>
              <a:gd name="f162" fmla="*/ f129 1 244"/>
              <a:gd name="f163" fmla="*/ f130 1 198"/>
              <a:gd name="f164" fmla="*/ f131 1 244"/>
              <a:gd name="f165" fmla="*/ 0 1 f98"/>
              <a:gd name="f166" fmla="*/ f92 1 f98"/>
              <a:gd name="f167" fmla="*/ 0 1 f99"/>
              <a:gd name="f168" fmla="*/ f93 1 f99"/>
              <a:gd name="f169" fmla="*/ f133 1 f98"/>
              <a:gd name="f170" fmla="*/ f134 1 f99"/>
              <a:gd name="f171" fmla="*/ f135 1 f98"/>
              <a:gd name="f172" fmla="*/ f136 1 f99"/>
              <a:gd name="f173" fmla="*/ f137 1 f98"/>
              <a:gd name="f174" fmla="*/ f138 1 f99"/>
              <a:gd name="f175" fmla="*/ f139 1 f98"/>
              <a:gd name="f176" fmla="*/ f140 1 f99"/>
              <a:gd name="f177" fmla="*/ f141 1 f98"/>
              <a:gd name="f178" fmla="*/ f142 1 f99"/>
              <a:gd name="f179" fmla="*/ f143 1 f98"/>
              <a:gd name="f180" fmla="*/ f144 1 f99"/>
              <a:gd name="f181" fmla="*/ f145 1 f98"/>
              <a:gd name="f182" fmla="*/ f146 1 f99"/>
              <a:gd name="f183" fmla="*/ f147 1 f98"/>
              <a:gd name="f184" fmla="*/ f148 1 f99"/>
              <a:gd name="f185" fmla="*/ f149 1 f98"/>
              <a:gd name="f186" fmla="*/ f150 1 f99"/>
              <a:gd name="f187" fmla="*/ f151 1 f98"/>
              <a:gd name="f188" fmla="*/ f152 1 f99"/>
              <a:gd name="f189" fmla="*/ f153 1 f98"/>
              <a:gd name="f190" fmla="*/ f154 1 f99"/>
              <a:gd name="f191" fmla="*/ f155 1 f98"/>
              <a:gd name="f192" fmla="*/ f156 1 f99"/>
              <a:gd name="f193" fmla="*/ f157 1 f98"/>
              <a:gd name="f194" fmla="*/ f158 1 f99"/>
              <a:gd name="f195" fmla="*/ f159 1 f99"/>
              <a:gd name="f196" fmla="*/ f160 1 f98"/>
              <a:gd name="f197" fmla="*/ f161 1 f99"/>
              <a:gd name="f198" fmla="*/ f162 1 f99"/>
              <a:gd name="f199" fmla="*/ f163 1 f98"/>
              <a:gd name="f200" fmla="*/ f164 1 f99"/>
              <a:gd name="f201" fmla="*/ f165 f89 1"/>
              <a:gd name="f202" fmla="*/ f166 f89 1"/>
              <a:gd name="f203" fmla="*/ f168 f90 1"/>
              <a:gd name="f204" fmla="*/ f167 f90 1"/>
              <a:gd name="f205" fmla="*/ f169 f89 1"/>
              <a:gd name="f206" fmla="*/ f170 f90 1"/>
              <a:gd name="f207" fmla="*/ f171 f89 1"/>
              <a:gd name="f208" fmla="*/ f172 f90 1"/>
              <a:gd name="f209" fmla="*/ f173 f89 1"/>
              <a:gd name="f210" fmla="*/ f174 f90 1"/>
              <a:gd name="f211" fmla="*/ f175 f89 1"/>
              <a:gd name="f212" fmla="*/ f176 f90 1"/>
              <a:gd name="f213" fmla="*/ f177 f89 1"/>
              <a:gd name="f214" fmla="*/ f178 f90 1"/>
              <a:gd name="f215" fmla="*/ f179 f89 1"/>
              <a:gd name="f216" fmla="*/ f180 f90 1"/>
              <a:gd name="f217" fmla="*/ f181 f89 1"/>
              <a:gd name="f218" fmla="*/ f182 f90 1"/>
              <a:gd name="f219" fmla="*/ f183 f89 1"/>
              <a:gd name="f220" fmla="*/ f184 f90 1"/>
              <a:gd name="f221" fmla="*/ f185 f89 1"/>
              <a:gd name="f222" fmla="*/ f186 f90 1"/>
              <a:gd name="f223" fmla="*/ f187 f89 1"/>
              <a:gd name="f224" fmla="*/ f188 f90 1"/>
              <a:gd name="f225" fmla="*/ f189 f89 1"/>
              <a:gd name="f226" fmla="*/ f190 f90 1"/>
              <a:gd name="f227" fmla="*/ f191 f89 1"/>
              <a:gd name="f228" fmla="*/ f192 f90 1"/>
              <a:gd name="f229" fmla="*/ f193 f89 1"/>
              <a:gd name="f230" fmla="*/ f194 f90 1"/>
              <a:gd name="f231" fmla="*/ f195 f90 1"/>
              <a:gd name="f232" fmla="*/ f196 f89 1"/>
              <a:gd name="f233" fmla="*/ f197 f90 1"/>
              <a:gd name="f234" fmla="*/ f198 f90 1"/>
              <a:gd name="f235" fmla="*/ f199 f89 1"/>
              <a:gd name="f236" fmla="*/ f200 f9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2">
                <a:pos x="f205" y="f206"/>
              </a:cxn>
              <a:cxn ang="f132">
                <a:pos x="f207" y="f208"/>
              </a:cxn>
              <a:cxn ang="f132">
                <a:pos x="f209" y="f210"/>
              </a:cxn>
              <a:cxn ang="f132">
                <a:pos x="f211" y="f212"/>
              </a:cxn>
              <a:cxn ang="f132">
                <a:pos x="f213" y="f214"/>
              </a:cxn>
              <a:cxn ang="f132">
                <a:pos x="f215" y="f216"/>
              </a:cxn>
              <a:cxn ang="f132">
                <a:pos x="f217" y="f218"/>
              </a:cxn>
              <a:cxn ang="f132">
                <a:pos x="f219" y="f220"/>
              </a:cxn>
              <a:cxn ang="f132">
                <a:pos x="f221" y="f222"/>
              </a:cxn>
              <a:cxn ang="f132">
                <a:pos x="f223" y="f224"/>
              </a:cxn>
              <a:cxn ang="f132">
                <a:pos x="f225" y="f226"/>
              </a:cxn>
              <a:cxn ang="f132">
                <a:pos x="f227" y="f228"/>
              </a:cxn>
              <a:cxn ang="f132">
                <a:pos x="f229" y="f230"/>
              </a:cxn>
              <a:cxn ang="f132">
                <a:pos x="f209" y="f231"/>
              </a:cxn>
              <a:cxn ang="f132">
                <a:pos x="f232" y="f233"/>
              </a:cxn>
              <a:cxn ang="f132">
                <a:pos x="f209" y="f234"/>
              </a:cxn>
              <a:cxn ang="f132">
                <a:pos x="f235" y="f236"/>
              </a:cxn>
              <a:cxn ang="f132">
                <a:pos x="f205" y="f206"/>
              </a:cxn>
            </a:cxnLst>
            <a:rect l="f201" t="f204" r="f202" b="f203"/>
            <a:pathLst>
              <a:path w="198" h="244">
                <a:moveTo>
                  <a:pt x="f8" y="f9"/>
                </a:moveTo>
                <a:cubicBezTo>
                  <a:pt x="f10" y="f11"/>
                  <a:pt x="f6" y="f12"/>
                  <a:pt x="f13" y="f14"/>
                </a:cubicBezTo>
                <a:cubicBezTo>
                  <a:pt x="f15" y="f16"/>
                  <a:pt x="f8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24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32"/>
                  <a:pt x="f44" y="f45"/>
                  <a:pt x="f46" y="f47"/>
                </a:cubicBezTo>
                <a:cubicBezTo>
                  <a:pt x="f48" y="f49"/>
                  <a:pt x="f50" y="f51"/>
                  <a:pt x="f52" y="f7"/>
                </a:cubicBezTo>
                <a:cubicBezTo>
                  <a:pt x="f53" y="f54"/>
                  <a:pt x="f55" y="f56"/>
                  <a:pt x="f5" y="f57"/>
                </a:cubicBezTo>
                <a:cubicBezTo>
                  <a:pt x="f58" y="f18"/>
                  <a:pt x="f59" y="f60"/>
                  <a:pt x="f61" y="f62"/>
                </a:cubicBezTo>
                <a:cubicBezTo>
                  <a:pt x="f63" y="f36"/>
                  <a:pt x="f64" y="f65"/>
                  <a:pt x="f66" y="f55"/>
                </a:cubicBezTo>
                <a:cubicBezTo>
                  <a:pt x="f24" y="f67"/>
                  <a:pt x="f68" y="f69"/>
                  <a:pt x="f39" y="f70"/>
                </a:cubicBezTo>
                <a:cubicBezTo>
                  <a:pt x="f71" y="f5"/>
                  <a:pt x="f18" y="f72"/>
                  <a:pt x="f18" y="f58"/>
                </a:cubicBezTo>
                <a:cubicBezTo>
                  <a:pt x="f18" y="f73"/>
                  <a:pt x="f29" y="f74"/>
                  <a:pt x="f75" y="f76"/>
                </a:cubicBezTo>
                <a:cubicBezTo>
                  <a:pt x="f75" y="f77"/>
                  <a:pt x="f78" y="f79"/>
                  <a:pt x="f18" y="f80"/>
                </a:cubicBezTo>
                <a:cubicBezTo>
                  <a:pt x="f81" y="f82"/>
                  <a:pt x="f2" y="f83"/>
                  <a:pt x="f25" y="f84"/>
                </a:cubicBezTo>
                <a:cubicBezTo>
                  <a:pt x="f85" y="f14"/>
                  <a:pt x="f86" y="f87"/>
                  <a:pt x="f8" y="f9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9576C265-CE44-77A3-1011-EF317308A7BE}"/>
              </a:ext>
            </a:extLst>
          </p:cNvPr>
          <p:cNvSpPr/>
          <p:nvPr/>
        </p:nvSpPr>
        <p:spPr>
          <a:xfrm>
            <a:off x="2190746" y="2317747"/>
            <a:ext cx="461964" cy="6334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3"/>
              <a:gd name="f7" fmla="val 251"/>
              <a:gd name="f8" fmla="val 64"/>
              <a:gd name="f9" fmla="val 42"/>
              <a:gd name="f10" fmla="val 237"/>
              <a:gd name="f11" fmla="val 22"/>
              <a:gd name="f12" fmla="val 224"/>
              <a:gd name="f13" fmla="val 210"/>
              <a:gd name="f14" fmla="val 13"/>
              <a:gd name="f15" fmla="val 190"/>
              <a:gd name="f16" fmla="val 25"/>
              <a:gd name="f17" fmla="val 170"/>
              <a:gd name="f18" fmla="val 38"/>
              <a:gd name="f19" fmla="val 152"/>
              <a:gd name="f20" fmla="val 67"/>
              <a:gd name="f21" fmla="val 113"/>
              <a:gd name="f22" fmla="val 95"/>
              <a:gd name="f23" fmla="val 74"/>
              <a:gd name="f24" fmla="val 125"/>
              <a:gd name="f25" fmla="val 36"/>
              <a:gd name="f26" fmla="val 134"/>
              <a:gd name="f27" fmla="val 24"/>
              <a:gd name="f28" fmla="val 146"/>
              <a:gd name="f29" fmla="val 14"/>
              <a:gd name="f30" fmla="val 157"/>
              <a:gd name="f31" fmla="val 5"/>
              <a:gd name="f32" fmla="val 162"/>
              <a:gd name="f33" fmla="val 2"/>
              <a:gd name="f34" fmla="val 172"/>
              <a:gd name="f35" fmla="val 176"/>
              <a:gd name="f36" fmla="val 3"/>
              <a:gd name="f37" fmla="val 6"/>
              <a:gd name="f38" fmla="val 15"/>
              <a:gd name="f39" fmla="val 182"/>
              <a:gd name="f40" fmla="val 21"/>
              <a:gd name="f41" fmla="val 33"/>
              <a:gd name="f42" fmla="val 177"/>
              <a:gd name="f43" fmla="val 47"/>
              <a:gd name="f44" fmla="val 171"/>
              <a:gd name="f45" fmla="val 58"/>
              <a:gd name="f46" fmla="val 142"/>
              <a:gd name="f47" fmla="val 114"/>
              <a:gd name="f48" fmla="val 111"/>
              <a:gd name="f49" fmla="val 169"/>
              <a:gd name="f50" fmla="val 81"/>
              <a:gd name="f51" fmla="val 225"/>
              <a:gd name="f52" fmla="val 76"/>
              <a:gd name="f53" fmla="val 234"/>
              <a:gd name="f54" fmla="val 70"/>
              <a:gd name="f55" fmla="val 242"/>
              <a:gd name="f56" fmla="+- 0 0 -90"/>
              <a:gd name="f57" fmla="*/ f3 1 183"/>
              <a:gd name="f58" fmla="*/ f4 1 251"/>
              <a:gd name="f59" fmla="val f5"/>
              <a:gd name="f60" fmla="val f6"/>
              <a:gd name="f61" fmla="val f7"/>
              <a:gd name="f62" fmla="*/ f56 f0 1"/>
              <a:gd name="f63" fmla="+- f61 0 f59"/>
              <a:gd name="f64" fmla="+- f60 0 f59"/>
              <a:gd name="f65" fmla="*/ f62 1 f2"/>
              <a:gd name="f66" fmla="*/ f64 1 183"/>
              <a:gd name="f67" fmla="*/ f63 1 251"/>
              <a:gd name="f68" fmla="*/ 64 f64 1"/>
              <a:gd name="f69" fmla="*/ 251 f63 1"/>
              <a:gd name="f70" fmla="*/ 0 f64 1"/>
              <a:gd name="f71" fmla="*/ 210 f63 1"/>
              <a:gd name="f72" fmla="*/ 38 f64 1"/>
              <a:gd name="f73" fmla="*/ 152 f63 1"/>
              <a:gd name="f74" fmla="*/ 125 f64 1"/>
              <a:gd name="f75" fmla="*/ 36 f63 1"/>
              <a:gd name="f76" fmla="*/ 157 f64 1"/>
              <a:gd name="f77" fmla="*/ 5 f63 1"/>
              <a:gd name="f78" fmla="*/ 176 f64 1"/>
              <a:gd name="f79" fmla="*/ 3 f63 1"/>
              <a:gd name="f80" fmla="*/ 182 f64 1"/>
              <a:gd name="f81" fmla="*/ 21 f63 1"/>
              <a:gd name="f82" fmla="*/ 171 f64 1"/>
              <a:gd name="f83" fmla="*/ 58 f63 1"/>
              <a:gd name="f84" fmla="*/ 81 f64 1"/>
              <a:gd name="f85" fmla="*/ 225 f63 1"/>
              <a:gd name="f86" fmla="+- f65 0 f1"/>
              <a:gd name="f87" fmla="*/ f68 1 183"/>
              <a:gd name="f88" fmla="*/ f69 1 251"/>
              <a:gd name="f89" fmla="*/ f70 1 183"/>
              <a:gd name="f90" fmla="*/ f71 1 251"/>
              <a:gd name="f91" fmla="*/ f72 1 183"/>
              <a:gd name="f92" fmla="*/ f73 1 251"/>
              <a:gd name="f93" fmla="*/ f74 1 183"/>
              <a:gd name="f94" fmla="*/ f75 1 251"/>
              <a:gd name="f95" fmla="*/ f76 1 183"/>
              <a:gd name="f96" fmla="*/ f77 1 251"/>
              <a:gd name="f97" fmla="*/ f78 1 183"/>
              <a:gd name="f98" fmla="*/ f79 1 251"/>
              <a:gd name="f99" fmla="*/ f80 1 183"/>
              <a:gd name="f100" fmla="*/ f81 1 251"/>
              <a:gd name="f101" fmla="*/ f82 1 183"/>
              <a:gd name="f102" fmla="*/ f83 1 251"/>
              <a:gd name="f103" fmla="*/ f84 1 183"/>
              <a:gd name="f104" fmla="*/ f85 1 251"/>
              <a:gd name="f105" fmla="*/ 0 1 f66"/>
              <a:gd name="f106" fmla="*/ f60 1 f66"/>
              <a:gd name="f107" fmla="*/ 0 1 f67"/>
              <a:gd name="f108" fmla="*/ f61 1 f67"/>
              <a:gd name="f109" fmla="*/ f87 1 f66"/>
              <a:gd name="f110" fmla="*/ f88 1 f67"/>
              <a:gd name="f111" fmla="*/ f89 1 f66"/>
              <a:gd name="f112" fmla="*/ f90 1 f67"/>
              <a:gd name="f113" fmla="*/ f91 1 f66"/>
              <a:gd name="f114" fmla="*/ f92 1 f67"/>
              <a:gd name="f115" fmla="*/ f93 1 f66"/>
              <a:gd name="f116" fmla="*/ f94 1 f67"/>
              <a:gd name="f117" fmla="*/ f95 1 f66"/>
              <a:gd name="f118" fmla="*/ f96 1 f67"/>
              <a:gd name="f119" fmla="*/ f97 1 f66"/>
              <a:gd name="f120" fmla="*/ f98 1 f67"/>
              <a:gd name="f121" fmla="*/ f99 1 f66"/>
              <a:gd name="f122" fmla="*/ f100 1 f67"/>
              <a:gd name="f123" fmla="*/ f101 1 f66"/>
              <a:gd name="f124" fmla="*/ f102 1 f67"/>
              <a:gd name="f125" fmla="*/ f103 1 f66"/>
              <a:gd name="f126" fmla="*/ f104 1 f67"/>
              <a:gd name="f127" fmla="*/ f105 f57 1"/>
              <a:gd name="f128" fmla="*/ f106 f57 1"/>
              <a:gd name="f129" fmla="*/ f108 f58 1"/>
              <a:gd name="f130" fmla="*/ f107 f58 1"/>
              <a:gd name="f131" fmla="*/ f109 f57 1"/>
              <a:gd name="f132" fmla="*/ f110 f58 1"/>
              <a:gd name="f133" fmla="*/ f111 f57 1"/>
              <a:gd name="f134" fmla="*/ f112 f58 1"/>
              <a:gd name="f135" fmla="*/ f113 f57 1"/>
              <a:gd name="f136" fmla="*/ f114 f58 1"/>
              <a:gd name="f137" fmla="*/ f115 f57 1"/>
              <a:gd name="f138" fmla="*/ f116 f58 1"/>
              <a:gd name="f139" fmla="*/ f117 f57 1"/>
              <a:gd name="f140" fmla="*/ f118 f58 1"/>
              <a:gd name="f141" fmla="*/ f119 f57 1"/>
              <a:gd name="f142" fmla="*/ f120 f58 1"/>
              <a:gd name="f143" fmla="*/ f121 f57 1"/>
              <a:gd name="f144" fmla="*/ f122 f58 1"/>
              <a:gd name="f145" fmla="*/ f123 f57 1"/>
              <a:gd name="f146" fmla="*/ f124 f58 1"/>
              <a:gd name="f147" fmla="*/ f125 f57 1"/>
              <a:gd name="f148" fmla="*/ f126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6">
                <a:pos x="f131" y="f132"/>
              </a:cxn>
              <a:cxn ang="f86">
                <a:pos x="f133" y="f134"/>
              </a:cxn>
              <a:cxn ang="f86">
                <a:pos x="f135" y="f136"/>
              </a:cxn>
              <a:cxn ang="f86">
                <a:pos x="f137" y="f138"/>
              </a:cxn>
              <a:cxn ang="f86">
                <a:pos x="f139" y="f140"/>
              </a:cxn>
              <a:cxn ang="f86">
                <a:pos x="f141" y="f142"/>
              </a:cxn>
              <a:cxn ang="f86">
                <a:pos x="f143" y="f144"/>
              </a:cxn>
              <a:cxn ang="f86">
                <a:pos x="f145" y="f146"/>
              </a:cxn>
              <a:cxn ang="f86">
                <a:pos x="f147" y="f148"/>
              </a:cxn>
              <a:cxn ang="f86">
                <a:pos x="f131" y="f132"/>
              </a:cxn>
            </a:cxnLst>
            <a:rect l="f127" t="f130" r="f128" b="f129"/>
            <a:pathLst>
              <a:path w="183" h="251">
                <a:moveTo>
                  <a:pt x="f8" y="f7"/>
                </a:moveTo>
                <a:cubicBezTo>
                  <a:pt x="f9" y="f10"/>
                  <a:pt x="f11" y="f12"/>
                  <a:pt x="f5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5"/>
                  <a:pt x="f35" y="f36"/>
                </a:cubicBezTo>
                <a:cubicBezTo>
                  <a:pt x="f2" y="f37"/>
                  <a:pt x="f6" y="f38"/>
                  <a:pt x="f39" y="f40"/>
                </a:cubicBezTo>
                <a:cubicBezTo>
                  <a:pt x="f2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8" y="f7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648A6405-5E94-4A33-F2DE-35D18DF77F3F}"/>
              </a:ext>
            </a:extLst>
          </p:cNvPr>
          <p:cNvSpPr/>
          <p:nvPr/>
        </p:nvSpPr>
        <p:spPr>
          <a:xfrm>
            <a:off x="1776414" y="1090614"/>
            <a:ext cx="950911" cy="649288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77"/>
              <a:gd name="f8" fmla="val 257"/>
              <a:gd name="f9" fmla="val 161"/>
              <a:gd name="f10" fmla="val 120"/>
              <a:gd name="f11" fmla="val 256"/>
              <a:gd name="f12" fmla="val 77"/>
              <a:gd name="f13" fmla="val 248"/>
              <a:gd name="f14" fmla="val 42"/>
              <a:gd name="f15" fmla="val 220"/>
              <a:gd name="f16" fmla="val 8"/>
              <a:gd name="f17" fmla="val 193"/>
              <a:gd name="f18" fmla="val 156"/>
              <a:gd name="f19" fmla="val 20"/>
              <a:gd name="f20" fmla="val 118"/>
              <a:gd name="f21" fmla="val 37"/>
              <a:gd name="f22" fmla="val 86"/>
              <a:gd name="f23" fmla="val 64"/>
              <a:gd name="f24" fmla="val 63"/>
              <a:gd name="f25" fmla="val 94"/>
              <a:gd name="f26" fmla="val 43"/>
              <a:gd name="f27" fmla="val 134"/>
              <a:gd name="f28" fmla="val 17"/>
              <a:gd name="f29" fmla="val 177"/>
              <a:gd name="f30" fmla="val 226"/>
              <a:gd name="f31" fmla="val 1"/>
              <a:gd name="f32" fmla="val 241"/>
              <a:gd name="f33" fmla="val 258"/>
              <a:gd name="f34" fmla="val 5"/>
              <a:gd name="f35" fmla="val 272"/>
              <a:gd name="f36" fmla="val 11"/>
              <a:gd name="f37" fmla="val 296"/>
              <a:gd name="f38" fmla="val 302"/>
              <a:gd name="f39" fmla="val 39"/>
              <a:gd name="f40" fmla="val 292"/>
              <a:gd name="f41" fmla="val 62"/>
              <a:gd name="f42" fmla="val 290"/>
              <a:gd name="f43" fmla="val 67"/>
              <a:gd name="f44" fmla="val 72"/>
              <a:gd name="f45" fmla="val 288"/>
              <a:gd name="f46" fmla="val 78"/>
              <a:gd name="f47" fmla="val 294"/>
              <a:gd name="f48" fmla="val 300"/>
              <a:gd name="f49" fmla="val 79"/>
              <a:gd name="f50" fmla="val 306"/>
              <a:gd name="f51" fmla="val 314"/>
              <a:gd name="f52" fmla="val 323"/>
              <a:gd name="f53" fmla="val 75"/>
              <a:gd name="f54" fmla="val 331"/>
              <a:gd name="f55" fmla="val 74"/>
              <a:gd name="f56" fmla="val 371"/>
              <a:gd name="f57" fmla="val 123"/>
              <a:gd name="f58" fmla="val 363"/>
              <a:gd name="f59" fmla="val 341"/>
              <a:gd name="f60" fmla="val 191"/>
              <a:gd name="f61" fmla="val 309"/>
              <a:gd name="f62" fmla="val 213"/>
              <a:gd name="f63" fmla="val 265"/>
              <a:gd name="f64" fmla="val 243"/>
              <a:gd name="f65" fmla="val 216"/>
              <a:gd name="f66" fmla="val 164"/>
              <a:gd name="f67" fmla="val 205"/>
              <a:gd name="f68" fmla="val 242"/>
              <a:gd name="f69" fmla="val 233"/>
              <a:gd name="f70" fmla="val 280"/>
              <a:gd name="f71" fmla="val 214"/>
              <a:gd name="f72" fmla="val 317"/>
              <a:gd name="f73" fmla="val 195"/>
              <a:gd name="f74" fmla="val 342"/>
              <a:gd name="f75" fmla="val 166"/>
              <a:gd name="f76" fmla="val 354"/>
              <a:gd name="f77" fmla="val 126"/>
              <a:gd name="f78" fmla="val 362"/>
              <a:gd name="f79" fmla="val 100"/>
              <a:gd name="f80" fmla="val 347"/>
              <a:gd name="f81" fmla="val 85"/>
              <a:gd name="f82" fmla="val 320"/>
              <a:gd name="f83" fmla="val 90"/>
              <a:gd name="f84" fmla="val 311"/>
              <a:gd name="f85" fmla="val 91"/>
              <a:gd name="f86" fmla="val 301"/>
              <a:gd name="f87" fmla="val 277"/>
              <a:gd name="f88" fmla="val 95"/>
              <a:gd name="f89" fmla="val 267"/>
              <a:gd name="f90" fmla="val 82"/>
              <a:gd name="f91" fmla="val 68"/>
              <a:gd name="f92" fmla="val 273"/>
              <a:gd name="f93" fmla="val 275"/>
              <a:gd name="f94" fmla="val 61"/>
              <a:gd name="f95" fmla="val 58"/>
              <a:gd name="f96" fmla="val 284"/>
              <a:gd name="f97" fmla="val 41"/>
              <a:gd name="f98" fmla="val 29"/>
              <a:gd name="f99" fmla="val 262"/>
              <a:gd name="f100" fmla="val 22"/>
              <a:gd name="f101" fmla="val 250"/>
              <a:gd name="f102" fmla="val 18"/>
              <a:gd name="f103" fmla="val 235"/>
              <a:gd name="f104" fmla="val 15"/>
              <a:gd name="f105" fmla="val 222"/>
              <a:gd name="f106" fmla="val 146"/>
              <a:gd name="f107" fmla="val 19"/>
              <a:gd name="f108" fmla="val 54"/>
              <a:gd name="f109" fmla="val 40"/>
              <a:gd name="f110" fmla="val 115"/>
              <a:gd name="f111" fmla="val 129"/>
              <a:gd name="f112" fmla="val 24"/>
              <a:gd name="f113" fmla="val 26"/>
              <a:gd name="f114" fmla="val 165"/>
              <a:gd name="f115" fmla="val 30"/>
              <a:gd name="f116" fmla="val 190"/>
              <a:gd name="f117" fmla="val 45"/>
              <a:gd name="f118" fmla="val 206"/>
              <a:gd name="f119" fmla="val 65"/>
              <a:gd name="f120" fmla="val 218"/>
              <a:gd name="f121" fmla="val 236"/>
              <a:gd name="f122" fmla="+- 0 0 -90"/>
              <a:gd name="f123" fmla="*/ f4 1 377"/>
              <a:gd name="f124" fmla="*/ f5 1 257"/>
              <a:gd name="f125" fmla="val f6"/>
              <a:gd name="f126" fmla="val f7"/>
              <a:gd name="f127" fmla="val f8"/>
              <a:gd name="f128" fmla="*/ f122 f0 1"/>
              <a:gd name="f129" fmla="+- f127 0 f125"/>
              <a:gd name="f130" fmla="+- f126 0 f125"/>
              <a:gd name="f131" fmla="*/ f128 1 f3"/>
              <a:gd name="f132" fmla="*/ f130 1 377"/>
              <a:gd name="f133" fmla="*/ f129 1 257"/>
              <a:gd name="f134" fmla="*/ 161 f130 1"/>
              <a:gd name="f135" fmla="*/ 257 f129 1"/>
              <a:gd name="f136" fmla="*/ 42 f130 1"/>
              <a:gd name="f137" fmla="*/ 220 f129 1"/>
              <a:gd name="f138" fmla="*/ 20 f130 1"/>
              <a:gd name="f139" fmla="*/ 118 f129 1"/>
              <a:gd name="f140" fmla="*/ 94 f130 1"/>
              <a:gd name="f141" fmla="*/ 43 f129 1"/>
              <a:gd name="f142" fmla="*/ 226 f130 1"/>
              <a:gd name="f143" fmla="*/ 1 f129 1"/>
              <a:gd name="f144" fmla="*/ 272 f130 1"/>
              <a:gd name="f145" fmla="*/ 11 f129 1"/>
              <a:gd name="f146" fmla="*/ 292 f130 1"/>
              <a:gd name="f147" fmla="*/ 62 f129 1"/>
              <a:gd name="f148" fmla="*/ 288 f130 1"/>
              <a:gd name="f149" fmla="*/ 78 f129 1"/>
              <a:gd name="f150" fmla="*/ 306 f130 1"/>
              <a:gd name="f151" fmla="*/ 331 f130 1"/>
              <a:gd name="f152" fmla="*/ 74 f129 1"/>
              <a:gd name="f153" fmla="*/ 371 f130 1"/>
              <a:gd name="f154" fmla="*/ 123 f129 1"/>
              <a:gd name="f155" fmla="*/ 309 f130 1"/>
              <a:gd name="f156" fmla="*/ 213 f129 1"/>
              <a:gd name="f157" fmla="*/ 164 f130 1"/>
              <a:gd name="f158" fmla="*/ 243 f129 1"/>
              <a:gd name="f159" fmla="*/ 280 f130 1"/>
              <a:gd name="f160" fmla="*/ 214 f129 1"/>
              <a:gd name="f161" fmla="*/ 354 f130 1"/>
              <a:gd name="f162" fmla="*/ 126 f129 1"/>
              <a:gd name="f163" fmla="*/ 320 f130 1"/>
              <a:gd name="f164" fmla="*/ 90 f129 1"/>
              <a:gd name="f165" fmla="*/ 94 f129 1"/>
              <a:gd name="f166" fmla="*/ 68 f129 1"/>
              <a:gd name="f167" fmla="*/ 277 f130 1"/>
              <a:gd name="f168" fmla="*/ 58 f129 1"/>
              <a:gd name="f169" fmla="*/ 262 f130 1"/>
              <a:gd name="f170" fmla="*/ 22 f129 1"/>
              <a:gd name="f171" fmla="*/ 222 f130 1"/>
              <a:gd name="f172" fmla="*/ 15 f129 1"/>
              <a:gd name="f173" fmla="*/ 40 f130 1"/>
              <a:gd name="f174" fmla="*/ 115 f129 1"/>
              <a:gd name="f175" fmla="*/ 26 f130 1"/>
              <a:gd name="f176" fmla="*/ 165 f129 1"/>
              <a:gd name="f177" fmla="*/ 65 f130 1"/>
              <a:gd name="f178" fmla="*/ 218 f129 1"/>
              <a:gd name="f179" fmla="+- f131 0 f1"/>
              <a:gd name="f180" fmla="*/ f134 1 377"/>
              <a:gd name="f181" fmla="*/ f135 1 257"/>
              <a:gd name="f182" fmla="*/ f136 1 377"/>
              <a:gd name="f183" fmla="*/ f137 1 257"/>
              <a:gd name="f184" fmla="*/ f138 1 377"/>
              <a:gd name="f185" fmla="*/ f139 1 257"/>
              <a:gd name="f186" fmla="*/ f140 1 377"/>
              <a:gd name="f187" fmla="*/ f141 1 257"/>
              <a:gd name="f188" fmla="*/ f142 1 377"/>
              <a:gd name="f189" fmla="*/ f143 1 257"/>
              <a:gd name="f190" fmla="*/ f144 1 377"/>
              <a:gd name="f191" fmla="*/ f145 1 257"/>
              <a:gd name="f192" fmla="*/ f146 1 377"/>
              <a:gd name="f193" fmla="*/ f147 1 257"/>
              <a:gd name="f194" fmla="*/ f148 1 377"/>
              <a:gd name="f195" fmla="*/ f149 1 257"/>
              <a:gd name="f196" fmla="*/ f150 1 377"/>
              <a:gd name="f197" fmla="*/ f151 1 377"/>
              <a:gd name="f198" fmla="*/ f152 1 257"/>
              <a:gd name="f199" fmla="*/ f153 1 377"/>
              <a:gd name="f200" fmla="*/ f154 1 257"/>
              <a:gd name="f201" fmla="*/ f155 1 377"/>
              <a:gd name="f202" fmla="*/ f156 1 257"/>
              <a:gd name="f203" fmla="*/ f157 1 377"/>
              <a:gd name="f204" fmla="*/ f158 1 257"/>
              <a:gd name="f205" fmla="*/ f159 1 377"/>
              <a:gd name="f206" fmla="*/ f160 1 257"/>
              <a:gd name="f207" fmla="*/ f161 1 377"/>
              <a:gd name="f208" fmla="*/ f162 1 257"/>
              <a:gd name="f209" fmla="*/ f163 1 377"/>
              <a:gd name="f210" fmla="*/ f164 1 257"/>
              <a:gd name="f211" fmla="*/ f165 1 257"/>
              <a:gd name="f212" fmla="*/ f166 1 257"/>
              <a:gd name="f213" fmla="*/ f167 1 377"/>
              <a:gd name="f214" fmla="*/ f168 1 257"/>
              <a:gd name="f215" fmla="*/ f169 1 377"/>
              <a:gd name="f216" fmla="*/ f170 1 257"/>
              <a:gd name="f217" fmla="*/ f171 1 377"/>
              <a:gd name="f218" fmla="*/ f172 1 257"/>
              <a:gd name="f219" fmla="*/ f173 1 377"/>
              <a:gd name="f220" fmla="*/ f174 1 257"/>
              <a:gd name="f221" fmla="*/ f175 1 377"/>
              <a:gd name="f222" fmla="*/ f176 1 257"/>
              <a:gd name="f223" fmla="*/ f177 1 377"/>
              <a:gd name="f224" fmla="*/ f178 1 257"/>
              <a:gd name="f225" fmla="*/ 0 1 f132"/>
              <a:gd name="f226" fmla="*/ f126 1 f132"/>
              <a:gd name="f227" fmla="*/ 0 1 f133"/>
              <a:gd name="f228" fmla="*/ f127 1 f133"/>
              <a:gd name="f229" fmla="*/ f180 1 f132"/>
              <a:gd name="f230" fmla="*/ f181 1 f133"/>
              <a:gd name="f231" fmla="*/ f182 1 f132"/>
              <a:gd name="f232" fmla="*/ f183 1 f133"/>
              <a:gd name="f233" fmla="*/ f184 1 f132"/>
              <a:gd name="f234" fmla="*/ f185 1 f133"/>
              <a:gd name="f235" fmla="*/ f186 1 f132"/>
              <a:gd name="f236" fmla="*/ f187 1 f133"/>
              <a:gd name="f237" fmla="*/ f188 1 f132"/>
              <a:gd name="f238" fmla="*/ f189 1 f133"/>
              <a:gd name="f239" fmla="*/ f190 1 f132"/>
              <a:gd name="f240" fmla="*/ f191 1 f133"/>
              <a:gd name="f241" fmla="*/ f192 1 f132"/>
              <a:gd name="f242" fmla="*/ f193 1 f133"/>
              <a:gd name="f243" fmla="*/ f194 1 f132"/>
              <a:gd name="f244" fmla="*/ f195 1 f133"/>
              <a:gd name="f245" fmla="*/ f196 1 f132"/>
              <a:gd name="f246" fmla="*/ f197 1 f132"/>
              <a:gd name="f247" fmla="*/ f198 1 f133"/>
              <a:gd name="f248" fmla="*/ f199 1 f132"/>
              <a:gd name="f249" fmla="*/ f200 1 f133"/>
              <a:gd name="f250" fmla="*/ f201 1 f132"/>
              <a:gd name="f251" fmla="*/ f202 1 f133"/>
              <a:gd name="f252" fmla="*/ f203 1 f132"/>
              <a:gd name="f253" fmla="*/ f204 1 f133"/>
              <a:gd name="f254" fmla="*/ f205 1 f132"/>
              <a:gd name="f255" fmla="*/ f206 1 f133"/>
              <a:gd name="f256" fmla="*/ f207 1 f132"/>
              <a:gd name="f257" fmla="*/ f208 1 f133"/>
              <a:gd name="f258" fmla="*/ f209 1 f132"/>
              <a:gd name="f259" fmla="*/ f210 1 f133"/>
              <a:gd name="f260" fmla="*/ f211 1 f133"/>
              <a:gd name="f261" fmla="*/ f212 1 f133"/>
              <a:gd name="f262" fmla="*/ f213 1 f132"/>
              <a:gd name="f263" fmla="*/ f214 1 f133"/>
              <a:gd name="f264" fmla="*/ f215 1 f132"/>
              <a:gd name="f265" fmla="*/ f216 1 f133"/>
              <a:gd name="f266" fmla="*/ f217 1 f132"/>
              <a:gd name="f267" fmla="*/ f218 1 f133"/>
              <a:gd name="f268" fmla="*/ f219 1 f132"/>
              <a:gd name="f269" fmla="*/ f220 1 f133"/>
              <a:gd name="f270" fmla="*/ f221 1 f132"/>
              <a:gd name="f271" fmla="*/ f222 1 f133"/>
              <a:gd name="f272" fmla="*/ f223 1 f132"/>
              <a:gd name="f273" fmla="*/ f224 1 f133"/>
              <a:gd name="f274" fmla="*/ f225 f123 1"/>
              <a:gd name="f275" fmla="*/ f226 f123 1"/>
              <a:gd name="f276" fmla="*/ f228 f124 1"/>
              <a:gd name="f277" fmla="*/ f227 f124 1"/>
              <a:gd name="f278" fmla="*/ f229 f123 1"/>
              <a:gd name="f279" fmla="*/ f230 f124 1"/>
              <a:gd name="f280" fmla="*/ f231 f123 1"/>
              <a:gd name="f281" fmla="*/ f232 f124 1"/>
              <a:gd name="f282" fmla="*/ f233 f123 1"/>
              <a:gd name="f283" fmla="*/ f234 f124 1"/>
              <a:gd name="f284" fmla="*/ f235 f123 1"/>
              <a:gd name="f285" fmla="*/ f236 f124 1"/>
              <a:gd name="f286" fmla="*/ f237 f123 1"/>
              <a:gd name="f287" fmla="*/ f238 f124 1"/>
              <a:gd name="f288" fmla="*/ f239 f123 1"/>
              <a:gd name="f289" fmla="*/ f240 f124 1"/>
              <a:gd name="f290" fmla="*/ f241 f123 1"/>
              <a:gd name="f291" fmla="*/ f242 f124 1"/>
              <a:gd name="f292" fmla="*/ f243 f123 1"/>
              <a:gd name="f293" fmla="*/ f244 f124 1"/>
              <a:gd name="f294" fmla="*/ f245 f123 1"/>
              <a:gd name="f295" fmla="*/ f246 f123 1"/>
              <a:gd name="f296" fmla="*/ f247 f124 1"/>
              <a:gd name="f297" fmla="*/ f248 f123 1"/>
              <a:gd name="f298" fmla="*/ f249 f124 1"/>
              <a:gd name="f299" fmla="*/ f250 f123 1"/>
              <a:gd name="f300" fmla="*/ f251 f124 1"/>
              <a:gd name="f301" fmla="*/ f252 f123 1"/>
              <a:gd name="f302" fmla="*/ f253 f124 1"/>
              <a:gd name="f303" fmla="*/ f254 f123 1"/>
              <a:gd name="f304" fmla="*/ f255 f124 1"/>
              <a:gd name="f305" fmla="*/ f256 f123 1"/>
              <a:gd name="f306" fmla="*/ f257 f124 1"/>
              <a:gd name="f307" fmla="*/ f258 f123 1"/>
              <a:gd name="f308" fmla="*/ f259 f124 1"/>
              <a:gd name="f309" fmla="*/ f260 f124 1"/>
              <a:gd name="f310" fmla="*/ f261 f124 1"/>
              <a:gd name="f311" fmla="*/ f262 f123 1"/>
              <a:gd name="f312" fmla="*/ f263 f124 1"/>
              <a:gd name="f313" fmla="*/ f264 f123 1"/>
              <a:gd name="f314" fmla="*/ f265 f124 1"/>
              <a:gd name="f315" fmla="*/ f266 f123 1"/>
              <a:gd name="f316" fmla="*/ f267 f124 1"/>
              <a:gd name="f317" fmla="*/ f268 f123 1"/>
              <a:gd name="f318" fmla="*/ f269 f124 1"/>
              <a:gd name="f319" fmla="*/ f270 f123 1"/>
              <a:gd name="f320" fmla="*/ f271 f124 1"/>
              <a:gd name="f321" fmla="*/ f272 f123 1"/>
              <a:gd name="f322" fmla="*/ f273 f1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9">
                <a:pos x="f278" y="f279"/>
              </a:cxn>
              <a:cxn ang="f179">
                <a:pos x="f280" y="f281"/>
              </a:cxn>
              <a:cxn ang="f179">
                <a:pos x="f282" y="f283"/>
              </a:cxn>
              <a:cxn ang="f179">
                <a:pos x="f284" y="f285"/>
              </a:cxn>
              <a:cxn ang="f179">
                <a:pos x="f286" y="f287"/>
              </a:cxn>
              <a:cxn ang="f179">
                <a:pos x="f288" y="f289"/>
              </a:cxn>
              <a:cxn ang="f179">
                <a:pos x="f290" y="f291"/>
              </a:cxn>
              <a:cxn ang="f179">
                <a:pos x="f292" y="f293"/>
              </a:cxn>
              <a:cxn ang="f179">
                <a:pos x="f294" y="f293"/>
              </a:cxn>
              <a:cxn ang="f179">
                <a:pos x="f295" y="f296"/>
              </a:cxn>
              <a:cxn ang="f179">
                <a:pos x="f297" y="f298"/>
              </a:cxn>
              <a:cxn ang="f179">
                <a:pos x="f299" y="f300"/>
              </a:cxn>
              <a:cxn ang="f179">
                <a:pos x="f278" y="f279"/>
              </a:cxn>
              <a:cxn ang="f179">
                <a:pos x="f301" y="f302"/>
              </a:cxn>
              <a:cxn ang="f179">
                <a:pos x="f303" y="f304"/>
              </a:cxn>
              <a:cxn ang="f179">
                <a:pos x="f305" y="f306"/>
              </a:cxn>
              <a:cxn ang="f179">
                <a:pos x="f307" y="f308"/>
              </a:cxn>
              <a:cxn ang="f179">
                <a:pos x="f290" y="f309"/>
              </a:cxn>
              <a:cxn ang="f179">
                <a:pos x="f288" y="f310"/>
              </a:cxn>
              <a:cxn ang="f179">
                <a:pos x="f311" y="f312"/>
              </a:cxn>
              <a:cxn ang="f179">
                <a:pos x="f313" y="f314"/>
              </a:cxn>
              <a:cxn ang="f179">
                <a:pos x="f315" y="f316"/>
              </a:cxn>
              <a:cxn ang="f179">
                <a:pos x="f317" y="f318"/>
              </a:cxn>
              <a:cxn ang="f179">
                <a:pos x="f319" y="f320"/>
              </a:cxn>
              <a:cxn ang="f179">
                <a:pos x="f321" y="f322"/>
              </a:cxn>
              <a:cxn ang="f179">
                <a:pos x="f301" y="f302"/>
              </a:cxn>
            </a:cxnLst>
            <a:rect l="f274" t="f277" r="f275" b="f276"/>
            <a:pathLst>
              <a:path w="377" h="257">
                <a:moveTo>
                  <a:pt x="f9" y="f8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6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6"/>
                  <a:pt x="f30" y="f31"/>
                </a:cubicBezTo>
                <a:cubicBezTo>
                  <a:pt x="f32" y="f31"/>
                  <a:pt x="f33" y="f34"/>
                  <a:pt x="f35" y="f36"/>
                </a:cubicBezTo>
                <a:cubicBezTo>
                  <a:pt x="f37" y="f19"/>
                  <a:pt x="f38" y="f39"/>
                  <a:pt x="f40" y="f41"/>
                </a:cubicBezTo>
                <a:cubicBezTo>
                  <a:pt x="f42" y="f43"/>
                  <a:pt x="f42" y="f44"/>
                  <a:pt x="f45" y="f46"/>
                </a:cubicBezTo>
                <a:cubicBezTo>
                  <a:pt x="f47" y="f46"/>
                  <a:pt x="f48" y="f49"/>
                  <a:pt x="f50" y="f46"/>
                </a:cubicBezTo>
                <a:cubicBezTo>
                  <a:pt x="f51" y="f12"/>
                  <a:pt x="f52" y="f53"/>
                  <a:pt x="f54" y="f55"/>
                </a:cubicBezTo>
                <a:cubicBezTo>
                  <a:pt x="f2" y="f55"/>
                  <a:pt x="f7" y="f25"/>
                  <a:pt x="f56" y="f57"/>
                </a:cubicBezTo>
                <a:cubicBezTo>
                  <a:pt x="f58" y="f9"/>
                  <a:pt x="f59" y="f60"/>
                  <a:pt x="f61" y="f62"/>
                </a:cubicBezTo>
                <a:cubicBezTo>
                  <a:pt x="f63" y="f64"/>
                  <a:pt x="f65" y="f11"/>
                  <a:pt x="f9" y="f8"/>
                </a:cubicBezTo>
                <a:close/>
                <a:moveTo>
                  <a:pt x="f66" y="f64"/>
                </a:moveTo>
                <a:cubicBezTo>
                  <a:pt x="f67" y="f68"/>
                  <a:pt x="f64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25"/>
                  <a:pt x="f40" y="f25"/>
                </a:cubicBezTo>
                <a:cubicBezTo>
                  <a:pt x="f87" y="f88"/>
                  <a:pt x="f89" y="f90"/>
                  <a:pt x="f35" y="f91"/>
                </a:cubicBezTo>
                <a:cubicBezTo>
                  <a:pt x="f92" y="f23"/>
                  <a:pt x="f93" y="f94"/>
                  <a:pt x="f87" y="f95"/>
                </a:cubicBezTo>
                <a:cubicBezTo>
                  <a:pt x="f96" y="f97"/>
                  <a:pt x="f70" y="f98"/>
                  <a:pt x="f99" y="f100"/>
                </a:cubicBezTo>
                <a:cubicBezTo>
                  <a:pt x="f101" y="f102"/>
                  <a:pt x="f103" y="f104"/>
                  <a:pt x="f105" y="f104"/>
                </a:cubicBezTo>
                <a:cubicBezTo>
                  <a:pt x="f106" y="f107"/>
                  <a:pt x="f81" y="f108"/>
                  <a:pt x="f109" y="f110"/>
                </a:cubicBezTo>
                <a:cubicBezTo>
                  <a:pt x="f98" y="f111"/>
                  <a:pt x="f112" y="f106"/>
                  <a:pt x="f113" y="f114"/>
                </a:cubicBezTo>
                <a:cubicBezTo>
                  <a:pt x="f115" y="f116"/>
                  <a:pt x="f117" y="f118"/>
                  <a:pt x="f119" y="f120"/>
                </a:cubicBezTo>
                <a:cubicBezTo>
                  <a:pt x="f88" y="f121"/>
                  <a:pt x="f111" y="f68"/>
                  <a:pt x="f66" y="f64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ACE62F9F-A165-354D-112B-832614D17F71}"/>
              </a:ext>
            </a:extLst>
          </p:cNvPr>
          <p:cNvSpPr/>
          <p:nvPr/>
        </p:nvSpPr>
        <p:spPr>
          <a:xfrm>
            <a:off x="1858966" y="3062289"/>
            <a:ext cx="344491" cy="2984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6"/>
              <a:gd name="f7" fmla="val 118"/>
              <a:gd name="f8" fmla="val 1"/>
              <a:gd name="f9" fmla="val 91"/>
              <a:gd name="f10" fmla="val 4"/>
              <a:gd name="f11" fmla="val 90"/>
              <a:gd name="f12" fmla="val 7"/>
              <a:gd name="f13" fmla="val 89"/>
              <a:gd name="f14" fmla="val 9"/>
              <a:gd name="f15" fmla="val 88"/>
              <a:gd name="f16" fmla="val 23"/>
              <a:gd name="f17" fmla="val 84"/>
              <a:gd name="f18" fmla="val 31"/>
              <a:gd name="f19" fmla="val 76"/>
              <a:gd name="f20" fmla="val 32"/>
              <a:gd name="f21" fmla="val 60"/>
              <a:gd name="f22" fmla="val 35"/>
              <a:gd name="f23" fmla="val 27"/>
              <a:gd name="f24" fmla="val 53"/>
              <a:gd name="f25" fmla="val 81"/>
              <a:gd name="f26" fmla="val 2"/>
              <a:gd name="f27" fmla="val 95"/>
              <a:gd name="f28" fmla="val 107"/>
              <a:gd name="f29" fmla="val 3"/>
              <a:gd name="f30" fmla="val 10"/>
              <a:gd name="f31" fmla="val 132"/>
              <a:gd name="f32" fmla="val 19"/>
              <a:gd name="f33" fmla="val 33"/>
              <a:gd name="f34" fmla="val 49"/>
              <a:gd name="f35" fmla="val 121"/>
              <a:gd name="f36" fmla="val 87"/>
              <a:gd name="f37" fmla="val 70"/>
              <a:gd name="f38" fmla="val 109"/>
              <a:gd name="f39" fmla="val 20"/>
              <a:gd name="f40" fmla="val 100"/>
              <a:gd name="f41" fmla="val 94"/>
              <a:gd name="f42" fmla="val 92"/>
              <a:gd name="f43" fmla="val 26"/>
              <a:gd name="f44" fmla="val 65"/>
              <a:gd name="f45" fmla="val 111"/>
              <a:gd name="f46" fmla="val 116"/>
              <a:gd name="f47" fmla="val 71"/>
              <a:gd name="f48" fmla="val 40"/>
              <a:gd name="f49" fmla="val 122"/>
              <a:gd name="f50" fmla="val 24"/>
              <a:gd name="f51" fmla="val 110"/>
              <a:gd name="f52" fmla="val 102"/>
              <a:gd name="f53" fmla="val 17"/>
              <a:gd name="f54" fmla="val 93"/>
              <a:gd name="f55" fmla="val 14"/>
              <a:gd name="f56" fmla="val 85"/>
              <a:gd name="f57" fmla="val 15"/>
              <a:gd name="f58" fmla="val 62"/>
              <a:gd name="f59" fmla="val 48"/>
              <a:gd name="f60" fmla="val 45"/>
              <a:gd name="f61" fmla="val 58"/>
              <a:gd name="f62" fmla="val 44"/>
              <a:gd name="f63" fmla="val 72"/>
              <a:gd name="f64" fmla="val 41"/>
              <a:gd name="f65" fmla="+- 0 0 -90"/>
              <a:gd name="f66" fmla="*/ f3 1 136"/>
              <a:gd name="f67" fmla="*/ f4 1 118"/>
              <a:gd name="f68" fmla="val f5"/>
              <a:gd name="f69" fmla="val f6"/>
              <a:gd name="f70" fmla="val f7"/>
              <a:gd name="f71" fmla="*/ f65 f0 1"/>
              <a:gd name="f72" fmla="+- f70 0 f68"/>
              <a:gd name="f73" fmla="+- f69 0 f68"/>
              <a:gd name="f74" fmla="*/ f71 1 f2"/>
              <a:gd name="f75" fmla="*/ f73 1 136"/>
              <a:gd name="f76" fmla="*/ f72 1 118"/>
              <a:gd name="f77" fmla="*/ 1 f73 1"/>
              <a:gd name="f78" fmla="*/ 91 f72 1"/>
              <a:gd name="f79" fmla="*/ 9 f73 1"/>
              <a:gd name="f80" fmla="*/ 88 f72 1"/>
              <a:gd name="f81" fmla="*/ 32 f73 1"/>
              <a:gd name="f82" fmla="*/ 60 f72 1"/>
              <a:gd name="f83" fmla="*/ 81 f73 1"/>
              <a:gd name="f84" fmla="*/ 2 f72 1"/>
              <a:gd name="f85" fmla="*/ 118 f73 1"/>
              <a:gd name="f86" fmla="*/ 10 f72 1"/>
              <a:gd name="f87" fmla="*/ 132 f73 1"/>
              <a:gd name="f88" fmla="*/ 49 f72 1"/>
              <a:gd name="f89" fmla="*/ 31 f73 1"/>
              <a:gd name="f90" fmla="*/ 109 f72 1"/>
              <a:gd name="f91" fmla="*/ 0 f73 1"/>
              <a:gd name="f92" fmla="*/ 95 f72 1"/>
              <a:gd name="f93" fmla="*/ 26 f73 1"/>
              <a:gd name="f94" fmla="*/ 94 f72 1"/>
              <a:gd name="f95" fmla="*/ 121 f73 1"/>
              <a:gd name="f96" fmla="*/ 40 f72 1"/>
              <a:gd name="f97" fmla="*/ 110 f73 1"/>
              <a:gd name="f98" fmla="*/ 20 f72 1"/>
              <a:gd name="f99" fmla="*/ 85 f73 1"/>
              <a:gd name="f100" fmla="*/ 15 f72 1"/>
              <a:gd name="f101" fmla="*/ 45 f73 1"/>
              <a:gd name="f102" fmla="*/ 58 f72 1"/>
              <a:gd name="f103" fmla="+- f74 0 f1"/>
              <a:gd name="f104" fmla="*/ f77 1 136"/>
              <a:gd name="f105" fmla="*/ f78 1 118"/>
              <a:gd name="f106" fmla="*/ f79 1 136"/>
              <a:gd name="f107" fmla="*/ f80 1 118"/>
              <a:gd name="f108" fmla="*/ f81 1 136"/>
              <a:gd name="f109" fmla="*/ f82 1 118"/>
              <a:gd name="f110" fmla="*/ f83 1 136"/>
              <a:gd name="f111" fmla="*/ f84 1 118"/>
              <a:gd name="f112" fmla="*/ f85 1 136"/>
              <a:gd name="f113" fmla="*/ f86 1 118"/>
              <a:gd name="f114" fmla="*/ f87 1 136"/>
              <a:gd name="f115" fmla="*/ f88 1 118"/>
              <a:gd name="f116" fmla="*/ f89 1 136"/>
              <a:gd name="f117" fmla="*/ f90 1 118"/>
              <a:gd name="f118" fmla="*/ f91 1 136"/>
              <a:gd name="f119" fmla="*/ f92 1 118"/>
              <a:gd name="f120" fmla="*/ f93 1 136"/>
              <a:gd name="f121" fmla="*/ f94 1 118"/>
              <a:gd name="f122" fmla="*/ f95 1 136"/>
              <a:gd name="f123" fmla="*/ f96 1 118"/>
              <a:gd name="f124" fmla="*/ f97 1 136"/>
              <a:gd name="f125" fmla="*/ f98 1 118"/>
              <a:gd name="f126" fmla="*/ f99 1 136"/>
              <a:gd name="f127" fmla="*/ f100 1 118"/>
              <a:gd name="f128" fmla="*/ f101 1 136"/>
              <a:gd name="f129" fmla="*/ f102 1 118"/>
              <a:gd name="f130" fmla="*/ 0 1 f75"/>
              <a:gd name="f131" fmla="*/ f69 1 f75"/>
              <a:gd name="f132" fmla="*/ 0 1 f76"/>
              <a:gd name="f133" fmla="*/ f70 1 f76"/>
              <a:gd name="f134" fmla="*/ f104 1 f75"/>
              <a:gd name="f135" fmla="*/ f105 1 f76"/>
              <a:gd name="f136" fmla="*/ f106 1 f75"/>
              <a:gd name="f137" fmla="*/ f107 1 f76"/>
              <a:gd name="f138" fmla="*/ f108 1 f75"/>
              <a:gd name="f139" fmla="*/ f109 1 f76"/>
              <a:gd name="f140" fmla="*/ f110 1 f75"/>
              <a:gd name="f141" fmla="*/ f111 1 f76"/>
              <a:gd name="f142" fmla="*/ f112 1 f75"/>
              <a:gd name="f143" fmla="*/ f113 1 f76"/>
              <a:gd name="f144" fmla="*/ f114 1 f75"/>
              <a:gd name="f145" fmla="*/ f115 1 f76"/>
              <a:gd name="f146" fmla="*/ f116 1 f75"/>
              <a:gd name="f147" fmla="*/ f117 1 f76"/>
              <a:gd name="f148" fmla="*/ f118 1 f75"/>
              <a:gd name="f149" fmla="*/ f119 1 f76"/>
              <a:gd name="f150" fmla="*/ f120 1 f75"/>
              <a:gd name="f151" fmla="*/ f121 1 f76"/>
              <a:gd name="f152" fmla="*/ f122 1 f75"/>
              <a:gd name="f153" fmla="*/ f123 1 f76"/>
              <a:gd name="f154" fmla="*/ f124 1 f75"/>
              <a:gd name="f155" fmla="*/ f125 1 f76"/>
              <a:gd name="f156" fmla="*/ f126 1 f75"/>
              <a:gd name="f157" fmla="*/ f127 1 f76"/>
              <a:gd name="f158" fmla="*/ f128 1 f75"/>
              <a:gd name="f159" fmla="*/ f129 1 f76"/>
              <a:gd name="f160" fmla="*/ f130 f66 1"/>
              <a:gd name="f161" fmla="*/ f131 f66 1"/>
              <a:gd name="f162" fmla="*/ f133 f67 1"/>
              <a:gd name="f163" fmla="*/ f132 f67 1"/>
              <a:gd name="f164" fmla="*/ f134 f66 1"/>
              <a:gd name="f165" fmla="*/ f135 f67 1"/>
              <a:gd name="f166" fmla="*/ f136 f66 1"/>
              <a:gd name="f167" fmla="*/ f137 f67 1"/>
              <a:gd name="f168" fmla="*/ f138 f66 1"/>
              <a:gd name="f169" fmla="*/ f139 f67 1"/>
              <a:gd name="f170" fmla="*/ f140 f66 1"/>
              <a:gd name="f171" fmla="*/ f141 f67 1"/>
              <a:gd name="f172" fmla="*/ f142 f66 1"/>
              <a:gd name="f173" fmla="*/ f143 f67 1"/>
              <a:gd name="f174" fmla="*/ f144 f66 1"/>
              <a:gd name="f175" fmla="*/ f145 f67 1"/>
              <a:gd name="f176" fmla="*/ f146 f66 1"/>
              <a:gd name="f177" fmla="*/ f147 f67 1"/>
              <a:gd name="f178" fmla="*/ f148 f66 1"/>
              <a:gd name="f179" fmla="*/ f149 f67 1"/>
              <a:gd name="f180" fmla="*/ f150 f66 1"/>
              <a:gd name="f181" fmla="*/ f151 f67 1"/>
              <a:gd name="f182" fmla="*/ f152 f66 1"/>
              <a:gd name="f183" fmla="*/ f153 f67 1"/>
              <a:gd name="f184" fmla="*/ f154 f66 1"/>
              <a:gd name="f185" fmla="*/ f155 f67 1"/>
              <a:gd name="f186" fmla="*/ f156 f66 1"/>
              <a:gd name="f187" fmla="*/ f157 f67 1"/>
              <a:gd name="f188" fmla="*/ f158 f66 1"/>
              <a:gd name="f189" fmla="*/ f159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3">
                <a:pos x="f164" y="f165"/>
              </a:cxn>
              <a:cxn ang="f103">
                <a:pos x="f166" y="f167"/>
              </a:cxn>
              <a:cxn ang="f103">
                <a:pos x="f168" y="f169"/>
              </a:cxn>
              <a:cxn ang="f103">
                <a:pos x="f170" y="f171"/>
              </a:cxn>
              <a:cxn ang="f103">
                <a:pos x="f172" y="f173"/>
              </a:cxn>
              <a:cxn ang="f103">
                <a:pos x="f174" y="f175"/>
              </a:cxn>
              <a:cxn ang="f103">
                <a:pos x="f176" y="f177"/>
              </a:cxn>
              <a:cxn ang="f103">
                <a:pos x="f178" y="f179"/>
              </a:cxn>
              <a:cxn ang="f103">
                <a:pos x="f164" y="f165"/>
              </a:cxn>
              <a:cxn ang="f103">
                <a:pos x="f180" y="f181"/>
              </a:cxn>
              <a:cxn ang="f103">
                <a:pos x="f182" y="f183"/>
              </a:cxn>
              <a:cxn ang="f103">
                <a:pos x="f184" y="f185"/>
              </a:cxn>
              <a:cxn ang="f103">
                <a:pos x="f186" y="f187"/>
              </a:cxn>
              <a:cxn ang="f103">
                <a:pos x="f188" y="f189"/>
              </a:cxn>
              <a:cxn ang="f103">
                <a:pos x="f180" y="f181"/>
              </a:cxn>
            </a:cxnLst>
            <a:rect l="f160" t="f163" r="f161" b="f162"/>
            <a:pathLst>
              <a:path w="136" h="118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12"/>
                  <a:pt x="f25" y="f26"/>
                </a:cubicBezTo>
                <a:cubicBezTo>
                  <a:pt x="f27" y="f5"/>
                  <a:pt x="f28" y="f29"/>
                  <a:pt x="f7" y="f30"/>
                </a:cubicBezTo>
                <a:cubicBezTo>
                  <a:pt x="f31" y="f32"/>
                  <a:pt x="f6" y="f33"/>
                  <a:pt x="f31" y="f34"/>
                </a:cubicBezTo>
                <a:cubicBezTo>
                  <a:pt x="f35" y="f36"/>
                  <a:pt x="f37" y="f7"/>
                  <a:pt x="f18" y="f38"/>
                </a:cubicBezTo>
                <a:cubicBezTo>
                  <a:pt x="f39" y="f28"/>
                  <a:pt x="f30" y="f40"/>
                  <a:pt x="f5" y="f27"/>
                </a:cubicBezTo>
                <a:cubicBezTo>
                  <a:pt x="f5" y="f41"/>
                  <a:pt x="f8" y="f42"/>
                  <a:pt x="f8" y="f9"/>
                </a:cubicBezTo>
                <a:close/>
                <a:moveTo>
                  <a:pt x="f43" y="f41"/>
                </a:moveTo>
                <a:cubicBezTo>
                  <a:pt x="f44" y="f45"/>
                  <a:pt x="f46" y="f47"/>
                  <a:pt x="f35" y="f48"/>
                </a:cubicBezTo>
                <a:cubicBezTo>
                  <a:pt x="f49" y="f18"/>
                  <a:pt x="f7" y="f50"/>
                  <a:pt x="f51" y="f39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3"/>
                  <a:pt x="f59" y="f33"/>
                  <a:pt x="f60" y="f61"/>
                </a:cubicBezTo>
                <a:cubicBezTo>
                  <a:pt x="f62" y="f63"/>
                  <a:pt x="f64" y="f56"/>
                  <a:pt x="f43" y="f41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C71B6999-FA02-9319-FE22-E0D295975CB7}"/>
              </a:ext>
            </a:extLst>
          </p:cNvPr>
          <p:cNvSpPr/>
          <p:nvPr/>
        </p:nvSpPr>
        <p:spPr>
          <a:xfrm>
            <a:off x="3321045" y="4403722"/>
            <a:ext cx="265111" cy="2905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5"/>
              <a:gd name="f7" fmla="val 115"/>
              <a:gd name="f8" fmla="val 40"/>
              <a:gd name="f9" fmla="val 62"/>
              <a:gd name="f10" fmla="val 14"/>
              <a:gd name="f11" fmla="val 82"/>
              <a:gd name="f12" fmla="val 26"/>
              <a:gd name="f13" fmla="val 41"/>
              <a:gd name="f14" fmla="val 64"/>
              <a:gd name="f15" fmla="val 61"/>
              <a:gd name="f16" fmla="val 87"/>
              <a:gd name="f17" fmla="val 39"/>
              <a:gd name="f18" fmla="val 110"/>
              <a:gd name="f19" fmla="val 35"/>
              <a:gd name="f20" fmla="val 114"/>
              <a:gd name="f21" fmla="val 32"/>
              <a:gd name="f22" fmla="val 27"/>
              <a:gd name="f23" fmla="val 112"/>
              <a:gd name="f24" fmla="val 1"/>
              <a:gd name="f25" fmla="val 96"/>
              <a:gd name="f26" fmla="val 11"/>
              <a:gd name="f27" fmla="val 67"/>
              <a:gd name="f28" fmla="val 20"/>
              <a:gd name="f29" fmla="val 45"/>
              <a:gd name="f30" fmla="val 30"/>
              <a:gd name="f31" fmla="val 23"/>
              <a:gd name="f32" fmla="val 85"/>
              <a:gd name="f33" fmla="val 43"/>
              <a:gd name="f34" fmla="val 70"/>
              <a:gd name="f35" fmla="val 34"/>
              <a:gd name="f36" fmla="val 59"/>
              <a:gd name="f37" fmla="val 18"/>
              <a:gd name="f38" fmla="val 36"/>
              <a:gd name="f39" fmla="val 63"/>
              <a:gd name="f40" fmla="val 19"/>
              <a:gd name="f41" fmla="val 88"/>
              <a:gd name="f42" fmla="val 93"/>
              <a:gd name="f43" fmla="val 95"/>
              <a:gd name="f44" fmla="val 29"/>
              <a:gd name="f45" fmla="val 97"/>
              <a:gd name="f46" fmla="val 52"/>
              <a:gd name="f47" fmla="val 79"/>
              <a:gd name="f48" fmla="val 68"/>
              <a:gd name="f49" fmla="+- 0 0 -90"/>
              <a:gd name="f50" fmla="*/ f3 1 105"/>
              <a:gd name="f51" fmla="*/ f4 1 115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105"/>
              <a:gd name="f60" fmla="*/ f56 1 115"/>
              <a:gd name="f61" fmla="*/ 40 f57 1"/>
              <a:gd name="f62" fmla="*/ 0 f56 1"/>
              <a:gd name="f63" fmla="*/ 105 f57 1"/>
              <a:gd name="f64" fmla="*/ 41 f56 1"/>
              <a:gd name="f65" fmla="*/ 39 f57 1"/>
              <a:gd name="f66" fmla="*/ 110 f56 1"/>
              <a:gd name="f67" fmla="*/ 27 f57 1"/>
              <a:gd name="f68" fmla="*/ 112 f56 1"/>
              <a:gd name="f69" fmla="*/ 11 f57 1"/>
              <a:gd name="f70" fmla="*/ 67 f56 1"/>
              <a:gd name="f71" fmla="*/ 85 f57 1"/>
              <a:gd name="f72" fmla="*/ 43 f56 1"/>
              <a:gd name="f73" fmla="*/ 45 f57 1"/>
              <a:gd name="f74" fmla="*/ 18 f56 1"/>
              <a:gd name="f75" fmla="*/ 19 f57 1"/>
              <a:gd name="f76" fmla="*/ 85 f56 1"/>
              <a:gd name="f77" fmla="*/ 26 f57 1"/>
              <a:gd name="f78" fmla="*/ 95 f56 1"/>
              <a:gd name="f79" fmla="*/ 36 f57 1"/>
              <a:gd name="f80" fmla="+- f58 0 f1"/>
              <a:gd name="f81" fmla="*/ f61 1 105"/>
              <a:gd name="f82" fmla="*/ f62 1 115"/>
              <a:gd name="f83" fmla="*/ f63 1 105"/>
              <a:gd name="f84" fmla="*/ f64 1 115"/>
              <a:gd name="f85" fmla="*/ f65 1 105"/>
              <a:gd name="f86" fmla="*/ f66 1 115"/>
              <a:gd name="f87" fmla="*/ f67 1 105"/>
              <a:gd name="f88" fmla="*/ f68 1 115"/>
              <a:gd name="f89" fmla="*/ f69 1 105"/>
              <a:gd name="f90" fmla="*/ f70 1 115"/>
              <a:gd name="f91" fmla="*/ f71 1 105"/>
              <a:gd name="f92" fmla="*/ f72 1 115"/>
              <a:gd name="f93" fmla="*/ f73 1 105"/>
              <a:gd name="f94" fmla="*/ f74 1 115"/>
              <a:gd name="f95" fmla="*/ f75 1 105"/>
              <a:gd name="f96" fmla="*/ f76 1 115"/>
              <a:gd name="f97" fmla="*/ f77 1 105"/>
              <a:gd name="f98" fmla="*/ f78 1 115"/>
              <a:gd name="f99" fmla="*/ f79 1 105"/>
              <a:gd name="f100" fmla="*/ 0 1 f59"/>
              <a:gd name="f101" fmla="*/ f53 1 f59"/>
              <a:gd name="f102" fmla="*/ 0 1 f60"/>
              <a:gd name="f103" fmla="*/ f54 1 f60"/>
              <a:gd name="f104" fmla="*/ f81 1 f59"/>
              <a:gd name="f105" fmla="*/ f82 1 f60"/>
              <a:gd name="f106" fmla="*/ f83 1 f59"/>
              <a:gd name="f107" fmla="*/ f84 1 f60"/>
              <a:gd name="f108" fmla="*/ f85 1 f59"/>
              <a:gd name="f109" fmla="*/ f86 1 f60"/>
              <a:gd name="f110" fmla="*/ f87 1 f59"/>
              <a:gd name="f111" fmla="*/ f88 1 f60"/>
              <a:gd name="f112" fmla="*/ f89 1 f59"/>
              <a:gd name="f113" fmla="*/ f90 1 f60"/>
              <a:gd name="f114" fmla="*/ f91 1 f59"/>
              <a:gd name="f115" fmla="*/ f92 1 f60"/>
              <a:gd name="f116" fmla="*/ f93 1 f59"/>
              <a:gd name="f117" fmla="*/ f94 1 f60"/>
              <a:gd name="f118" fmla="*/ f95 1 f59"/>
              <a:gd name="f119" fmla="*/ f96 1 f60"/>
              <a:gd name="f120" fmla="*/ f97 1 f59"/>
              <a:gd name="f121" fmla="*/ f98 1 f60"/>
              <a:gd name="f122" fmla="*/ f99 1 f59"/>
              <a:gd name="f123" fmla="*/ f100 f50 1"/>
              <a:gd name="f124" fmla="*/ f101 f50 1"/>
              <a:gd name="f125" fmla="*/ f103 f51 1"/>
              <a:gd name="f126" fmla="*/ f102 f51 1"/>
              <a:gd name="f127" fmla="*/ f104 f50 1"/>
              <a:gd name="f128" fmla="*/ f105 f51 1"/>
              <a:gd name="f129" fmla="*/ f106 f50 1"/>
              <a:gd name="f130" fmla="*/ f107 f51 1"/>
              <a:gd name="f131" fmla="*/ f108 f50 1"/>
              <a:gd name="f132" fmla="*/ f109 f51 1"/>
              <a:gd name="f133" fmla="*/ f110 f50 1"/>
              <a:gd name="f134" fmla="*/ f111 f51 1"/>
              <a:gd name="f135" fmla="*/ f112 f50 1"/>
              <a:gd name="f136" fmla="*/ f113 f51 1"/>
              <a:gd name="f137" fmla="*/ f114 f50 1"/>
              <a:gd name="f138" fmla="*/ f115 f51 1"/>
              <a:gd name="f139" fmla="*/ f116 f50 1"/>
              <a:gd name="f140" fmla="*/ f117 f51 1"/>
              <a:gd name="f141" fmla="*/ f118 f50 1"/>
              <a:gd name="f142" fmla="*/ f119 f51 1"/>
              <a:gd name="f143" fmla="*/ f120 f50 1"/>
              <a:gd name="f144" fmla="*/ f121 f51 1"/>
              <a:gd name="f145" fmla="*/ f122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0">
                <a:pos x="f127" y="f128"/>
              </a:cxn>
              <a:cxn ang="f80">
                <a:pos x="f129" y="f130"/>
              </a:cxn>
              <a:cxn ang="f80">
                <a:pos x="f131" y="f132"/>
              </a:cxn>
              <a:cxn ang="f80">
                <a:pos x="f133" y="f134"/>
              </a:cxn>
              <a:cxn ang="f80">
                <a:pos x="f135" y="f136"/>
              </a:cxn>
              <a:cxn ang="f80">
                <a:pos x="f127" y="f128"/>
              </a:cxn>
              <a:cxn ang="f80">
                <a:pos x="f137" y="f138"/>
              </a:cxn>
              <a:cxn ang="f80">
                <a:pos x="f139" y="f140"/>
              </a:cxn>
              <a:cxn ang="f80">
                <a:pos x="f141" y="f142"/>
              </a:cxn>
              <a:cxn ang="f80">
                <a:pos x="f143" y="f144"/>
              </a:cxn>
              <a:cxn ang="f80">
                <a:pos x="f145" y="f144"/>
              </a:cxn>
              <a:cxn ang="f80">
                <a:pos x="f137" y="f138"/>
              </a:cxn>
            </a:cxnLst>
            <a:rect l="f123" t="f126" r="f124" b="f125"/>
            <a:pathLst>
              <a:path w="105" h="115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1" y="f14"/>
                  <a:pt x="f15" y="f16"/>
                  <a:pt x="f17" y="f18"/>
                </a:cubicBezTo>
                <a:cubicBezTo>
                  <a:pt x="f19" y="f20"/>
                  <a:pt x="f21" y="f7"/>
                  <a:pt x="f22" y="f23"/>
                </a:cubicBezTo>
                <a:cubicBezTo>
                  <a:pt x="f24" y="f25"/>
                  <a:pt x="f5" y="f25"/>
                  <a:pt x="f26" y="f27"/>
                </a:cubicBezTo>
                <a:cubicBezTo>
                  <a:pt x="f28" y="f29"/>
                  <a:pt x="f30" y="f31"/>
                  <a:pt x="f8" y="f5"/>
                </a:cubicBezTo>
                <a:close/>
                <a:moveTo>
                  <a:pt x="f32" y="f33"/>
                </a:moveTo>
                <a:cubicBezTo>
                  <a:pt x="f34" y="f35"/>
                  <a:pt x="f36" y="f22"/>
                  <a:pt x="f29" y="f37"/>
                </a:cubicBezTo>
                <a:cubicBezTo>
                  <a:pt x="f38" y="f13"/>
                  <a:pt x="f22" y="f39"/>
                  <a:pt x="f40" y="f32"/>
                </a:cubicBezTo>
                <a:cubicBezTo>
                  <a:pt x="f40" y="f41"/>
                  <a:pt x="f31" y="f42"/>
                  <a:pt x="f12" y="f43"/>
                </a:cubicBezTo>
                <a:cubicBezTo>
                  <a:pt x="f44" y="f45"/>
                  <a:pt x="f19" y="f45"/>
                  <a:pt x="f38" y="f43"/>
                </a:cubicBezTo>
                <a:cubicBezTo>
                  <a:pt x="f46" y="f47"/>
                  <a:pt x="f48" y="f15"/>
                  <a:pt x="f32" y="f33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CB031E2E-C53E-BB82-59F7-BD9D0974C962}"/>
              </a:ext>
            </a:extLst>
          </p:cNvPr>
          <p:cNvSpPr/>
          <p:nvPr/>
        </p:nvSpPr>
        <p:spPr>
          <a:xfrm>
            <a:off x="2135188" y="2908304"/>
            <a:ext cx="173041" cy="1635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9"/>
              <a:gd name="f7" fmla="val 65"/>
              <a:gd name="f8" fmla="val 36"/>
              <a:gd name="f9" fmla="val 55"/>
              <a:gd name="f10" fmla="val 56"/>
              <a:gd name="f11" fmla="val 32"/>
              <a:gd name="f12" fmla="val 18"/>
              <a:gd name="f13" fmla="val 2"/>
              <a:gd name="f14" fmla="val 46"/>
              <a:gd name="f15" fmla="val 22"/>
              <a:gd name="f16" fmla="val 13"/>
              <a:gd name="f17" fmla="val 12"/>
              <a:gd name="f18" fmla="val 50"/>
              <a:gd name="f19" fmla="val 24"/>
              <a:gd name="f20" fmla="+- 0 0 -90"/>
              <a:gd name="f21" fmla="*/ f3 1 69"/>
              <a:gd name="f22" fmla="*/ f4 1 65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69"/>
              <a:gd name="f31" fmla="*/ f27 1 65"/>
              <a:gd name="f32" fmla="*/ 69 f28 1"/>
              <a:gd name="f33" fmla="*/ 36 f27 1"/>
              <a:gd name="f34" fmla="*/ 18 f28 1"/>
              <a:gd name="f35" fmla="*/ 56 f27 1"/>
              <a:gd name="f36" fmla="*/ 13 f28 1"/>
              <a:gd name="f37" fmla="*/ 0 f27 1"/>
              <a:gd name="f38" fmla="+- f29 0 f1"/>
              <a:gd name="f39" fmla="*/ f32 1 69"/>
              <a:gd name="f40" fmla="*/ f33 1 65"/>
              <a:gd name="f41" fmla="*/ f34 1 69"/>
              <a:gd name="f42" fmla="*/ f35 1 65"/>
              <a:gd name="f43" fmla="*/ f36 1 69"/>
              <a:gd name="f44" fmla="*/ f37 1 65"/>
              <a:gd name="f45" fmla="*/ 0 1 f30"/>
              <a:gd name="f46" fmla="*/ f24 1 f30"/>
              <a:gd name="f47" fmla="*/ 0 1 f31"/>
              <a:gd name="f48" fmla="*/ f25 1 f31"/>
              <a:gd name="f49" fmla="*/ f39 1 f30"/>
              <a:gd name="f50" fmla="*/ f40 1 f31"/>
              <a:gd name="f51" fmla="*/ f41 1 f30"/>
              <a:gd name="f52" fmla="*/ f42 1 f31"/>
              <a:gd name="f53" fmla="*/ f43 1 f30"/>
              <a:gd name="f54" fmla="*/ f44 1 f31"/>
              <a:gd name="f55" fmla="*/ f45 f21 1"/>
              <a:gd name="f56" fmla="*/ f46 f21 1"/>
              <a:gd name="f57" fmla="*/ f48 f22 1"/>
              <a:gd name="f58" fmla="*/ f47 f22 1"/>
              <a:gd name="f59" fmla="*/ f49 f21 1"/>
              <a:gd name="f60" fmla="*/ f50 f22 1"/>
              <a:gd name="f61" fmla="*/ f51 f21 1"/>
              <a:gd name="f62" fmla="*/ f52 f22 1"/>
              <a:gd name="f63" fmla="*/ f53 f21 1"/>
              <a:gd name="f64" fmla="*/ f54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9" y="f60"/>
              </a:cxn>
              <a:cxn ang="f38">
                <a:pos x="f61" y="f62"/>
              </a:cxn>
              <a:cxn ang="f38">
                <a:pos x="f63" y="f64"/>
              </a:cxn>
              <a:cxn ang="f38">
                <a:pos x="f59" y="f60"/>
              </a:cxn>
            </a:cxnLst>
            <a:rect l="f55" t="f58" r="f56" b="f57"/>
            <a:pathLst>
              <a:path w="69" h="65">
                <a:moveTo>
                  <a:pt x="f6" y="f8"/>
                </a:moveTo>
                <a:cubicBezTo>
                  <a:pt x="f9" y="f10"/>
                  <a:pt x="f11" y="f7"/>
                  <a:pt x="f12" y="f10"/>
                </a:cubicBezTo>
                <a:cubicBezTo>
                  <a:pt x="f13" y="f14"/>
                  <a:pt x="f5" y="f15"/>
                  <a:pt x="f16" y="f5"/>
                </a:cubicBezTo>
                <a:cubicBezTo>
                  <a:pt x="f11" y="f17"/>
                  <a:pt x="f18" y="f19"/>
                  <a:pt x="f6" y="f8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3C14D961-55BC-5A88-08DB-D5FB601F99F9}"/>
              </a:ext>
            </a:extLst>
          </p:cNvPr>
          <p:cNvSpPr/>
          <p:nvPr/>
        </p:nvSpPr>
        <p:spPr>
          <a:xfrm>
            <a:off x="3851279" y="1731965"/>
            <a:ext cx="111127" cy="2095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4"/>
              <a:gd name="f7" fmla="val 83"/>
              <a:gd name="f8" fmla="val 2"/>
              <a:gd name="f9" fmla="val 13"/>
              <a:gd name="f10" fmla="val 25"/>
              <a:gd name="f11" fmla="val 26"/>
              <a:gd name="f12" fmla="val 35"/>
              <a:gd name="f13" fmla="val 39"/>
              <a:gd name="f14" fmla="val 42"/>
              <a:gd name="f15" fmla="val 49"/>
              <a:gd name="f16" fmla="val 61"/>
              <a:gd name="f17" fmla="val 38"/>
              <a:gd name="f18" fmla="val 72"/>
              <a:gd name="f19" fmla="val 36"/>
              <a:gd name="f20" fmla="val 77"/>
              <a:gd name="f21" fmla="val 30"/>
              <a:gd name="f22" fmla="val 82"/>
              <a:gd name="f23" fmla="val 21"/>
              <a:gd name="f24" fmla="val 15"/>
              <a:gd name="f25" fmla="val 78"/>
              <a:gd name="f26" fmla="val 12"/>
              <a:gd name="f27" fmla="val 73"/>
              <a:gd name="f28" fmla="val 9"/>
              <a:gd name="f29" fmla="val 68"/>
              <a:gd name="f30" fmla="val 7"/>
              <a:gd name="f31" fmla="val 62"/>
              <a:gd name="f32" fmla="val 6"/>
              <a:gd name="f33" fmla="val 55"/>
              <a:gd name="f34" fmla="val 4"/>
              <a:gd name="f35" fmla="val 37"/>
              <a:gd name="f36" fmla="val 20"/>
              <a:gd name="f37" fmla="val 1"/>
              <a:gd name="f38" fmla="+- 0 0 -90"/>
              <a:gd name="f39" fmla="*/ f3 1 44"/>
              <a:gd name="f40" fmla="*/ f4 1 83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44"/>
              <a:gd name="f49" fmla="*/ f45 1 83"/>
              <a:gd name="f50" fmla="*/ 2 f46 1"/>
              <a:gd name="f51" fmla="*/ 0 f45 1"/>
              <a:gd name="f52" fmla="*/ 35 f46 1"/>
              <a:gd name="f53" fmla="*/ 39 f45 1"/>
              <a:gd name="f54" fmla="*/ 38 f46 1"/>
              <a:gd name="f55" fmla="*/ 72 f45 1"/>
              <a:gd name="f56" fmla="*/ 25 f46 1"/>
              <a:gd name="f57" fmla="*/ 83 f45 1"/>
              <a:gd name="f58" fmla="*/ 12 f46 1"/>
              <a:gd name="f59" fmla="*/ 73 f45 1"/>
              <a:gd name="f60" fmla="*/ 6 f46 1"/>
              <a:gd name="f61" fmla="*/ 55 f45 1"/>
              <a:gd name="f62" fmla="*/ 0 f46 1"/>
              <a:gd name="f63" fmla="*/ 2 f45 1"/>
              <a:gd name="f64" fmla="+- f47 0 f1"/>
              <a:gd name="f65" fmla="*/ f50 1 44"/>
              <a:gd name="f66" fmla="*/ f51 1 83"/>
              <a:gd name="f67" fmla="*/ f52 1 44"/>
              <a:gd name="f68" fmla="*/ f53 1 83"/>
              <a:gd name="f69" fmla="*/ f54 1 44"/>
              <a:gd name="f70" fmla="*/ f55 1 83"/>
              <a:gd name="f71" fmla="*/ f56 1 44"/>
              <a:gd name="f72" fmla="*/ f57 1 83"/>
              <a:gd name="f73" fmla="*/ f58 1 44"/>
              <a:gd name="f74" fmla="*/ f59 1 83"/>
              <a:gd name="f75" fmla="*/ f60 1 44"/>
              <a:gd name="f76" fmla="*/ f61 1 83"/>
              <a:gd name="f77" fmla="*/ f62 1 44"/>
              <a:gd name="f78" fmla="*/ f63 1 83"/>
              <a:gd name="f79" fmla="*/ 0 1 f48"/>
              <a:gd name="f80" fmla="*/ f42 1 f48"/>
              <a:gd name="f81" fmla="*/ 0 1 f49"/>
              <a:gd name="f82" fmla="*/ f43 1 f49"/>
              <a:gd name="f83" fmla="*/ f65 1 f48"/>
              <a:gd name="f84" fmla="*/ f66 1 f49"/>
              <a:gd name="f85" fmla="*/ f67 1 f48"/>
              <a:gd name="f86" fmla="*/ f68 1 f49"/>
              <a:gd name="f87" fmla="*/ f69 1 f48"/>
              <a:gd name="f88" fmla="*/ f70 1 f49"/>
              <a:gd name="f89" fmla="*/ f71 1 f48"/>
              <a:gd name="f90" fmla="*/ f72 1 f49"/>
              <a:gd name="f91" fmla="*/ f73 1 f48"/>
              <a:gd name="f92" fmla="*/ f74 1 f49"/>
              <a:gd name="f93" fmla="*/ f75 1 f48"/>
              <a:gd name="f94" fmla="*/ f76 1 f49"/>
              <a:gd name="f95" fmla="*/ f77 1 f48"/>
              <a:gd name="f96" fmla="*/ f78 1 f49"/>
              <a:gd name="f97" fmla="*/ f79 f39 1"/>
              <a:gd name="f98" fmla="*/ f80 f39 1"/>
              <a:gd name="f99" fmla="*/ f82 f40 1"/>
              <a:gd name="f100" fmla="*/ f81 f40 1"/>
              <a:gd name="f101" fmla="*/ f83 f39 1"/>
              <a:gd name="f102" fmla="*/ f84 f40 1"/>
              <a:gd name="f103" fmla="*/ f85 f39 1"/>
              <a:gd name="f104" fmla="*/ f86 f40 1"/>
              <a:gd name="f105" fmla="*/ f87 f39 1"/>
              <a:gd name="f106" fmla="*/ f88 f40 1"/>
              <a:gd name="f107" fmla="*/ f89 f39 1"/>
              <a:gd name="f108" fmla="*/ f90 f40 1"/>
              <a:gd name="f109" fmla="*/ f91 f39 1"/>
              <a:gd name="f110" fmla="*/ f92 f40 1"/>
              <a:gd name="f111" fmla="*/ f93 f39 1"/>
              <a:gd name="f112" fmla="*/ f94 f40 1"/>
              <a:gd name="f113" fmla="*/ f95 f39 1"/>
              <a:gd name="f114" fmla="*/ f96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101" y="f102"/>
              </a:cxn>
              <a:cxn ang="f64">
                <a:pos x="f103" y="f104"/>
              </a:cxn>
              <a:cxn ang="f64">
                <a:pos x="f105" y="f106"/>
              </a:cxn>
              <a:cxn ang="f64">
                <a:pos x="f107" y="f108"/>
              </a:cxn>
              <a:cxn ang="f64">
                <a:pos x="f109" y="f110"/>
              </a:cxn>
              <a:cxn ang="f64">
                <a:pos x="f111" y="f112"/>
              </a:cxn>
              <a:cxn ang="f64">
                <a:pos x="f113" y="f114"/>
              </a:cxn>
              <a:cxn ang="f64">
                <a:pos x="f101" y="f102"/>
              </a:cxn>
            </a:cxnLst>
            <a:rect l="f97" t="f100" r="f98" b="f99"/>
            <a:pathLst>
              <a:path w="44" h="83">
                <a:moveTo>
                  <a:pt x="f8" y="f5"/>
                </a:moveTo>
                <a:cubicBezTo>
                  <a:pt x="f9" y="f9"/>
                  <a:pt x="f10" y="f11"/>
                  <a:pt x="f12" y="f13"/>
                </a:cubicBezTo>
                <a:cubicBezTo>
                  <a:pt x="f14" y="f15"/>
                  <a:pt x="f6" y="f16"/>
                  <a:pt x="f17" y="f18"/>
                </a:cubicBezTo>
                <a:cubicBezTo>
                  <a:pt x="f19" y="f20"/>
                  <a:pt x="f21" y="f22"/>
                  <a:pt x="f10" y="f7"/>
                </a:cubicBezTo>
                <a:cubicBezTo>
                  <a:pt x="f23" y="f7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8" y="f36"/>
                  <a:pt x="f5" y="f8"/>
                </a:cubicBezTo>
                <a:cubicBezTo>
                  <a:pt x="f37" y="f37"/>
                  <a:pt x="f37" y="f37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4653D35F-AE1F-2B02-0615-04AC4D2D2FDE}"/>
              </a:ext>
            </a:extLst>
          </p:cNvPr>
          <p:cNvSpPr/>
          <p:nvPr/>
        </p:nvSpPr>
        <p:spPr>
          <a:xfrm>
            <a:off x="3983034" y="890589"/>
            <a:ext cx="166685" cy="11112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6"/>
              <a:gd name="f7" fmla="val 44"/>
              <a:gd name="f8" fmla="val 42"/>
              <a:gd name="f9" fmla="val 11"/>
              <a:gd name="f10" fmla="val 30"/>
              <a:gd name="f11" fmla="val 22"/>
              <a:gd name="f12" fmla="val 18"/>
              <a:gd name="f13" fmla="val 34"/>
              <a:gd name="f14" fmla="val 8"/>
              <a:gd name="f15" fmla="val 55"/>
              <a:gd name="f16" fmla="val 2"/>
              <a:gd name="f17" fmla="val 60"/>
              <a:gd name="f18" fmla="val 10"/>
              <a:gd name="f19" fmla="val 20"/>
              <a:gd name="f20" fmla="val 62"/>
              <a:gd name="f21" fmla="val 32"/>
              <a:gd name="f22" fmla="val 51"/>
              <a:gd name="f23" fmla="val 38"/>
              <a:gd name="f24" fmla="val 47"/>
              <a:gd name="f25" fmla="val 40"/>
              <a:gd name="f26" fmla="val 43"/>
              <a:gd name="f27" fmla="val 26"/>
              <a:gd name="f28" fmla="val 14"/>
              <a:gd name="f29" fmla="val 1"/>
              <a:gd name="f30" fmla="+- 0 0 -90"/>
              <a:gd name="f31" fmla="*/ f3 1 66"/>
              <a:gd name="f32" fmla="*/ f4 1 44"/>
              <a:gd name="f33" fmla="val f5"/>
              <a:gd name="f34" fmla="val f6"/>
              <a:gd name="f35" fmla="val f7"/>
              <a:gd name="f36" fmla="*/ f30 f0 1"/>
              <a:gd name="f37" fmla="+- f35 0 f33"/>
              <a:gd name="f38" fmla="+- f34 0 f33"/>
              <a:gd name="f39" fmla="*/ f36 1 f2"/>
              <a:gd name="f40" fmla="*/ f38 1 66"/>
              <a:gd name="f41" fmla="*/ f37 1 44"/>
              <a:gd name="f42" fmla="*/ 0 f38 1"/>
              <a:gd name="f43" fmla="*/ 42 f37 1"/>
              <a:gd name="f44" fmla="*/ 34 f38 1"/>
              <a:gd name="f45" fmla="*/ 8 f37 1"/>
              <a:gd name="f46" fmla="*/ 60 f38 1"/>
              <a:gd name="f47" fmla="*/ 10 f37 1"/>
              <a:gd name="f48" fmla="*/ 51 f38 1"/>
              <a:gd name="f49" fmla="*/ 38 f37 1"/>
              <a:gd name="f50" fmla="*/ 38 f38 1"/>
              <a:gd name="f51" fmla="*/ 2 f38 1"/>
              <a:gd name="f52" fmla="*/ 44 f37 1"/>
              <a:gd name="f53" fmla="+- f39 0 f1"/>
              <a:gd name="f54" fmla="*/ f42 1 66"/>
              <a:gd name="f55" fmla="*/ f43 1 44"/>
              <a:gd name="f56" fmla="*/ f44 1 66"/>
              <a:gd name="f57" fmla="*/ f45 1 44"/>
              <a:gd name="f58" fmla="*/ f46 1 66"/>
              <a:gd name="f59" fmla="*/ f47 1 44"/>
              <a:gd name="f60" fmla="*/ f48 1 66"/>
              <a:gd name="f61" fmla="*/ f49 1 44"/>
              <a:gd name="f62" fmla="*/ f50 1 66"/>
              <a:gd name="f63" fmla="*/ f51 1 66"/>
              <a:gd name="f64" fmla="*/ f52 1 44"/>
              <a:gd name="f65" fmla="*/ 0 1 f40"/>
              <a:gd name="f66" fmla="*/ f34 1 f40"/>
              <a:gd name="f67" fmla="*/ 0 1 f41"/>
              <a:gd name="f68" fmla="*/ f35 1 f41"/>
              <a:gd name="f69" fmla="*/ f54 1 f40"/>
              <a:gd name="f70" fmla="*/ f55 1 f41"/>
              <a:gd name="f71" fmla="*/ f56 1 f40"/>
              <a:gd name="f72" fmla="*/ f57 1 f41"/>
              <a:gd name="f73" fmla="*/ f58 1 f40"/>
              <a:gd name="f74" fmla="*/ f59 1 f41"/>
              <a:gd name="f75" fmla="*/ f60 1 f40"/>
              <a:gd name="f76" fmla="*/ f61 1 f41"/>
              <a:gd name="f77" fmla="*/ f62 1 f40"/>
              <a:gd name="f78" fmla="*/ f63 1 f40"/>
              <a:gd name="f79" fmla="*/ f64 1 f41"/>
              <a:gd name="f80" fmla="*/ f65 f31 1"/>
              <a:gd name="f81" fmla="*/ f66 f31 1"/>
              <a:gd name="f82" fmla="*/ f68 f32 1"/>
              <a:gd name="f83" fmla="*/ f67 f32 1"/>
              <a:gd name="f84" fmla="*/ f69 f31 1"/>
              <a:gd name="f85" fmla="*/ f70 f32 1"/>
              <a:gd name="f86" fmla="*/ f71 f31 1"/>
              <a:gd name="f87" fmla="*/ f72 f32 1"/>
              <a:gd name="f88" fmla="*/ f73 f31 1"/>
              <a:gd name="f89" fmla="*/ f74 f32 1"/>
              <a:gd name="f90" fmla="*/ f75 f31 1"/>
              <a:gd name="f91" fmla="*/ f76 f32 1"/>
              <a:gd name="f92" fmla="*/ f77 f31 1"/>
              <a:gd name="f93" fmla="*/ f78 f31 1"/>
              <a:gd name="f94" fmla="*/ f79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84" y="f85"/>
              </a:cxn>
              <a:cxn ang="f53">
                <a:pos x="f86" y="f87"/>
              </a:cxn>
              <a:cxn ang="f53">
                <a:pos x="f88" y="f89"/>
              </a:cxn>
              <a:cxn ang="f53">
                <a:pos x="f90" y="f91"/>
              </a:cxn>
              <a:cxn ang="f53">
                <a:pos x="f92" y="f85"/>
              </a:cxn>
              <a:cxn ang="f53">
                <a:pos x="f93" y="f94"/>
              </a:cxn>
              <a:cxn ang="f53">
                <a:pos x="f84" y="f85"/>
              </a:cxn>
            </a:cxnLst>
            <a:rect l="f80" t="f83" r="f81" b="f82"/>
            <a:pathLst>
              <a:path w="66" h="44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7" y="f5"/>
                  <a:pt x="f15" y="f16"/>
                  <a:pt x="f17" y="f18"/>
                </a:cubicBezTo>
                <a:cubicBezTo>
                  <a:pt x="f6" y="f19"/>
                  <a:pt x="f20" y="f21"/>
                  <a:pt x="f22" y="f23"/>
                </a:cubicBezTo>
                <a:cubicBezTo>
                  <a:pt x="f24" y="f25"/>
                  <a:pt x="f26" y="f8"/>
                  <a:pt x="f23" y="f8"/>
                </a:cubicBezTo>
                <a:cubicBezTo>
                  <a:pt x="f27" y="f26"/>
                  <a:pt x="f28" y="f7"/>
                  <a:pt x="f16" y="f7"/>
                </a:cubicBezTo>
                <a:cubicBezTo>
                  <a:pt x="f29" y="f26"/>
                  <a:pt x="f5" y="f26"/>
                  <a:pt x="f5" y="f8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reeform 19">
            <a:extLst>
              <a:ext uri="{FF2B5EF4-FFF2-40B4-BE49-F238E27FC236}">
                <a16:creationId xmlns:a16="http://schemas.microsoft.com/office/drawing/2014/main" id="{4DE13641-A364-DB57-465B-17B83B9BCB5D}"/>
              </a:ext>
            </a:extLst>
          </p:cNvPr>
          <p:cNvSpPr/>
          <p:nvPr/>
        </p:nvSpPr>
        <p:spPr>
          <a:xfrm>
            <a:off x="3213101" y="1233489"/>
            <a:ext cx="171450" cy="1015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"/>
              <a:gd name="f7" fmla="val 40"/>
              <a:gd name="f8" fmla="val 66"/>
              <a:gd name="f9" fmla="val 21"/>
              <a:gd name="f10" fmla="val 57"/>
              <a:gd name="f11" fmla="val 25"/>
              <a:gd name="f12" fmla="val 47"/>
              <a:gd name="f13" fmla="val 30"/>
              <a:gd name="f14" fmla="val 38"/>
              <a:gd name="f15" fmla="val 34"/>
              <a:gd name="f16" fmla="val 26"/>
              <a:gd name="f17" fmla="val 12"/>
              <a:gd name="f18" fmla="val 37"/>
              <a:gd name="f19" fmla="val 5"/>
              <a:gd name="f20" fmla="val 28"/>
              <a:gd name="f21" fmla="val 2"/>
              <a:gd name="f22" fmla="val 22"/>
              <a:gd name="f23" fmla="val 14"/>
              <a:gd name="f24" fmla="val 8"/>
              <a:gd name="f25" fmla="val 3"/>
              <a:gd name="f26" fmla="val 4"/>
              <a:gd name="f27" fmla="val 13"/>
              <a:gd name="f28" fmla="val 18"/>
              <a:gd name="f29" fmla="val 35"/>
              <a:gd name="f30" fmla="val 6"/>
              <a:gd name="f31" fmla="val 51"/>
              <a:gd name="f32" fmla="val 67"/>
              <a:gd name="f33" fmla="val 19"/>
              <a:gd name="f34" fmla="val 20"/>
              <a:gd name="f35" fmla="+- 0 0 -90"/>
              <a:gd name="f36" fmla="*/ f3 1 68"/>
              <a:gd name="f37" fmla="*/ f4 1 40"/>
              <a:gd name="f38" fmla="val f5"/>
              <a:gd name="f39" fmla="val f6"/>
              <a:gd name="f40" fmla="val f7"/>
              <a:gd name="f41" fmla="*/ f35 f0 1"/>
              <a:gd name="f42" fmla="+- f40 0 f38"/>
              <a:gd name="f43" fmla="+- f39 0 f38"/>
              <a:gd name="f44" fmla="*/ f41 1 f2"/>
              <a:gd name="f45" fmla="*/ f43 1 68"/>
              <a:gd name="f46" fmla="*/ f42 1 40"/>
              <a:gd name="f47" fmla="*/ 66 f43 1"/>
              <a:gd name="f48" fmla="*/ 21 f42 1"/>
              <a:gd name="f49" fmla="*/ 38 f43 1"/>
              <a:gd name="f50" fmla="*/ 34 f42 1"/>
              <a:gd name="f51" fmla="*/ 5 f43 1"/>
              <a:gd name="f52" fmla="*/ 28 f42 1"/>
              <a:gd name="f53" fmla="*/ 2 f43 1"/>
              <a:gd name="f54" fmla="*/ 8 f42 1"/>
              <a:gd name="f55" fmla="*/ 18 f43 1"/>
              <a:gd name="f56" fmla="*/ 2 f42 1"/>
              <a:gd name="f57" fmla="*/ 68 f43 1"/>
              <a:gd name="f58" fmla="*/ 18 f42 1"/>
              <a:gd name="f59" fmla="+- f44 0 f1"/>
              <a:gd name="f60" fmla="*/ f47 1 68"/>
              <a:gd name="f61" fmla="*/ f48 1 40"/>
              <a:gd name="f62" fmla="*/ f49 1 68"/>
              <a:gd name="f63" fmla="*/ f50 1 40"/>
              <a:gd name="f64" fmla="*/ f51 1 68"/>
              <a:gd name="f65" fmla="*/ f52 1 40"/>
              <a:gd name="f66" fmla="*/ f53 1 68"/>
              <a:gd name="f67" fmla="*/ f54 1 40"/>
              <a:gd name="f68" fmla="*/ f55 1 68"/>
              <a:gd name="f69" fmla="*/ f56 1 40"/>
              <a:gd name="f70" fmla="*/ f57 1 68"/>
              <a:gd name="f71" fmla="*/ f58 1 40"/>
              <a:gd name="f72" fmla="*/ 0 1 f45"/>
              <a:gd name="f73" fmla="*/ f39 1 f45"/>
              <a:gd name="f74" fmla="*/ 0 1 f46"/>
              <a:gd name="f75" fmla="*/ f40 1 f46"/>
              <a:gd name="f76" fmla="*/ f60 1 f45"/>
              <a:gd name="f77" fmla="*/ f61 1 f46"/>
              <a:gd name="f78" fmla="*/ f62 1 f45"/>
              <a:gd name="f79" fmla="*/ f63 1 f46"/>
              <a:gd name="f80" fmla="*/ f64 1 f45"/>
              <a:gd name="f81" fmla="*/ f65 1 f46"/>
              <a:gd name="f82" fmla="*/ f66 1 f45"/>
              <a:gd name="f83" fmla="*/ f67 1 f46"/>
              <a:gd name="f84" fmla="*/ f68 1 f45"/>
              <a:gd name="f85" fmla="*/ f69 1 f46"/>
              <a:gd name="f86" fmla="*/ f70 1 f45"/>
              <a:gd name="f87" fmla="*/ f71 1 f46"/>
              <a:gd name="f88" fmla="*/ f72 f36 1"/>
              <a:gd name="f89" fmla="*/ f73 f36 1"/>
              <a:gd name="f90" fmla="*/ f75 f37 1"/>
              <a:gd name="f91" fmla="*/ f74 f37 1"/>
              <a:gd name="f92" fmla="*/ f76 f36 1"/>
              <a:gd name="f93" fmla="*/ f77 f37 1"/>
              <a:gd name="f94" fmla="*/ f78 f36 1"/>
              <a:gd name="f95" fmla="*/ f79 f37 1"/>
              <a:gd name="f96" fmla="*/ f80 f36 1"/>
              <a:gd name="f97" fmla="*/ f81 f37 1"/>
              <a:gd name="f98" fmla="*/ f82 f36 1"/>
              <a:gd name="f99" fmla="*/ f83 f37 1"/>
              <a:gd name="f100" fmla="*/ f84 f36 1"/>
              <a:gd name="f101" fmla="*/ f85 f37 1"/>
              <a:gd name="f102" fmla="*/ f86 f36 1"/>
              <a:gd name="f103" fmla="*/ f87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92" y="f93"/>
              </a:cxn>
              <a:cxn ang="f59">
                <a:pos x="f94" y="f95"/>
              </a:cxn>
              <a:cxn ang="f59">
                <a:pos x="f96" y="f97"/>
              </a:cxn>
              <a:cxn ang="f59">
                <a:pos x="f98" y="f99"/>
              </a:cxn>
              <a:cxn ang="f59">
                <a:pos x="f100" y="f101"/>
              </a:cxn>
              <a:cxn ang="f59">
                <a:pos x="f102" y="f103"/>
              </a:cxn>
              <a:cxn ang="f59">
                <a:pos x="f92" y="f93"/>
              </a:cxn>
            </a:cxnLst>
            <a:rect l="f88" t="f91" r="f89" b="f90"/>
            <a:pathLst>
              <a:path w="68" h="4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7"/>
                  <a:pt x="f17" y="f18"/>
                  <a:pt x="f19" y="f20"/>
                </a:cubicBezTo>
                <a:cubicBezTo>
                  <a:pt x="f21" y="f22"/>
                  <a:pt x="f5" y="f23"/>
                  <a:pt x="f21" y="f24"/>
                </a:cubicBezTo>
                <a:cubicBezTo>
                  <a:pt x="f25" y="f26"/>
                  <a:pt x="f27" y="f5"/>
                  <a:pt x="f28" y="f21"/>
                </a:cubicBezTo>
                <a:cubicBezTo>
                  <a:pt x="f29" y="f30"/>
                  <a:pt x="f31" y="f17"/>
                  <a:pt x="f6" y="f28"/>
                </a:cubicBezTo>
                <a:cubicBezTo>
                  <a:pt x="f32" y="f33"/>
                  <a:pt x="f32" y="f34"/>
                  <a:pt x="f8" y="f9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Freeform 20">
            <a:extLst>
              <a:ext uri="{FF2B5EF4-FFF2-40B4-BE49-F238E27FC236}">
                <a16:creationId xmlns:a16="http://schemas.microsoft.com/office/drawing/2014/main" id="{CFE2CB7D-0DD3-828D-7D73-6E5D6D43122F}"/>
              </a:ext>
            </a:extLst>
          </p:cNvPr>
          <p:cNvSpPr/>
          <p:nvPr/>
        </p:nvSpPr>
        <p:spPr>
          <a:xfrm>
            <a:off x="3295653" y="4675190"/>
            <a:ext cx="85725" cy="96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4"/>
              <a:gd name="f7" fmla="val 38"/>
              <a:gd name="f8" fmla="val 8"/>
              <a:gd name="f9" fmla="val 18"/>
              <a:gd name="f10" fmla="val 6"/>
              <a:gd name="f11" fmla="val 25"/>
              <a:gd name="f12" fmla="val 11"/>
              <a:gd name="f13" fmla="val 17"/>
              <a:gd name="f14" fmla="val 26"/>
              <a:gd name="f15" fmla="val 24"/>
              <a:gd name="f16" fmla="val 19"/>
              <a:gd name="f17" fmla="val 30"/>
              <a:gd name="f18" fmla="val 36"/>
              <a:gd name="f19" fmla="val 9"/>
              <a:gd name="f20" fmla="val 37"/>
              <a:gd name="f21" fmla="val 5"/>
              <a:gd name="f22" fmla="val 3"/>
              <a:gd name="f23" fmla="val 1"/>
              <a:gd name="f24" fmla="val 32"/>
              <a:gd name="f25" fmla="val 29"/>
              <a:gd name="f26" fmla="val 20"/>
              <a:gd name="f27" fmla="+- 0 0 -90"/>
              <a:gd name="f28" fmla="*/ f3 1 34"/>
              <a:gd name="f29" fmla="*/ f4 1 38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34"/>
              <a:gd name="f38" fmla="*/ f34 1 38"/>
              <a:gd name="f39" fmla="*/ 8 f35 1"/>
              <a:gd name="f40" fmla="*/ 0 f34 1"/>
              <a:gd name="f41" fmla="*/ 34 f35 1"/>
              <a:gd name="f42" fmla="*/ 17 f34 1"/>
              <a:gd name="f43" fmla="*/ 11 f35 1"/>
              <a:gd name="f44" fmla="*/ 36 f34 1"/>
              <a:gd name="f45" fmla="*/ 3 f35 1"/>
              <a:gd name="f46" fmla="*/ 37 f34 1"/>
              <a:gd name="f47" fmla="*/ 1 f35 1"/>
              <a:gd name="f48" fmla="*/ 29 f34 1"/>
              <a:gd name="f49" fmla="+- f36 0 f1"/>
              <a:gd name="f50" fmla="*/ f39 1 34"/>
              <a:gd name="f51" fmla="*/ f40 1 38"/>
              <a:gd name="f52" fmla="*/ f41 1 34"/>
              <a:gd name="f53" fmla="*/ f42 1 38"/>
              <a:gd name="f54" fmla="*/ f43 1 34"/>
              <a:gd name="f55" fmla="*/ f44 1 38"/>
              <a:gd name="f56" fmla="*/ f45 1 34"/>
              <a:gd name="f57" fmla="*/ f46 1 38"/>
              <a:gd name="f58" fmla="*/ f47 1 34"/>
              <a:gd name="f59" fmla="*/ f48 1 38"/>
              <a:gd name="f60" fmla="*/ 0 1 f37"/>
              <a:gd name="f61" fmla="*/ f31 1 f37"/>
              <a:gd name="f62" fmla="*/ 0 1 f38"/>
              <a:gd name="f63" fmla="*/ f32 1 f38"/>
              <a:gd name="f64" fmla="*/ f50 1 f37"/>
              <a:gd name="f65" fmla="*/ f51 1 f38"/>
              <a:gd name="f66" fmla="*/ f52 1 f37"/>
              <a:gd name="f67" fmla="*/ f53 1 f38"/>
              <a:gd name="f68" fmla="*/ f54 1 f37"/>
              <a:gd name="f69" fmla="*/ f55 1 f38"/>
              <a:gd name="f70" fmla="*/ f56 1 f37"/>
              <a:gd name="f71" fmla="*/ f57 1 f38"/>
              <a:gd name="f72" fmla="*/ f58 1 f37"/>
              <a:gd name="f73" fmla="*/ f59 1 f38"/>
              <a:gd name="f74" fmla="*/ f60 f28 1"/>
              <a:gd name="f75" fmla="*/ f61 f28 1"/>
              <a:gd name="f76" fmla="*/ f63 f29 1"/>
              <a:gd name="f77" fmla="*/ f62 f29 1"/>
              <a:gd name="f78" fmla="*/ f64 f28 1"/>
              <a:gd name="f79" fmla="*/ f65 f29 1"/>
              <a:gd name="f80" fmla="*/ f66 f28 1"/>
              <a:gd name="f81" fmla="*/ f67 f29 1"/>
              <a:gd name="f82" fmla="*/ f68 f28 1"/>
              <a:gd name="f83" fmla="*/ f69 f29 1"/>
              <a:gd name="f84" fmla="*/ f70 f28 1"/>
              <a:gd name="f85" fmla="*/ f71 f29 1"/>
              <a:gd name="f86" fmla="*/ f72 f28 1"/>
              <a:gd name="f87" fmla="*/ f73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9">
                <a:pos x="f78" y="f79"/>
              </a:cxn>
              <a:cxn ang="f49">
                <a:pos x="f80" y="f81"/>
              </a:cxn>
              <a:cxn ang="f49">
                <a:pos x="f82" y="f83"/>
              </a:cxn>
              <a:cxn ang="f49">
                <a:pos x="f84" y="f85"/>
              </a:cxn>
              <a:cxn ang="f49">
                <a:pos x="f86" y="f87"/>
              </a:cxn>
              <a:cxn ang="f49">
                <a:pos x="f78" y="f79"/>
              </a:cxn>
            </a:cxnLst>
            <a:rect l="f74" t="f77" r="f75" b="f76"/>
            <a:pathLst>
              <a:path w="34" h="38">
                <a:moveTo>
                  <a:pt x="f8" y="f5"/>
                </a:moveTo>
                <a:cubicBezTo>
                  <a:pt x="f9" y="f10"/>
                  <a:pt x="f11" y="f12"/>
                  <a:pt x="f6" y="f13"/>
                </a:cubicBezTo>
                <a:cubicBezTo>
                  <a:pt x="f14" y="f15"/>
                  <a:pt x="f16" y="f17"/>
                  <a:pt x="f12" y="f18"/>
                </a:cubicBezTo>
                <a:cubicBezTo>
                  <a:pt x="f19" y="f20"/>
                  <a:pt x="f21" y="f7"/>
                  <a:pt x="f22" y="f20"/>
                </a:cubicBezTo>
                <a:cubicBezTo>
                  <a:pt x="f23" y="f18"/>
                  <a:pt x="f5" y="f24"/>
                  <a:pt x="f23" y="f25"/>
                </a:cubicBezTo>
                <a:cubicBezTo>
                  <a:pt x="f22" y="f26"/>
                  <a:pt x="f21" y="f12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id="{72CC67F5-EA97-2191-2F2D-0D8452421D13}"/>
              </a:ext>
            </a:extLst>
          </p:cNvPr>
          <p:cNvSpPr/>
          <p:nvPr/>
        </p:nvSpPr>
        <p:spPr>
          <a:xfrm>
            <a:off x="3478213" y="2830516"/>
            <a:ext cx="279404" cy="1889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0"/>
              <a:gd name="f7" fmla="val 75"/>
              <a:gd name="f8" fmla="val 9"/>
              <a:gd name="f9" fmla="val 3"/>
              <a:gd name="f10" fmla="val 5"/>
              <a:gd name="f11" fmla="val 7"/>
              <a:gd name="f12" fmla="val 42"/>
              <a:gd name="f13" fmla="val 22"/>
              <a:gd name="f14" fmla="val 76"/>
              <a:gd name="f15" fmla="val 43"/>
              <a:gd name="f16" fmla="val 111"/>
              <a:gd name="f17" fmla="val 65"/>
              <a:gd name="f18" fmla="val 109"/>
              <a:gd name="f19" fmla="val 69"/>
              <a:gd name="f20" fmla="val 108"/>
              <a:gd name="f21" fmla="val 71"/>
              <a:gd name="f22" fmla="val 106"/>
              <a:gd name="f23" fmla="val 70"/>
              <a:gd name="f24" fmla="val 53"/>
              <a:gd name="f25" fmla="val 36"/>
              <a:gd name="f26" fmla="val 31"/>
              <a:gd name="f27" fmla="+- 0 0 -90"/>
              <a:gd name="f28" fmla="*/ f3 1 110"/>
              <a:gd name="f29" fmla="*/ f4 1 75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110"/>
              <a:gd name="f38" fmla="*/ f34 1 75"/>
              <a:gd name="f39" fmla="*/ 0 f35 1"/>
              <a:gd name="f40" fmla="*/ 9 f34 1"/>
              <a:gd name="f41" fmla="*/ 7 f35 1"/>
              <a:gd name="f42" fmla="*/ 0 f34 1"/>
              <a:gd name="f43" fmla="*/ 111 f35 1"/>
              <a:gd name="f44" fmla="*/ 65 f34 1"/>
              <a:gd name="f45" fmla="*/ 106 f35 1"/>
              <a:gd name="f46" fmla="*/ 75 f34 1"/>
              <a:gd name="f47" fmla="+- f36 0 f1"/>
              <a:gd name="f48" fmla="*/ f39 1 111"/>
              <a:gd name="f49" fmla="*/ f40 1 75"/>
              <a:gd name="f50" fmla="*/ f41 1 111"/>
              <a:gd name="f51" fmla="*/ f42 1 75"/>
              <a:gd name="f52" fmla="*/ f43 1 111"/>
              <a:gd name="f53" fmla="*/ f44 1 75"/>
              <a:gd name="f54" fmla="*/ f45 1 111"/>
              <a:gd name="f55" fmla="*/ f46 1 75"/>
              <a:gd name="f56" fmla="*/ 0 1 f37"/>
              <a:gd name="f57" fmla="*/ f31 1 f37"/>
              <a:gd name="f58" fmla="*/ 0 1 f38"/>
              <a:gd name="f59" fmla="*/ f32 1 f38"/>
              <a:gd name="f60" fmla="*/ f48 1 f37"/>
              <a:gd name="f61" fmla="*/ f49 1 f38"/>
              <a:gd name="f62" fmla="*/ f50 1 f37"/>
              <a:gd name="f63" fmla="*/ f51 1 f38"/>
              <a:gd name="f64" fmla="*/ f52 1 f37"/>
              <a:gd name="f65" fmla="*/ f53 1 f38"/>
              <a:gd name="f66" fmla="*/ f54 1 f37"/>
              <a:gd name="f67" fmla="*/ f55 1 f38"/>
              <a:gd name="f68" fmla="*/ f56 f28 1"/>
              <a:gd name="f69" fmla="*/ f57 f28 1"/>
              <a:gd name="f70" fmla="*/ f59 f29 1"/>
              <a:gd name="f71" fmla="*/ f58 f29 1"/>
              <a:gd name="f72" fmla="*/ f60 f28 1"/>
              <a:gd name="f73" fmla="*/ f61 f29 1"/>
              <a:gd name="f74" fmla="*/ f62 f28 1"/>
              <a:gd name="f75" fmla="*/ f63 f29 1"/>
              <a:gd name="f76" fmla="*/ f64 f28 1"/>
              <a:gd name="f77" fmla="*/ f65 f29 1"/>
              <a:gd name="f78" fmla="*/ f66 f28 1"/>
              <a:gd name="f79" fmla="*/ f67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2" y="f73"/>
              </a:cxn>
              <a:cxn ang="f47">
                <a:pos x="f74" y="f75"/>
              </a:cxn>
              <a:cxn ang="f47">
                <a:pos x="f76" y="f77"/>
              </a:cxn>
              <a:cxn ang="f47">
                <a:pos x="f78" y="f79"/>
              </a:cxn>
              <a:cxn ang="f47">
                <a:pos x="f72" y="f73"/>
              </a:cxn>
            </a:cxnLst>
            <a:rect l="f68" t="f71" r="f69" b="f70"/>
            <a:pathLst>
              <a:path w="110" h="75">
                <a:moveTo>
                  <a:pt x="f5" y="f8"/>
                </a:moveTo>
                <a:cubicBezTo>
                  <a:pt x="f9" y="f10"/>
                  <a:pt x="f10" y="f9"/>
                  <a:pt x="f11" y="f5"/>
                </a:cubicBez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7"/>
                </a:cubicBezTo>
                <a:cubicBezTo>
                  <a:pt x="f23" y="f24"/>
                  <a:pt x="f25" y="f26"/>
                  <a:pt x="f5" y="f8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1441DA6D-FC86-1DAE-B549-A70907BE46A3}"/>
              </a:ext>
            </a:extLst>
          </p:cNvPr>
          <p:cNvSpPr/>
          <p:nvPr/>
        </p:nvSpPr>
        <p:spPr>
          <a:xfrm>
            <a:off x="3760790" y="2460622"/>
            <a:ext cx="127001" cy="1984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0"/>
              <a:gd name="f7" fmla="val 78"/>
              <a:gd name="f8" fmla="val 5"/>
              <a:gd name="f9" fmla="val 49"/>
              <a:gd name="f10" fmla="val 8"/>
              <a:gd name="f11" fmla="val 48"/>
              <a:gd name="f12" fmla="val 10"/>
              <a:gd name="f13" fmla="val 46"/>
              <a:gd name="f14" fmla="val 12"/>
              <a:gd name="f15" fmla="val 34"/>
              <a:gd name="f16" fmla="val 32"/>
              <a:gd name="f17" fmla="val 22"/>
              <a:gd name="f18" fmla="val 52"/>
              <a:gd name="f19" fmla="val 72"/>
              <a:gd name="f20" fmla="val 75"/>
              <a:gd name="f21" fmla="val 4"/>
              <a:gd name="f22" fmla="val 76"/>
              <a:gd name="f23" fmla="val 1"/>
              <a:gd name="f24" fmla="val 70"/>
              <a:gd name="f25" fmla="val 68"/>
              <a:gd name="f26" fmla="val 13"/>
              <a:gd name="f27" fmla="val 47"/>
              <a:gd name="f28" fmla="val 26"/>
              <a:gd name="f29" fmla="val 38"/>
              <a:gd name="f30" fmla="val 40"/>
              <a:gd name="f31" fmla="val 3"/>
              <a:gd name="f32" fmla="val 43"/>
              <a:gd name="f33" fmla="+- 0 0 -90"/>
              <a:gd name="f34" fmla="*/ f3 1 50"/>
              <a:gd name="f35" fmla="*/ f4 1 78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50"/>
              <a:gd name="f44" fmla="*/ f40 1 78"/>
              <a:gd name="f45" fmla="*/ 50 f41 1"/>
              <a:gd name="f46" fmla="*/ 5 f40 1"/>
              <a:gd name="f47" fmla="*/ 46 f41 1"/>
              <a:gd name="f48" fmla="*/ 12 f40 1"/>
              <a:gd name="f49" fmla="*/ 10 f41 1"/>
              <a:gd name="f50" fmla="*/ 72 f40 1"/>
              <a:gd name="f51" fmla="*/ 1 f41 1"/>
              <a:gd name="f52" fmla="*/ 78 f40 1"/>
              <a:gd name="f53" fmla="*/ 68 f40 1"/>
              <a:gd name="f54" fmla="*/ 38 f41 1"/>
              <a:gd name="f55" fmla="*/ 0 f40 1"/>
              <a:gd name="f56" fmla="+- f42 0 f1"/>
              <a:gd name="f57" fmla="*/ f45 1 50"/>
              <a:gd name="f58" fmla="*/ f46 1 78"/>
              <a:gd name="f59" fmla="*/ f47 1 50"/>
              <a:gd name="f60" fmla="*/ f48 1 78"/>
              <a:gd name="f61" fmla="*/ f49 1 50"/>
              <a:gd name="f62" fmla="*/ f50 1 78"/>
              <a:gd name="f63" fmla="*/ f51 1 50"/>
              <a:gd name="f64" fmla="*/ f52 1 78"/>
              <a:gd name="f65" fmla="*/ f53 1 78"/>
              <a:gd name="f66" fmla="*/ f54 1 50"/>
              <a:gd name="f67" fmla="*/ f55 1 78"/>
              <a:gd name="f68" fmla="*/ 0 1 f43"/>
              <a:gd name="f69" fmla="*/ f37 1 f43"/>
              <a:gd name="f70" fmla="*/ 0 1 f44"/>
              <a:gd name="f71" fmla="*/ f38 1 f44"/>
              <a:gd name="f72" fmla="*/ f57 1 f43"/>
              <a:gd name="f73" fmla="*/ f58 1 f44"/>
              <a:gd name="f74" fmla="*/ f59 1 f43"/>
              <a:gd name="f75" fmla="*/ f60 1 f44"/>
              <a:gd name="f76" fmla="*/ f61 1 f43"/>
              <a:gd name="f77" fmla="*/ f62 1 f44"/>
              <a:gd name="f78" fmla="*/ f63 1 f43"/>
              <a:gd name="f79" fmla="*/ f64 1 f44"/>
              <a:gd name="f80" fmla="*/ f65 1 f44"/>
              <a:gd name="f81" fmla="*/ f66 1 f43"/>
              <a:gd name="f82" fmla="*/ f67 1 f44"/>
              <a:gd name="f83" fmla="*/ f68 f34 1"/>
              <a:gd name="f84" fmla="*/ f69 f34 1"/>
              <a:gd name="f85" fmla="*/ f71 f35 1"/>
              <a:gd name="f86" fmla="*/ f70 f35 1"/>
              <a:gd name="f87" fmla="*/ f72 f34 1"/>
              <a:gd name="f88" fmla="*/ f73 f35 1"/>
              <a:gd name="f89" fmla="*/ f74 f34 1"/>
              <a:gd name="f90" fmla="*/ f75 f35 1"/>
              <a:gd name="f91" fmla="*/ f76 f34 1"/>
              <a:gd name="f92" fmla="*/ f77 f35 1"/>
              <a:gd name="f93" fmla="*/ f78 f34 1"/>
              <a:gd name="f94" fmla="*/ f79 f35 1"/>
              <a:gd name="f95" fmla="*/ f80 f35 1"/>
              <a:gd name="f96" fmla="*/ f81 f34 1"/>
              <a:gd name="f97" fmla="*/ f82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87" y="f88"/>
              </a:cxn>
              <a:cxn ang="f56">
                <a:pos x="f89" y="f90"/>
              </a:cxn>
              <a:cxn ang="f56">
                <a:pos x="f91" y="f92"/>
              </a:cxn>
              <a:cxn ang="f56">
                <a:pos x="f93" y="f94"/>
              </a:cxn>
              <a:cxn ang="f56">
                <a:pos x="f93" y="f95"/>
              </a:cxn>
              <a:cxn ang="f56">
                <a:pos x="f96" y="f88"/>
              </a:cxn>
              <a:cxn ang="f56">
                <a:pos x="f89" y="f97"/>
              </a:cxn>
              <a:cxn ang="f56">
                <a:pos x="f87" y="f88"/>
              </a:cxn>
            </a:cxnLst>
            <a:rect l="f83" t="f86" r="f84" b="f85"/>
            <a:pathLst>
              <a:path w="50" h="78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2" y="f19"/>
                </a:cubicBezTo>
                <a:cubicBezTo>
                  <a:pt x="f10" y="f20"/>
                  <a:pt x="f21" y="f22"/>
                  <a:pt x="f23" y="f7"/>
                </a:cubicBezTo>
                <a:cubicBezTo>
                  <a:pt x="f23" y="f20"/>
                  <a:pt x="f5" y="f24"/>
                  <a:pt x="f23" y="f25"/>
                </a:cubicBezTo>
                <a:cubicBezTo>
                  <a:pt x="f26" y="f27"/>
                  <a:pt x="f28" y="f28"/>
                  <a:pt x="f29" y="f8"/>
                </a:cubicBezTo>
                <a:cubicBezTo>
                  <a:pt x="f30" y="f31"/>
                  <a:pt x="f32" y="f23"/>
                  <a:pt x="f13" y="f5"/>
                </a:cubicBezTo>
                <a:cubicBezTo>
                  <a:pt x="f27" y="f5"/>
                  <a:pt x="f9" y="f31"/>
                  <a:pt x="f6" y="f8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C65A53F6-BCAA-A935-9DB8-4785FF36194A}"/>
              </a:ext>
            </a:extLst>
          </p:cNvPr>
          <p:cNvSpPr/>
          <p:nvPr/>
        </p:nvSpPr>
        <p:spPr>
          <a:xfrm>
            <a:off x="3732215" y="2665411"/>
            <a:ext cx="25402" cy="365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"/>
              <a:gd name="f7" fmla="val 14"/>
              <a:gd name="f8" fmla="val 6"/>
              <a:gd name="f9" fmla="val 8"/>
              <a:gd name="f10" fmla="val 4"/>
              <a:gd name="f11" fmla="val 7"/>
              <a:gd name="f12" fmla="val 9"/>
              <a:gd name="f13" fmla="val 11"/>
              <a:gd name="f14" fmla="val 12"/>
              <a:gd name="f15" fmla="val 3"/>
              <a:gd name="f16" fmla="+- 0 0 -90"/>
              <a:gd name="f17" fmla="*/ f3 1 10"/>
              <a:gd name="f18" fmla="*/ f4 1 14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10"/>
              <a:gd name="f27" fmla="*/ f23 1 14"/>
              <a:gd name="f28" fmla="*/ 6 f24 1"/>
              <a:gd name="f29" fmla="*/ 0 f23 1"/>
              <a:gd name="f30" fmla="*/ 10 f24 1"/>
              <a:gd name="f31" fmla="*/ 8 f23 1"/>
              <a:gd name="f32" fmla="*/ 4 f24 1"/>
              <a:gd name="f33" fmla="*/ 14 f23 1"/>
              <a:gd name="f34" fmla="*/ 0 f24 1"/>
              <a:gd name="f35" fmla="+- f25 0 f1"/>
              <a:gd name="f36" fmla="*/ f28 1 10"/>
              <a:gd name="f37" fmla="*/ f29 1 14"/>
              <a:gd name="f38" fmla="*/ f30 1 10"/>
              <a:gd name="f39" fmla="*/ f31 1 14"/>
              <a:gd name="f40" fmla="*/ f32 1 10"/>
              <a:gd name="f41" fmla="*/ f33 1 14"/>
              <a:gd name="f42" fmla="*/ f34 1 10"/>
              <a:gd name="f43" fmla="*/ 0 1 f26"/>
              <a:gd name="f44" fmla="*/ f20 1 f26"/>
              <a:gd name="f45" fmla="*/ 0 1 f27"/>
              <a:gd name="f46" fmla="*/ f21 1 f27"/>
              <a:gd name="f47" fmla="*/ f36 1 f26"/>
              <a:gd name="f48" fmla="*/ f37 1 f27"/>
              <a:gd name="f49" fmla="*/ f38 1 f26"/>
              <a:gd name="f50" fmla="*/ f39 1 f27"/>
              <a:gd name="f51" fmla="*/ f40 1 f26"/>
              <a:gd name="f52" fmla="*/ f41 1 f27"/>
              <a:gd name="f53" fmla="*/ f42 1 f26"/>
              <a:gd name="f54" fmla="*/ f43 f17 1"/>
              <a:gd name="f55" fmla="*/ f44 f17 1"/>
              <a:gd name="f56" fmla="*/ f46 f18 1"/>
              <a:gd name="f57" fmla="*/ f45 f18 1"/>
              <a:gd name="f58" fmla="*/ f47 f17 1"/>
              <a:gd name="f59" fmla="*/ f48 f18 1"/>
              <a:gd name="f60" fmla="*/ f49 f17 1"/>
              <a:gd name="f61" fmla="*/ f50 f18 1"/>
              <a:gd name="f62" fmla="*/ f51 f17 1"/>
              <a:gd name="f63" fmla="*/ f52 f18 1"/>
              <a:gd name="f64" fmla="*/ f53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8" y="f59"/>
              </a:cxn>
              <a:cxn ang="f35">
                <a:pos x="f60" y="f61"/>
              </a:cxn>
              <a:cxn ang="f35">
                <a:pos x="f62" y="f63"/>
              </a:cxn>
              <a:cxn ang="f35">
                <a:pos x="f64" y="f61"/>
              </a:cxn>
              <a:cxn ang="f35">
                <a:pos x="f58" y="f59"/>
              </a:cxn>
            </a:cxnLst>
            <a:rect l="f54" t="f57" r="f55" b="f56"/>
            <a:pathLst>
              <a:path w="10" h="14">
                <a:moveTo>
                  <a:pt x="f8" y="f5"/>
                </a:moveTo>
                <a:cubicBezTo>
                  <a:pt x="f9" y="f10"/>
                  <a:pt x="f6" y="f11"/>
                  <a:pt x="f6" y="f9"/>
                </a:cubicBezTo>
                <a:cubicBezTo>
                  <a:pt x="f12" y="f13"/>
                  <a:pt x="f8" y="f14"/>
                  <a:pt x="f10" y="f7"/>
                </a:cubicBezTo>
                <a:cubicBezTo>
                  <a:pt x="f15" y="f14"/>
                  <a:pt x="f5" y="f6"/>
                  <a:pt x="f5" y="f9"/>
                </a:cubicBezTo>
                <a:cubicBezTo>
                  <a:pt x="f5" y="f8"/>
                  <a:pt x="f15" y="f10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Freeform 24">
            <a:extLst>
              <a:ext uri="{FF2B5EF4-FFF2-40B4-BE49-F238E27FC236}">
                <a16:creationId xmlns:a16="http://schemas.microsoft.com/office/drawing/2014/main" id="{639D3535-CBA6-40E5-2C04-450C34B489ED}"/>
              </a:ext>
            </a:extLst>
          </p:cNvPr>
          <p:cNvSpPr/>
          <p:nvPr/>
        </p:nvSpPr>
        <p:spPr>
          <a:xfrm>
            <a:off x="2079629" y="4217990"/>
            <a:ext cx="352428" cy="5492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0"/>
              <a:gd name="f7" fmla="val 216"/>
              <a:gd name="f8" fmla="val 109"/>
              <a:gd name="f9" fmla="val 82"/>
              <a:gd name="f10" fmla="val 55"/>
              <a:gd name="f11" fmla="val 28"/>
              <a:gd name="f12" fmla="val 9"/>
              <a:gd name="f13" fmla="val 27"/>
              <a:gd name="f14" fmla="val 56"/>
              <a:gd name="f15" fmla="val 85"/>
              <a:gd name="f16" fmla="val 114"/>
              <a:gd name="f17" fmla="val 131"/>
              <a:gd name="f18" fmla="val 25"/>
              <a:gd name="f19" fmla="val 80"/>
              <a:gd name="f20" fmla="val 136"/>
              <a:gd name="f21" fmla="val 191"/>
              <a:gd name="f22" fmla="val 208"/>
              <a:gd name="f23" fmla="val 217"/>
              <a:gd name="f24" fmla="val 113"/>
              <a:gd name="f25" fmla="val 84"/>
              <a:gd name="f26" fmla="val 26"/>
              <a:gd name="f27" fmla="val 207"/>
              <a:gd name="f28" fmla="val 163"/>
              <a:gd name="f29" fmla="val 7"/>
              <a:gd name="f30" fmla="val 108"/>
              <a:gd name="f31" fmla="val 135"/>
              <a:gd name="f32" fmla="val 162"/>
              <a:gd name="f33" fmla="val 189"/>
              <a:gd name="f34" fmla="val 204"/>
              <a:gd name="f35" fmla="val 13"/>
              <a:gd name="f36" fmla="val 210"/>
              <a:gd name="f37" fmla="val 127"/>
              <a:gd name="f38" fmla="val 133"/>
              <a:gd name="f39" fmla="val 203"/>
              <a:gd name="f40" fmla="val 81"/>
              <a:gd name="f41" fmla="val 54"/>
              <a:gd name="f42" fmla="+- 0 0 -90"/>
              <a:gd name="f43" fmla="*/ f3 1 140"/>
              <a:gd name="f44" fmla="*/ f4 1 216"/>
              <a:gd name="f45" fmla="val f5"/>
              <a:gd name="f46" fmla="val f6"/>
              <a:gd name="f47" fmla="val f7"/>
              <a:gd name="f48" fmla="*/ f42 f0 1"/>
              <a:gd name="f49" fmla="+- f47 0 f45"/>
              <a:gd name="f50" fmla="+- f46 0 f45"/>
              <a:gd name="f51" fmla="*/ f48 1 f2"/>
              <a:gd name="f52" fmla="*/ f50 1 140"/>
              <a:gd name="f53" fmla="*/ f49 1 216"/>
              <a:gd name="f54" fmla="*/ 0 f50 1"/>
              <a:gd name="f55" fmla="*/ 109 f49 1"/>
              <a:gd name="f56" fmla="*/ 28 f49 1"/>
              <a:gd name="f57" fmla="*/ 27 f50 1"/>
              <a:gd name="f58" fmla="*/ 0 f49 1"/>
              <a:gd name="f59" fmla="*/ 114 f50 1"/>
              <a:gd name="f60" fmla="*/ 140 f50 1"/>
              <a:gd name="f61" fmla="*/ 25 f49 1"/>
              <a:gd name="f62" fmla="*/ 191 f49 1"/>
              <a:gd name="f63" fmla="*/ 113 f50 1"/>
              <a:gd name="f64" fmla="*/ 217 f49 1"/>
              <a:gd name="f65" fmla="*/ 26 f50 1"/>
              <a:gd name="f66" fmla="*/ 7 f50 1"/>
              <a:gd name="f67" fmla="*/ 108 f49 1"/>
              <a:gd name="f68" fmla="*/ 189 f49 1"/>
              <a:gd name="f69" fmla="*/ 28 f50 1"/>
              <a:gd name="f70" fmla="*/ 210 f49 1"/>
              <a:gd name="f71" fmla="*/ 133 f50 1"/>
              <a:gd name="f72" fmla="*/ 7 f49 1"/>
              <a:gd name="f73" fmla="+- f51 0 f1"/>
              <a:gd name="f74" fmla="*/ f54 1 140"/>
              <a:gd name="f75" fmla="*/ f55 1 217"/>
              <a:gd name="f76" fmla="*/ f56 1 217"/>
              <a:gd name="f77" fmla="*/ f57 1 140"/>
              <a:gd name="f78" fmla="*/ f58 1 217"/>
              <a:gd name="f79" fmla="*/ f59 1 140"/>
              <a:gd name="f80" fmla="*/ f60 1 140"/>
              <a:gd name="f81" fmla="*/ f61 1 217"/>
              <a:gd name="f82" fmla="*/ f62 1 217"/>
              <a:gd name="f83" fmla="*/ f63 1 140"/>
              <a:gd name="f84" fmla="*/ f64 1 217"/>
              <a:gd name="f85" fmla="*/ f65 1 140"/>
              <a:gd name="f86" fmla="*/ f66 1 140"/>
              <a:gd name="f87" fmla="*/ f67 1 217"/>
              <a:gd name="f88" fmla="*/ f68 1 217"/>
              <a:gd name="f89" fmla="*/ f69 1 140"/>
              <a:gd name="f90" fmla="*/ f70 1 217"/>
              <a:gd name="f91" fmla="*/ f71 1 140"/>
              <a:gd name="f92" fmla="*/ f72 1 217"/>
              <a:gd name="f93" fmla="*/ 0 1 f52"/>
              <a:gd name="f94" fmla="*/ f46 1 f52"/>
              <a:gd name="f95" fmla="*/ 0 1 f53"/>
              <a:gd name="f96" fmla="*/ f47 1 f53"/>
              <a:gd name="f97" fmla="*/ f74 1 f52"/>
              <a:gd name="f98" fmla="*/ f75 1 f53"/>
              <a:gd name="f99" fmla="*/ f76 1 f53"/>
              <a:gd name="f100" fmla="*/ f77 1 f52"/>
              <a:gd name="f101" fmla="*/ f78 1 f53"/>
              <a:gd name="f102" fmla="*/ f79 1 f52"/>
              <a:gd name="f103" fmla="*/ f80 1 f52"/>
              <a:gd name="f104" fmla="*/ f81 1 f53"/>
              <a:gd name="f105" fmla="*/ f82 1 f53"/>
              <a:gd name="f106" fmla="*/ f83 1 f52"/>
              <a:gd name="f107" fmla="*/ f84 1 f53"/>
              <a:gd name="f108" fmla="*/ f85 1 f52"/>
              <a:gd name="f109" fmla="*/ f86 1 f52"/>
              <a:gd name="f110" fmla="*/ f87 1 f53"/>
              <a:gd name="f111" fmla="*/ f88 1 f53"/>
              <a:gd name="f112" fmla="*/ f89 1 f52"/>
              <a:gd name="f113" fmla="*/ f90 1 f53"/>
              <a:gd name="f114" fmla="*/ f91 1 f52"/>
              <a:gd name="f115" fmla="*/ f92 1 f53"/>
              <a:gd name="f116" fmla="*/ f93 f43 1"/>
              <a:gd name="f117" fmla="*/ f94 f43 1"/>
              <a:gd name="f118" fmla="*/ f96 f44 1"/>
              <a:gd name="f119" fmla="*/ f95 f44 1"/>
              <a:gd name="f120" fmla="*/ f97 f43 1"/>
              <a:gd name="f121" fmla="*/ f98 f44 1"/>
              <a:gd name="f122" fmla="*/ f99 f44 1"/>
              <a:gd name="f123" fmla="*/ f100 f43 1"/>
              <a:gd name="f124" fmla="*/ f101 f44 1"/>
              <a:gd name="f125" fmla="*/ f102 f43 1"/>
              <a:gd name="f126" fmla="*/ f103 f43 1"/>
              <a:gd name="f127" fmla="*/ f104 f44 1"/>
              <a:gd name="f128" fmla="*/ f105 f44 1"/>
              <a:gd name="f129" fmla="*/ f106 f43 1"/>
              <a:gd name="f130" fmla="*/ f107 f44 1"/>
              <a:gd name="f131" fmla="*/ f108 f43 1"/>
              <a:gd name="f132" fmla="*/ f109 f43 1"/>
              <a:gd name="f133" fmla="*/ f110 f44 1"/>
              <a:gd name="f134" fmla="*/ f111 f44 1"/>
              <a:gd name="f135" fmla="*/ f112 f43 1"/>
              <a:gd name="f136" fmla="*/ f113 f44 1"/>
              <a:gd name="f137" fmla="*/ f114 f43 1"/>
              <a:gd name="f138" fmla="*/ f115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3">
                <a:pos x="f120" y="f121"/>
              </a:cxn>
              <a:cxn ang="f73">
                <a:pos x="f120" y="f122"/>
              </a:cxn>
              <a:cxn ang="f73">
                <a:pos x="f123" y="f124"/>
              </a:cxn>
              <a:cxn ang="f73">
                <a:pos x="f125" y="f124"/>
              </a:cxn>
              <a:cxn ang="f73">
                <a:pos x="f126" y="f127"/>
              </a:cxn>
              <a:cxn ang="f73">
                <a:pos x="f126" y="f128"/>
              </a:cxn>
              <a:cxn ang="f73">
                <a:pos x="f129" y="f130"/>
              </a:cxn>
              <a:cxn ang="f73">
                <a:pos x="f131" y="f130"/>
              </a:cxn>
              <a:cxn ang="f73">
                <a:pos x="f120" y="f128"/>
              </a:cxn>
              <a:cxn ang="f73">
                <a:pos x="f120" y="f121"/>
              </a:cxn>
              <a:cxn ang="f73">
                <a:pos x="f132" y="f133"/>
              </a:cxn>
              <a:cxn ang="f73">
                <a:pos x="f132" y="f134"/>
              </a:cxn>
              <a:cxn ang="f73">
                <a:pos x="f135" y="f136"/>
              </a:cxn>
              <a:cxn ang="f73">
                <a:pos x="f129" y="f136"/>
              </a:cxn>
              <a:cxn ang="f73">
                <a:pos x="f137" y="f134"/>
              </a:cxn>
              <a:cxn ang="f73">
                <a:pos x="f137" y="f122"/>
              </a:cxn>
              <a:cxn ang="f73">
                <a:pos x="f129" y="f138"/>
              </a:cxn>
              <a:cxn ang="f73">
                <a:pos x="f135" y="f138"/>
              </a:cxn>
              <a:cxn ang="f73">
                <a:pos x="f132" y="f122"/>
              </a:cxn>
              <a:cxn ang="f73">
                <a:pos x="f132" y="f133"/>
              </a:cxn>
            </a:cxnLst>
            <a:rect l="f116" t="f119" r="f117" b="f118"/>
            <a:pathLst>
              <a:path w="140" h="216">
                <a:moveTo>
                  <a:pt x="f5" y="f8"/>
                </a:moveTo>
                <a:cubicBezTo>
                  <a:pt x="f5" y="f9"/>
                  <a:pt x="f5" y="f10"/>
                  <a:pt x="f5" y="f11"/>
                </a:cubicBezTo>
                <a:cubicBezTo>
                  <a:pt x="f5" y="f12"/>
                  <a:pt x="f12" y="f5"/>
                  <a:pt x="f13" y="f5"/>
                </a:cubicBezTo>
                <a:cubicBezTo>
                  <a:pt x="f14" y="f5"/>
                  <a:pt x="f15" y="f5"/>
                  <a:pt x="f16" y="f5"/>
                </a:cubicBezTo>
                <a:cubicBezTo>
                  <a:pt x="f17" y="f5"/>
                  <a:pt x="f6" y="f12"/>
                  <a:pt x="f6" y="f18"/>
                </a:cubicBezTo>
                <a:cubicBezTo>
                  <a:pt x="f6" y="f19"/>
                  <a:pt x="f6" y="f20"/>
                  <a:pt x="f6" y="f21"/>
                </a:cubicBezTo>
                <a:cubicBezTo>
                  <a:pt x="f6" y="f22"/>
                  <a:pt x="f17" y="f23"/>
                  <a:pt x="f24" y="f23"/>
                </a:cubicBezTo>
                <a:cubicBezTo>
                  <a:pt x="f25" y="f23"/>
                  <a:pt x="f10" y="f23"/>
                  <a:pt x="f26" y="f23"/>
                </a:cubicBezTo>
                <a:cubicBezTo>
                  <a:pt x="f12" y="f23"/>
                  <a:pt x="f5" y="f27"/>
                  <a:pt x="f5" y="f21"/>
                </a:cubicBezTo>
                <a:cubicBezTo>
                  <a:pt x="f5" y="f28"/>
                  <a:pt x="f5" y="f20"/>
                  <a:pt x="f5" y="f8"/>
                </a:cubicBezTo>
                <a:close/>
                <a:moveTo>
                  <a:pt x="f29" y="f30"/>
                </a:moveTo>
                <a:cubicBezTo>
                  <a:pt x="f29" y="f31"/>
                  <a:pt x="f29" y="f32"/>
                  <a:pt x="f29" y="f33"/>
                </a:cubicBezTo>
                <a:cubicBezTo>
                  <a:pt x="f29" y="f34"/>
                  <a:pt x="f35" y="f36"/>
                  <a:pt x="f11" y="f36"/>
                </a:cubicBezTo>
                <a:cubicBezTo>
                  <a:pt x="f14" y="f36"/>
                  <a:pt x="f25" y="f36"/>
                  <a:pt x="f24" y="f36"/>
                </a:cubicBezTo>
                <a:cubicBezTo>
                  <a:pt x="f37" y="f36"/>
                  <a:pt x="f38" y="f39"/>
                  <a:pt x="f38" y="f33"/>
                </a:cubicBezTo>
                <a:cubicBezTo>
                  <a:pt x="f38" y="f31"/>
                  <a:pt x="f38" y="f40"/>
                  <a:pt x="f38" y="f11"/>
                </a:cubicBezTo>
                <a:cubicBezTo>
                  <a:pt x="f38" y="f35"/>
                  <a:pt x="f37" y="f29"/>
                  <a:pt x="f24" y="f29"/>
                </a:cubicBezTo>
                <a:cubicBezTo>
                  <a:pt x="f25" y="f29"/>
                  <a:pt x="f14" y="f29"/>
                  <a:pt x="f11" y="f29"/>
                </a:cubicBezTo>
                <a:cubicBezTo>
                  <a:pt x="f35" y="f29"/>
                  <a:pt x="f29" y="f35"/>
                  <a:pt x="f29" y="f11"/>
                </a:cubicBezTo>
                <a:cubicBezTo>
                  <a:pt x="f29" y="f41"/>
                  <a:pt x="f29" y="f40"/>
                  <a:pt x="f29" y="f30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Freeform 25">
            <a:extLst>
              <a:ext uri="{FF2B5EF4-FFF2-40B4-BE49-F238E27FC236}">
                <a16:creationId xmlns:a16="http://schemas.microsoft.com/office/drawing/2014/main" id="{F5946BC0-70D3-2C3D-9673-3146CAB588F2}"/>
              </a:ext>
            </a:extLst>
          </p:cNvPr>
          <p:cNvSpPr/>
          <p:nvPr/>
        </p:nvSpPr>
        <p:spPr>
          <a:xfrm>
            <a:off x="2208211" y="3719514"/>
            <a:ext cx="95253" cy="920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8"/>
              <a:gd name="f7" fmla="val 37"/>
              <a:gd name="f8" fmla="val 19"/>
              <a:gd name="f9" fmla="val 30"/>
              <a:gd name="f10" fmla="val 8"/>
              <a:gd name="f11" fmla="val 29"/>
              <a:gd name="f12" fmla="val 9"/>
              <a:gd name="f13" fmla="val 28"/>
              <a:gd name="f14" fmla="val 18"/>
              <a:gd name="f15" fmla="+- 0 0 -90"/>
              <a:gd name="f16" fmla="*/ f3 1 38"/>
              <a:gd name="f17" fmla="*/ f4 1 37"/>
              <a:gd name="f18" fmla="val f5"/>
              <a:gd name="f19" fmla="val f6"/>
              <a:gd name="f20" fmla="val f7"/>
              <a:gd name="f21" fmla="*/ f15 f0 1"/>
              <a:gd name="f22" fmla="+- f20 0 f18"/>
              <a:gd name="f23" fmla="+- f19 0 f18"/>
              <a:gd name="f24" fmla="*/ f21 1 f2"/>
              <a:gd name="f25" fmla="*/ f23 1 38"/>
              <a:gd name="f26" fmla="*/ f22 1 37"/>
              <a:gd name="f27" fmla="*/ 19 f23 1"/>
              <a:gd name="f28" fmla="*/ 0 f22 1"/>
              <a:gd name="f29" fmla="*/ 37 f23 1"/>
              <a:gd name="f30" fmla="*/ 19 f22 1"/>
              <a:gd name="f31" fmla="*/ 37 f22 1"/>
              <a:gd name="f32" fmla="*/ 0 f23 1"/>
              <a:gd name="f33" fmla="*/ 18 f22 1"/>
              <a:gd name="f34" fmla="+- f24 0 f1"/>
              <a:gd name="f35" fmla="*/ f27 1 38"/>
              <a:gd name="f36" fmla="*/ f28 1 37"/>
              <a:gd name="f37" fmla="*/ f29 1 38"/>
              <a:gd name="f38" fmla="*/ f30 1 37"/>
              <a:gd name="f39" fmla="*/ f31 1 37"/>
              <a:gd name="f40" fmla="*/ f32 1 38"/>
              <a:gd name="f41" fmla="*/ f33 1 37"/>
              <a:gd name="f42" fmla="*/ 0 1 f25"/>
              <a:gd name="f43" fmla="*/ f19 1 f25"/>
              <a:gd name="f44" fmla="*/ 0 1 f26"/>
              <a:gd name="f45" fmla="*/ f20 1 f26"/>
              <a:gd name="f46" fmla="*/ f35 1 f25"/>
              <a:gd name="f47" fmla="*/ f36 1 f26"/>
              <a:gd name="f48" fmla="*/ f37 1 f25"/>
              <a:gd name="f49" fmla="*/ f38 1 f26"/>
              <a:gd name="f50" fmla="*/ f39 1 f26"/>
              <a:gd name="f51" fmla="*/ f40 1 f25"/>
              <a:gd name="f52" fmla="*/ f41 1 f26"/>
              <a:gd name="f53" fmla="*/ f42 f16 1"/>
              <a:gd name="f54" fmla="*/ f43 f16 1"/>
              <a:gd name="f55" fmla="*/ f45 f17 1"/>
              <a:gd name="f56" fmla="*/ f44 f17 1"/>
              <a:gd name="f57" fmla="*/ f46 f16 1"/>
              <a:gd name="f58" fmla="*/ f47 f17 1"/>
              <a:gd name="f59" fmla="*/ f48 f16 1"/>
              <a:gd name="f60" fmla="*/ f49 f17 1"/>
              <a:gd name="f61" fmla="*/ f50 f17 1"/>
              <a:gd name="f62" fmla="*/ f51 f16 1"/>
              <a:gd name="f63" fmla="*/ f52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7" y="f58"/>
              </a:cxn>
              <a:cxn ang="f34">
                <a:pos x="f59" y="f60"/>
              </a:cxn>
              <a:cxn ang="f34">
                <a:pos x="f57" y="f61"/>
              </a:cxn>
              <a:cxn ang="f34">
                <a:pos x="f62" y="f63"/>
              </a:cxn>
              <a:cxn ang="f34">
                <a:pos x="f57" y="f58"/>
              </a:cxn>
            </a:cxnLst>
            <a:rect l="f53" t="f56" r="f54" b="f55"/>
            <a:pathLst>
              <a:path w="38" h="37">
                <a:moveTo>
                  <a:pt x="f8" y="f5"/>
                </a:moveTo>
                <a:cubicBezTo>
                  <a:pt x="f9" y="f5"/>
                  <a:pt x="f6" y="f10"/>
                  <a:pt x="f7" y="f8"/>
                </a:cubicBezTo>
                <a:cubicBezTo>
                  <a:pt x="f7" y="f11"/>
                  <a:pt x="f11" y="f7"/>
                  <a:pt x="f8" y="f7"/>
                </a:cubicBezTo>
                <a:cubicBezTo>
                  <a:pt x="f12" y="f7"/>
                  <a:pt x="f5" y="f13"/>
                  <a:pt x="f5" y="f14"/>
                </a:cubicBezTo>
                <a:cubicBezTo>
                  <a:pt x="f5" y="f10"/>
                  <a:pt x="f12" y="f5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4" name="Freeform 26">
            <a:extLst>
              <a:ext uri="{FF2B5EF4-FFF2-40B4-BE49-F238E27FC236}">
                <a16:creationId xmlns:a16="http://schemas.microsoft.com/office/drawing/2014/main" id="{3E20012F-8457-2530-0573-A52E667BC75F}"/>
              </a:ext>
            </a:extLst>
          </p:cNvPr>
          <p:cNvSpPr/>
          <p:nvPr/>
        </p:nvSpPr>
        <p:spPr>
          <a:xfrm>
            <a:off x="2247896" y="1155701"/>
            <a:ext cx="196852" cy="1666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66"/>
              <a:gd name="f8" fmla="val 38"/>
              <a:gd name="f9" fmla="val 21"/>
              <a:gd name="f10" fmla="val 65"/>
              <a:gd name="f11" fmla="val 8"/>
              <a:gd name="f12" fmla="val 57"/>
              <a:gd name="f13" fmla="val 4"/>
              <a:gd name="f14" fmla="val 44"/>
              <a:gd name="f15" fmla="val 31"/>
              <a:gd name="f16" fmla="val 5"/>
              <a:gd name="f17" fmla="val 15"/>
              <a:gd name="f18" fmla="val 18"/>
              <a:gd name="f19" fmla="val 27"/>
              <a:gd name="f20" fmla="val 3"/>
              <a:gd name="f21" fmla="val 49"/>
              <a:gd name="f22" fmla="val 1"/>
              <a:gd name="f23" fmla="val 77"/>
              <a:gd name="f24" fmla="val 14"/>
              <a:gd name="f25" fmla="val 29"/>
              <a:gd name="f26" fmla="val 60"/>
              <a:gd name="f27" fmla="val 47"/>
              <a:gd name="f28" fmla="val 64"/>
              <a:gd name="f29" fmla="val 40"/>
              <a:gd name="f30" fmla="val 53"/>
              <a:gd name="f31" fmla="val 52"/>
              <a:gd name="f32" fmla="val 42"/>
              <a:gd name="f33" fmla="val 30"/>
              <a:gd name="f34" fmla="val 20"/>
              <a:gd name="f35" fmla="val 54"/>
              <a:gd name="f36" fmla="val 12"/>
              <a:gd name="f37" fmla="val 11"/>
              <a:gd name="f38" fmla="val 17"/>
              <a:gd name="f39" fmla="val 22"/>
              <a:gd name="f40" fmla="val 16"/>
              <a:gd name="f41" fmla="val 34"/>
              <a:gd name="f42" fmla="val 45"/>
              <a:gd name="f43" fmla="val 26"/>
              <a:gd name="f44" fmla="+- 0 0 -90"/>
              <a:gd name="f45" fmla="*/ f3 1 78"/>
              <a:gd name="f46" fmla="*/ f4 1 66"/>
              <a:gd name="f47" fmla="val f5"/>
              <a:gd name="f48" fmla="val f6"/>
              <a:gd name="f49" fmla="val f7"/>
              <a:gd name="f50" fmla="*/ f44 f0 1"/>
              <a:gd name="f51" fmla="+- f49 0 f47"/>
              <a:gd name="f52" fmla="+- f48 0 f47"/>
              <a:gd name="f53" fmla="*/ f50 1 f2"/>
              <a:gd name="f54" fmla="*/ f52 1 78"/>
              <a:gd name="f55" fmla="*/ f51 1 66"/>
              <a:gd name="f56" fmla="*/ 38 f52 1"/>
              <a:gd name="f57" fmla="*/ 66 f51 1"/>
              <a:gd name="f58" fmla="*/ 4 f52 1"/>
              <a:gd name="f59" fmla="*/ 44 f51 1"/>
              <a:gd name="f60" fmla="*/ 18 f52 1"/>
              <a:gd name="f61" fmla="*/ 8 f51 1"/>
              <a:gd name="f62" fmla="*/ 49 f52 1"/>
              <a:gd name="f63" fmla="*/ 0 f51 1"/>
              <a:gd name="f64" fmla="*/ 78 f52 1"/>
              <a:gd name="f65" fmla="*/ 29 f51 1"/>
              <a:gd name="f66" fmla="*/ 47 f52 1"/>
              <a:gd name="f67" fmla="*/ 64 f51 1"/>
              <a:gd name="f68" fmla="*/ 53 f51 1"/>
              <a:gd name="f69" fmla="*/ 64 f52 1"/>
              <a:gd name="f70" fmla="*/ 30 f51 1"/>
              <a:gd name="f71" fmla="*/ 42 f52 1"/>
              <a:gd name="f72" fmla="*/ 11 f51 1"/>
              <a:gd name="f73" fmla="*/ 16 f52 1"/>
              <a:gd name="f74" fmla="*/ 34 f51 1"/>
              <a:gd name="f75" fmla="+- f53 0 f1"/>
              <a:gd name="f76" fmla="*/ f56 1 78"/>
              <a:gd name="f77" fmla="*/ f57 1 66"/>
              <a:gd name="f78" fmla="*/ f58 1 78"/>
              <a:gd name="f79" fmla="*/ f59 1 66"/>
              <a:gd name="f80" fmla="*/ f60 1 78"/>
              <a:gd name="f81" fmla="*/ f61 1 66"/>
              <a:gd name="f82" fmla="*/ f62 1 78"/>
              <a:gd name="f83" fmla="*/ f63 1 66"/>
              <a:gd name="f84" fmla="*/ f64 1 78"/>
              <a:gd name="f85" fmla="*/ f65 1 66"/>
              <a:gd name="f86" fmla="*/ f66 1 78"/>
              <a:gd name="f87" fmla="*/ f67 1 66"/>
              <a:gd name="f88" fmla="*/ f68 1 66"/>
              <a:gd name="f89" fmla="*/ f69 1 78"/>
              <a:gd name="f90" fmla="*/ f70 1 66"/>
              <a:gd name="f91" fmla="*/ f71 1 78"/>
              <a:gd name="f92" fmla="*/ f72 1 66"/>
              <a:gd name="f93" fmla="*/ f73 1 78"/>
              <a:gd name="f94" fmla="*/ f74 1 66"/>
              <a:gd name="f95" fmla="*/ 0 1 f54"/>
              <a:gd name="f96" fmla="*/ f48 1 f54"/>
              <a:gd name="f97" fmla="*/ 0 1 f55"/>
              <a:gd name="f98" fmla="*/ f49 1 f55"/>
              <a:gd name="f99" fmla="*/ f76 1 f54"/>
              <a:gd name="f100" fmla="*/ f77 1 f55"/>
              <a:gd name="f101" fmla="*/ f78 1 f54"/>
              <a:gd name="f102" fmla="*/ f79 1 f55"/>
              <a:gd name="f103" fmla="*/ f80 1 f54"/>
              <a:gd name="f104" fmla="*/ f81 1 f55"/>
              <a:gd name="f105" fmla="*/ f82 1 f54"/>
              <a:gd name="f106" fmla="*/ f83 1 f55"/>
              <a:gd name="f107" fmla="*/ f84 1 f54"/>
              <a:gd name="f108" fmla="*/ f85 1 f55"/>
              <a:gd name="f109" fmla="*/ f86 1 f54"/>
              <a:gd name="f110" fmla="*/ f87 1 f55"/>
              <a:gd name="f111" fmla="*/ f88 1 f55"/>
              <a:gd name="f112" fmla="*/ f89 1 f54"/>
              <a:gd name="f113" fmla="*/ f90 1 f55"/>
              <a:gd name="f114" fmla="*/ f91 1 f54"/>
              <a:gd name="f115" fmla="*/ f92 1 f55"/>
              <a:gd name="f116" fmla="*/ f93 1 f54"/>
              <a:gd name="f117" fmla="*/ f94 1 f55"/>
              <a:gd name="f118" fmla="*/ f95 f45 1"/>
              <a:gd name="f119" fmla="*/ f96 f45 1"/>
              <a:gd name="f120" fmla="*/ f98 f46 1"/>
              <a:gd name="f121" fmla="*/ f97 f46 1"/>
              <a:gd name="f122" fmla="*/ f99 f45 1"/>
              <a:gd name="f123" fmla="*/ f100 f46 1"/>
              <a:gd name="f124" fmla="*/ f101 f45 1"/>
              <a:gd name="f125" fmla="*/ f102 f46 1"/>
              <a:gd name="f126" fmla="*/ f103 f45 1"/>
              <a:gd name="f127" fmla="*/ f104 f46 1"/>
              <a:gd name="f128" fmla="*/ f105 f45 1"/>
              <a:gd name="f129" fmla="*/ f106 f46 1"/>
              <a:gd name="f130" fmla="*/ f107 f45 1"/>
              <a:gd name="f131" fmla="*/ f108 f46 1"/>
              <a:gd name="f132" fmla="*/ f109 f45 1"/>
              <a:gd name="f133" fmla="*/ f110 f46 1"/>
              <a:gd name="f134" fmla="*/ f111 f46 1"/>
              <a:gd name="f135" fmla="*/ f112 f45 1"/>
              <a:gd name="f136" fmla="*/ f113 f46 1"/>
              <a:gd name="f137" fmla="*/ f114 f45 1"/>
              <a:gd name="f138" fmla="*/ f115 f46 1"/>
              <a:gd name="f139" fmla="*/ f116 f45 1"/>
              <a:gd name="f140" fmla="*/ f117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122" y="f123"/>
              </a:cxn>
              <a:cxn ang="f75">
                <a:pos x="f124" y="f125"/>
              </a:cxn>
              <a:cxn ang="f75">
                <a:pos x="f126" y="f127"/>
              </a:cxn>
              <a:cxn ang="f75">
                <a:pos x="f128" y="f129"/>
              </a:cxn>
              <a:cxn ang="f75">
                <a:pos x="f130" y="f131"/>
              </a:cxn>
              <a:cxn ang="f75">
                <a:pos x="f132" y="f133"/>
              </a:cxn>
              <a:cxn ang="f75">
                <a:pos x="f122" y="f123"/>
              </a:cxn>
              <a:cxn ang="f75">
                <a:pos x="f122" y="f134"/>
              </a:cxn>
              <a:cxn ang="f75">
                <a:pos x="f135" y="f136"/>
              </a:cxn>
              <a:cxn ang="f75">
                <a:pos x="f137" y="f138"/>
              </a:cxn>
              <a:cxn ang="f75">
                <a:pos x="f139" y="f140"/>
              </a:cxn>
              <a:cxn ang="f75">
                <a:pos x="f122" y="f134"/>
              </a:cxn>
            </a:cxnLst>
            <a:rect l="f118" t="f121" r="f119" b="f120"/>
            <a:pathLst>
              <a:path w="78" h="66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5" y="f15"/>
                  <a:pt x="f16" y="f17"/>
                  <a:pt x="f18" y="f11"/>
                </a:cubicBezTo>
                <a:cubicBezTo>
                  <a:pt x="f19" y="f20"/>
                  <a:pt x="f8" y="f5"/>
                  <a:pt x="f21" y="f5"/>
                </a:cubicBezTo>
                <a:cubicBezTo>
                  <a:pt x="f7" y="f22"/>
                  <a:pt x="f23" y="f24"/>
                  <a:pt x="f6" y="f25"/>
                </a:cubicBezTo>
                <a:cubicBezTo>
                  <a:pt x="f6" y="f14"/>
                  <a:pt x="f10" y="f26"/>
                  <a:pt x="f27" y="f28"/>
                </a:cubicBezTo>
                <a:cubicBezTo>
                  <a:pt x="f14" y="f10"/>
                  <a:pt x="f29" y="f10"/>
                  <a:pt x="f8" y="f7"/>
                </a:cubicBezTo>
                <a:close/>
                <a:moveTo>
                  <a:pt x="f8" y="f30"/>
                </a:moveTo>
                <a:cubicBezTo>
                  <a:pt x="f31" y="f30"/>
                  <a:pt x="f28" y="f32"/>
                  <a:pt x="f28" y="f33"/>
                </a:cubicBezTo>
                <a:cubicBezTo>
                  <a:pt x="f28" y="f34"/>
                  <a:pt x="f35" y="f36"/>
                  <a:pt x="f32" y="f37"/>
                </a:cubicBezTo>
                <a:cubicBezTo>
                  <a:pt x="f25" y="f37"/>
                  <a:pt x="f38" y="f39"/>
                  <a:pt x="f40" y="f41"/>
                </a:cubicBezTo>
                <a:cubicBezTo>
                  <a:pt x="f40" y="f42"/>
                  <a:pt x="f43" y="f30"/>
                  <a:pt x="f8" y="f30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Freeform 27">
            <a:extLst>
              <a:ext uri="{FF2B5EF4-FFF2-40B4-BE49-F238E27FC236}">
                <a16:creationId xmlns:a16="http://schemas.microsoft.com/office/drawing/2014/main" id="{B1DDA9AD-060B-D2EC-1CC6-ACC2143CEE15}"/>
              </a:ext>
            </a:extLst>
          </p:cNvPr>
          <p:cNvSpPr/>
          <p:nvPr/>
        </p:nvSpPr>
        <p:spPr>
          <a:xfrm>
            <a:off x="1917697" y="1423985"/>
            <a:ext cx="163513" cy="1063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"/>
              <a:gd name="f7" fmla="val 42"/>
              <a:gd name="f8" fmla="val 47"/>
              <a:gd name="f9" fmla="val 50"/>
              <a:gd name="f10" fmla="val 2"/>
              <a:gd name="f11" fmla="val 58"/>
              <a:gd name="f12" fmla="val 4"/>
              <a:gd name="f13" fmla="val 61"/>
              <a:gd name="f14" fmla="val 10"/>
              <a:gd name="f15" fmla="val 18"/>
              <a:gd name="f16" fmla="val 59"/>
              <a:gd name="f17" fmla="val 25"/>
              <a:gd name="f18" fmla="val 53"/>
              <a:gd name="f19" fmla="val 30"/>
              <a:gd name="f20" fmla="val 38"/>
              <a:gd name="f21" fmla="val 17"/>
              <a:gd name="f22" fmla="val 39"/>
              <a:gd name="f23" fmla="val 3"/>
              <a:gd name="f24" fmla="val 36"/>
              <a:gd name="f25" fmla="val 9"/>
              <a:gd name="f26" fmla="val 14"/>
              <a:gd name="f27" fmla="val 1"/>
              <a:gd name="f28" fmla="+- 0 0 -90"/>
              <a:gd name="f29" fmla="*/ f3 1 65"/>
              <a:gd name="f30" fmla="*/ f4 1 42"/>
              <a:gd name="f31" fmla="val f5"/>
              <a:gd name="f32" fmla="val f6"/>
              <a:gd name="f33" fmla="val f7"/>
              <a:gd name="f34" fmla="*/ f28 f0 1"/>
              <a:gd name="f35" fmla="+- f33 0 f31"/>
              <a:gd name="f36" fmla="+- f32 0 f31"/>
              <a:gd name="f37" fmla="*/ f34 1 f2"/>
              <a:gd name="f38" fmla="*/ f36 1 65"/>
              <a:gd name="f39" fmla="*/ f35 1 42"/>
              <a:gd name="f40" fmla="*/ 47 f36 1"/>
              <a:gd name="f41" fmla="*/ 0 f35 1"/>
              <a:gd name="f42" fmla="*/ 61 f36 1"/>
              <a:gd name="f43" fmla="*/ 10 f35 1"/>
              <a:gd name="f44" fmla="*/ 53 f36 1"/>
              <a:gd name="f45" fmla="*/ 30 f35 1"/>
              <a:gd name="f46" fmla="*/ 17 f36 1"/>
              <a:gd name="f47" fmla="*/ 39 f35 1"/>
              <a:gd name="f48" fmla="*/ 9 f36 1"/>
              <a:gd name="f49" fmla="*/ 14 f35 1"/>
              <a:gd name="f50" fmla="+- f37 0 f1"/>
              <a:gd name="f51" fmla="*/ f40 1 65"/>
              <a:gd name="f52" fmla="*/ f41 1 42"/>
              <a:gd name="f53" fmla="*/ f42 1 65"/>
              <a:gd name="f54" fmla="*/ f43 1 42"/>
              <a:gd name="f55" fmla="*/ f44 1 65"/>
              <a:gd name="f56" fmla="*/ f45 1 42"/>
              <a:gd name="f57" fmla="*/ f46 1 65"/>
              <a:gd name="f58" fmla="*/ f47 1 42"/>
              <a:gd name="f59" fmla="*/ f48 1 65"/>
              <a:gd name="f60" fmla="*/ f49 1 42"/>
              <a:gd name="f61" fmla="*/ 0 1 f38"/>
              <a:gd name="f62" fmla="*/ f32 1 f38"/>
              <a:gd name="f63" fmla="*/ 0 1 f39"/>
              <a:gd name="f64" fmla="*/ f33 1 f39"/>
              <a:gd name="f65" fmla="*/ f51 1 f38"/>
              <a:gd name="f66" fmla="*/ f52 1 f39"/>
              <a:gd name="f67" fmla="*/ f53 1 f38"/>
              <a:gd name="f68" fmla="*/ f54 1 f39"/>
              <a:gd name="f69" fmla="*/ f55 1 f38"/>
              <a:gd name="f70" fmla="*/ f56 1 f39"/>
              <a:gd name="f71" fmla="*/ f57 1 f38"/>
              <a:gd name="f72" fmla="*/ f58 1 f39"/>
              <a:gd name="f73" fmla="*/ f59 1 f38"/>
              <a:gd name="f74" fmla="*/ f60 1 f39"/>
              <a:gd name="f75" fmla="*/ f61 f29 1"/>
              <a:gd name="f76" fmla="*/ f62 f29 1"/>
              <a:gd name="f77" fmla="*/ f64 f30 1"/>
              <a:gd name="f78" fmla="*/ f63 f30 1"/>
              <a:gd name="f79" fmla="*/ f65 f29 1"/>
              <a:gd name="f80" fmla="*/ f66 f30 1"/>
              <a:gd name="f81" fmla="*/ f67 f29 1"/>
              <a:gd name="f82" fmla="*/ f68 f30 1"/>
              <a:gd name="f83" fmla="*/ f69 f29 1"/>
              <a:gd name="f84" fmla="*/ f70 f30 1"/>
              <a:gd name="f85" fmla="*/ f71 f29 1"/>
              <a:gd name="f86" fmla="*/ f72 f30 1"/>
              <a:gd name="f87" fmla="*/ f73 f29 1"/>
              <a:gd name="f88" fmla="*/ f74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9" y="f80"/>
              </a:cxn>
              <a:cxn ang="f50">
                <a:pos x="f81" y="f82"/>
              </a:cxn>
              <a:cxn ang="f50">
                <a:pos x="f83" y="f84"/>
              </a:cxn>
              <a:cxn ang="f50">
                <a:pos x="f85" y="f86"/>
              </a:cxn>
              <a:cxn ang="f50">
                <a:pos x="f87" y="f88"/>
              </a:cxn>
              <a:cxn ang="f50">
                <a:pos x="f79" y="f80"/>
              </a:cxn>
            </a:cxnLst>
            <a:rect l="f75" t="f78" r="f76" b="f77"/>
            <a:pathLst>
              <a:path w="65" h="4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7" y="f20"/>
                  <a:pt x="f19" y="f7"/>
                  <a:pt x="f21" y="f22"/>
                </a:cubicBezTo>
                <a:cubicBezTo>
                  <a:pt x="f23" y="f24"/>
                  <a:pt x="f5" y="f17"/>
                  <a:pt x="f25" y="f26"/>
                </a:cubicBezTo>
                <a:cubicBezTo>
                  <a:pt x="f15" y="f12"/>
                  <a:pt x="f19" y="f27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C83A2FAB-D715-DB27-4FD9-7D28FCEB033E}"/>
              </a:ext>
            </a:extLst>
          </p:cNvPr>
          <p:cNvSpPr/>
          <p:nvPr/>
        </p:nvSpPr>
        <p:spPr>
          <a:xfrm>
            <a:off x="2008186" y="1257300"/>
            <a:ext cx="161921" cy="1079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4"/>
              <a:gd name="f7" fmla="val 43"/>
              <a:gd name="f8" fmla="val 31"/>
              <a:gd name="f9" fmla="val 39"/>
              <a:gd name="f10" fmla="val 4"/>
              <a:gd name="f11" fmla="val 48"/>
              <a:gd name="f12" fmla="val 7"/>
              <a:gd name="f13" fmla="val 56"/>
              <a:gd name="f14" fmla="val 12"/>
              <a:gd name="f15" fmla="val 18"/>
              <a:gd name="f16" fmla="val 63"/>
              <a:gd name="f17" fmla="val 28"/>
              <a:gd name="f18" fmla="val 54"/>
              <a:gd name="f19" fmla="val 34"/>
              <a:gd name="f20" fmla="val 42"/>
              <a:gd name="f21" fmla="val 8"/>
              <a:gd name="f22" fmla="val 24"/>
              <a:gd name="f23" fmla="val 1"/>
              <a:gd name="f24" fmla="val 14"/>
              <a:gd name="f25" fmla="val 9"/>
              <a:gd name="f26" fmla="val 15"/>
              <a:gd name="f27" fmla="val 5"/>
              <a:gd name="f28" fmla="val 22"/>
              <a:gd name="f29" fmla="val 3"/>
              <a:gd name="f30" fmla="+- 0 0 -90"/>
              <a:gd name="f31" fmla="*/ f3 1 64"/>
              <a:gd name="f32" fmla="*/ f4 1 43"/>
              <a:gd name="f33" fmla="val f5"/>
              <a:gd name="f34" fmla="val f6"/>
              <a:gd name="f35" fmla="val f7"/>
              <a:gd name="f36" fmla="*/ f30 f0 1"/>
              <a:gd name="f37" fmla="+- f35 0 f33"/>
              <a:gd name="f38" fmla="+- f34 0 f33"/>
              <a:gd name="f39" fmla="*/ f36 1 f2"/>
              <a:gd name="f40" fmla="*/ f38 1 64"/>
              <a:gd name="f41" fmla="*/ f37 1 43"/>
              <a:gd name="f42" fmla="*/ 31 f38 1"/>
              <a:gd name="f43" fmla="*/ 0 f37 1"/>
              <a:gd name="f44" fmla="*/ 56 f38 1"/>
              <a:gd name="f45" fmla="*/ 12 f37 1"/>
              <a:gd name="f46" fmla="*/ 54 f38 1"/>
              <a:gd name="f47" fmla="*/ 34 f37 1"/>
              <a:gd name="f48" fmla="*/ 8 f38 1"/>
              <a:gd name="f49" fmla="*/ 31 f37 1"/>
              <a:gd name="f50" fmla="*/ 9 f38 1"/>
              <a:gd name="f51" fmla="*/ 9 f37 1"/>
              <a:gd name="f52" fmla="+- f39 0 f1"/>
              <a:gd name="f53" fmla="*/ f42 1 64"/>
              <a:gd name="f54" fmla="*/ f43 1 43"/>
              <a:gd name="f55" fmla="*/ f44 1 64"/>
              <a:gd name="f56" fmla="*/ f45 1 43"/>
              <a:gd name="f57" fmla="*/ f46 1 64"/>
              <a:gd name="f58" fmla="*/ f47 1 43"/>
              <a:gd name="f59" fmla="*/ f48 1 64"/>
              <a:gd name="f60" fmla="*/ f49 1 43"/>
              <a:gd name="f61" fmla="*/ f50 1 64"/>
              <a:gd name="f62" fmla="*/ f51 1 43"/>
              <a:gd name="f63" fmla="*/ 0 1 f40"/>
              <a:gd name="f64" fmla="*/ f34 1 f40"/>
              <a:gd name="f65" fmla="*/ 0 1 f41"/>
              <a:gd name="f66" fmla="*/ f35 1 f41"/>
              <a:gd name="f67" fmla="*/ f53 1 f40"/>
              <a:gd name="f68" fmla="*/ f54 1 f41"/>
              <a:gd name="f69" fmla="*/ f55 1 f40"/>
              <a:gd name="f70" fmla="*/ f56 1 f41"/>
              <a:gd name="f71" fmla="*/ f57 1 f40"/>
              <a:gd name="f72" fmla="*/ f58 1 f41"/>
              <a:gd name="f73" fmla="*/ f59 1 f40"/>
              <a:gd name="f74" fmla="*/ f60 1 f41"/>
              <a:gd name="f75" fmla="*/ f61 1 f40"/>
              <a:gd name="f76" fmla="*/ f62 1 f41"/>
              <a:gd name="f77" fmla="*/ f63 f31 1"/>
              <a:gd name="f78" fmla="*/ f64 f31 1"/>
              <a:gd name="f79" fmla="*/ f66 f32 1"/>
              <a:gd name="f80" fmla="*/ f65 f32 1"/>
              <a:gd name="f81" fmla="*/ f67 f31 1"/>
              <a:gd name="f82" fmla="*/ f68 f32 1"/>
              <a:gd name="f83" fmla="*/ f69 f31 1"/>
              <a:gd name="f84" fmla="*/ f70 f32 1"/>
              <a:gd name="f85" fmla="*/ f71 f31 1"/>
              <a:gd name="f86" fmla="*/ f72 f32 1"/>
              <a:gd name="f87" fmla="*/ f73 f31 1"/>
              <a:gd name="f88" fmla="*/ f74 f32 1"/>
              <a:gd name="f89" fmla="*/ f75 f31 1"/>
              <a:gd name="f90" fmla="*/ f76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2">
                <a:pos x="f81" y="f82"/>
              </a:cxn>
              <a:cxn ang="f52">
                <a:pos x="f83" y="f84"/>
              </a:cxn>
              <a:cxn ang="f52">
                <a:pos x="f85" y="f86"/>
              </a:cxn>
              <a:cxn ang="f52">
                <a:pos x="f87" y="f88"/>
              </a:cxn>
              <a:cxn ang="f52">
                <a:pos x="f89" y="f90"/>
              </a:cxn>
              <a:cxn ang="f52">
                <a:pos x="f81" y="f82"/>
              </a:cxn>
            </a:cxnLst>
            <a:rect l="f77" t="f80" r="f78" b="f79"/>
            <a:pathLst>
              <a:path w="64" h="43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20" y="f7"/>
                  <a:pt x="f15" y="f20"/>
                  <a:pt x="f21" y="f8"/>
                </a:cubicBezTo>
                <a:cubicBezTo>
                  <a:pt x="f5" y="f22"/>
                  <a:pt x="f23" y="f24"/>
                  <a:pt x="f25" y="f25"/>
                </a:cubicBezTo>
                <a:cubicBezTo>
                  <a:pt x="f26" y="f27"/>
                  <a:pt x="f28" y="f29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Freeform 29">
            <a:extLst>
              <a:ext uri="{FF2B5EF4-FFF2-40B4-BE49-F238E27FC236}">
                <a16:creationId xmlns:a16="http://schemas.microsoft.com/office/drawing/2014/main" id="{647F149F-4132-CB5F-7E5B-454628F34361}"/>
              </a:ext>
            </a:extLst>
          </p:cNvPr>
          <p:cNvSpPr/>
          <p:nvPr/>
        </p:nvSpPr>
        <p:spPr>
          <a:xfrm>
            <a:off x="2071692" y="1497009"/>
            <a:ext cx="125409" cy="1365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0"/>
              <a:gd name="f7" fmla="val 54"/>
              <a:gd name="f8" fmla="val 49"/>
              <a:gd name="f9" fmla="val 19"/>
              <a:gd name="f10" fmla="val 33"/>
              <a:gd name="f11" fmla="val 35"/>
              <a:gd name="f12" fmla="val 51"/>
              <a:gd name="f13" fmla="val 20"/>
              <a:gd name="f14" fmla="val 53"/>
              <a:gd name="f15" fmla="val 8"/>
              <a:gd name="f16" fmla="val 47"/>
              <a:gd name="f17" fmla="val 2"/>
              <a:gd name="f18" fmla="val 3"/>
              <a:gd name="f19" fmla="val 22"/>
              <a:gd name="f20" fmla="val 15"/>
              <a:gd name="f21" fmla="val 27"/>
              <a:gd name="f22" fmla="val 4"/>
              <a:gd name="f23" fmla="val 39"/>
              <a:gd name="f24" fmla="val 7"/>
              <a:gd name="f25" fmla="+- 0 0 -90"/>
              <a:gd name="f26" fmla="*/ f3 1 50"/>
              <a:gd name="f27" fmla="*/ f4 1 54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50"/>
              <a:gd name="f36" fmla="*/ f32 1 54"/>
              <a:gd name="f37" fmla="*/ 49 f33 1"/>
              <a:gd name="f38" fmla="*/ 19 f32 1"/>
              <a:gd name="f39" fmla="*/ 20 f33 1"/>
              <a:gd name="f40" fmla="*/ 53 f32 1"/>
              <a:gd name="f41" fmla="*/ 2 f33 1"/>
              <a:gd name="f42" fmla="*/ 35 f32 1"/>
              <a:gd name="f43" fmla="*/ 27 f33 1"/>
              <a:gd name="f44" fmla="*/ 4 f32 1"/>
              <a:gd name="f45" fmla="+- f34 0 f1"/>
              <a:gd name="f46" fmla="*/ f37 1 50"/>
              <a:gd name="f47" fmla="*/ f38 1 54"/>
              <a:gd name="f48" fmla="*/ f39 1 50"/>
              <a:gd name="f49" fmla="*/ f40 1 54"/>
              <a:gd name="f50" fmla="*/ f41 1 50"/>
              <a:gd name="f51" fmla="*/ f42 1 54"/>
              <a:gd name="f52" fmla="*/ f43 1 50"/>
              <a:gd name="f53" fmla="*/ f44 1 54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50" h="54">
                <a:moveTo>
                  <a:pt x="f8" y="f9"/>
                </a:moveTo>
                <a:cubicBezTo>
                  <a:pt x="f6" y="f10"/>
                  <a:pt x="f11" y="f12"/>
                  <a:pt x="f13" y="f14"/>
                </a:cubicBezTo>
                <a:cubicBezTo>
                  <a:pt x="f15" y="f7"/>
                  <a:pt x="f5" y="f16"/>
                  <a:pt x="f17" y="f11"/>
                </a:cubicBezTo>
                <a:cubicBezTo>
                  <a:pt x="f18" y="f19"/>
                  <a:pt x="f20" y="f15"/>
                  <a:pt x="f21" y="f22"/>
                </a:cubicBezTo>
                <a:cubicBezTo>
                  <a:pt x="f23" y="f5"/>
                  <a:pt x="f8" y="f24"/>
                  <a:pt x="f8" y="f9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Freeform 30">
            <a:extLst>
              <a:ext uri="{FF2B5EF4-FFF2-40B4-BE49-F238E27FC236}">
                <a16:creationId xmlns:a16="http://schemas.microsoft.com/office/drawing/2014/main" id="{77FA1576-4D77-2EF1-E558-0C352EB5206C}"/>
              </a:ext>
            </a:extLst>
          </p:cNvPr>
          <p:cNvSpPr/>
          <p:nvPr/>
        </p:nvSpPr>
        <p:spPr>
          <a:xfrm>
            <a:off x="2259016" y="1498601"/>
            <a:ext cx="107954" cy="13176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"/>
              <a:gd name="f7" fmla="val 52"/>
              <a:gd name="f8" fmla="val 26"/>
              <a:gd name="f9" fmla="val 12"/>
              <a:gd name="f10" fmla="val 9"/>
              <a:gd name="f11" fmla="val 1"/>
              <a:gd name="f12" fmla="val 21"/>
              <a:gd name="f13" fmla="val 33"/>
              <a:gd name="f14" fmla="val 41"/>
              <a:gd name="f15" fmla="val 34"/>
              <a:gd name="f16" fmla="val 22"/>
              <a:gd name="f17" fmla="val 10"/>
              <a:gd name="f18" fmla="+- 0 0 -90"/>
              <a:gd name="f19" fmla="*/ f3 1 43"/>
              <a:gd name="f20" fmla="*/ f4 1 52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43"/>
              <a:gd name="f29" fmla="*/ f25 1 52"/>
              <a:gd name="f30" fmla="*/ 0 f26 1"/>
              <a:gd name="f31" fmla="*/ 26 f25 1"/>
              <a:gd name="f32" fmla="*/ 21 f26 1"/>
              <a:gd name="f33" fmla="*/ 0 f25 1"/>
              <a:gd name="f34" fmla="*/ 43 f26 1"/>
              <a:gd name="f35" fmla="*/ 22 f26 1"/>
              <a:gd name="f36" fmla="*/ 52 f25 1"/>
              <a:gd name="f37" fmla="+- f27 0 f1"/>
              <a:gd name="f38" fmla="*/ f30 1 43"/>
              <a:gd name="f39" fmla="*/ f31 1 52"/>
              <a:gd name="f40" fmla="*/ f32 1 43"/>
              <a:gd name="f41" fmla="*/ f33 1 52"/>
              <a:gd name="f42" fmla="*/ f34 1 43"/>
              <a:gd name="f43" fmla="*/ f35 1 43"/>
              <a:gd name="f44" fmla="*/ f36 1 52"/>
              <a:gd name="f45" fmla="*/ 0 1 f28"/>
              <a:gd name="f46" fmla="*/ f22 1 f28"/>
              <a:gd name="f47" fmla="*/ 0 1 f29"/>
              <a:gd name="f48" fmla="*/ f23 1 f29"/>
              <a:gd name="f49" fmla="*/ f38 1 f28"/>
              <a:gd name="f50" fmla="*/ f39 1 f29"/>
              <a:gd name="f51" fmla="*/ f40 1 f28"/>
              <a:gd name="f52" fmla="*/ f41 1 f29"/>
              <a:gd name="f53" fmla="*/ f42 1 f28"/>
              <a:gd name="f54" fmla="*/ f43 1 f28"/>
              <a:gd name="f55" fmla="*/ f44 1 f29"/>
              <a:gd name="f56" fmla="*/ f45 f19 1"/>
              <a:gd name="f57" fmla="*/ f46 f19 1"/>
              <a:gd name="f58" fmla="*/ f48 f20 1"/>
              <a:gd name="f59" fmla="*/ f47 f20 1"/>
              <a:gd name="f60" fmla="*/ f49 f19 1"/>
              <a:gd name="f61" fmla="*/ f50 f20 1"/>
              <a:gd name="f62" fmla="*/ f51 f19 1"/>
              <a:gd name="f63" fmla="*/ f52 f20 1"/>
              <a:gd name="f64" fmla="*/ f53 f19 1"/>
              <a:gd name="f65" fmla="*/ f54 f19 1"/>
              <a:gd name="f66" fmla="*/ f55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60" y="f61"/>
              </a:cxn>
              <a:cxn ang="f37">
                <a:pos x="f62" y="f63"/>
              </a:cxn>
              <a:cxn ang="f37">
                <a:pos x="f64" y="f61"/>
              </a:cxn>
              <a:cxn ang="f37">
                <a:pos x="f65" y="f66"/>
              </a:cxn>
              <a:cxn ang="f37">
                <a:pos x="f60" y="f61"/>
              </a:cxn>
            </a:cxnLst>
            <a:rect l="f56" t="f59" r="f57" b="f58"/>
            <a:pathLst>
              <a:path w="43" h="52">
                <a:moveTo>
                  <a:pt x="f5" y="f8"/>
                </a:moveTo>
                <a:cubicBezTo>
                  <a:pt x="f5" y="f9"/>
                  <a:pt x="f10" y="f11"/>
                  <a:pt x="f12" y="f5"/>
                </a:cubicBezTo>
                <a:cubicBezTo>
                  <a:pt x="f13" y="f5"/>
                  <a:pt x="f6" y="f9"/>
                  <a:pt x="f6" y="f8"/>
                </a:cubicBezTo>
                <a:cubicBezTo>
                  <a:pt x="f6" y="f14"/>
                  <a:pt x="f15" y="f7"/>
                  <a:pt x="f16" y="f7"/>
                </a:cubicBezTo>
                <a:cubicBezTo>
                  <a:pt x="f17" y="f7"/>
                  <a:pt x="f5" y="f14"/>
                  <a:pt x="f5" y="f8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7BBF83FD-B8B1-3057-CC85-8F2F6E04634D}"/>
              </a:ext>
            </a:extLst>
          </p:cNvPr>
          <p:cNvSpPr/>
          <p:nvPr/>
        </p:nvSpPr>
        <p:spPr>
          <a:xfrm>
            <a:off x="2417765" y="1412876"/>
            <a:ext cx="142875" cy="10477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"/>
              <a:gd name="f7" fmla="val 41"/>
              <a:gd name="f8" fmla="val 26"/>
              <a:gd name="f9" fmla="val 34"/>
              <a:gd name="f10" fmla="val 3"/>
              <a:gd name="f11" fmla="val 43"/>
              <a:gd name="f12" fmla="val 5"/>
              <a:gd name="f13" fmla="val 49"/>
              <a:gd name="f14" fmla="val 10"/>
              <a:gd name="f15" fmla="val 53"/>
              <a:gd name="f16" fmla="val 14"/>
              <a:gd name="f17" fmla="val 22"/>
              <a:gd name="f18" fmla="val 28"/>
              <a:gd name="f19" fmla="val 37"/>
              <a:gd name="f20" fmla="val 42"/>
              <a:gd name="f21" fmla="val 33"/>
              <a:gd name="f22" fmla="val 25"/>
              <a:gd name="f23" fmla="val 40"/>
              <a:gd name="f24" fmla="val 17"/>
              <a:gd name="f25" fmla="val 6"/>
              <a:gd name="f26" fmla="val 23"/>
              <a:gd name="f27" fmla="val 2"/>
              <a:gd name="f28" fmla="val 15"/>
              <a:gd name="f29" fmla="val 4"/>
              <a:gd name="f30" fmla="val 13"/>
              <a:gd name="f31" fmla="val 1"/>
              <a:gd name="f32" fmla="+- 0 0 -90"/>
              <a:gd name="f33" fmla="*/ f3 1 57"/>
              <a:gd name="f34" fmla="*/ f4 1 41"/>
              <a:gd name="f35" fmla="val f5"/>
              <a:gd name="f36" fmla="val f6"/>
              <a:gd name="f37" fmla="val f7"/>
              <a:gd name="f38" fmla="*/ f32 f0 1"/>
              <a:gd name="f39" fmla="+- f37 0 f35"/>
              <a:gd name="f40" fmla="+- f36 0 f35"/>
              <a:gd name="f41" fmla="*/ f38 1 f2"/>
              <a:gd name="f42" fmla="*/ f40 1 57"/>
              <a:gd name="f43" fmla="*/ f39 1 41"/>
              <a:gd name="f44" fmla="*/ 26 f40 1"/>
              <a:gd name="f45" fmla="*/ 0 f39 1"/>
              <a:gd name="f46" fmla="*/ 49 f40 1"/>
              <a:gd name="f47" fmla="*/ 10 f39 1"/>
              <a:gd name="f48" fmla="*/ 57 f40 1"/>
              <a:gd name="f49" fmla="*/ 28 f39 1"/>
              <a:gd name="f50" fmla="*/ 42 f40 1"/>
              <a:gd name="f51" fmla="*/ 41 f39 1"/>
              <a:gd name="f52" fmla="*/ 17 f40 1"/>
              <a:gd name="f53" fmla="*/ 37 f39 1"/>
              <a:gd name="f54" fmla="*/ 2 f40 1"/>
              <a:gd name="f55" fmla="*/ 15 f39 1"/>
              <a:gd name="f56" fmla="+- f41 0 f1"/>
              <a:gd name="f57" fmla="*/ f44 1 57"/>
              <a:gd name="f58" fmla="*/ f45 1 41"/>
              <a:gd name="f59" fmla="*/ f46 1 57"/>
              <a:gd name="f60" fmla="*/ f47 1 41"/>
              <a:gd name="f61" fmla="*/ f48 1 57"/>
              <a:gd name="f62" fmla="*/ f49 1 41"/>
              <a:gd name="f63" fmla="*/ f50 1 57"/>
              <a:gd name="f64" fmla="*/ f51 1 41"/>
              <a:gd name="f65" fmla="*/ f52 1 57"/>
              <a:gd name="f66" fmla="*/ f53 1 41"/>
              <a:gd name="f67" fmla="*/ f54 1 57"/>
              <a:gd name="f68" fmla="*/ f55 1 41"/>
              <a:gd name="f69" fmla="*/ 0 1 f42"/>
              <a:gd name="f70" fmla="*/ f36 1 f42"/>
              <a:gd name="f71" fmla="*/ 0 1 f43"/>
              <a:gd name="f72" fmla="*/ f37 1 f43"/>
              <a:gd name="f73" fmla="*/ f57 1 f42"/>
              <a:gd name="f74" fmla="*/ f58 1 f43"/>
              <a:gd name="f75" fmla="*/ f59 1 f42"/>
              <a:gd name="f76" fmla="*/ f60 1 f43"/>
              <a:gd name="f77" fmla="*/ f61 1 f42"/>
              <a:gd name="f78" fmla="*/ f62 1 f43"/>
              <a:gd name="f79" fmla="*/ f63 1 f42"/>
              <a:gd name="f80" fmla="*/ f64 1 f43"/>
              <a:gd name="f81" fmla="*/ f65 1 f42"/>
              <a:gd name="f82" fmla="*/ f66 1 f43"/>
              <a:gd name="f83" fmla="*/ f67 1 f42"/>
              <a:gd name="f84" fmla="*/ f68 1 f43"/>
              <a:gd name="f85" fmla="*/ f69 f33 1"/>
              <a:gd name="f86" fmla="*/ f70 f33 1"/>
              <a:gd name="f87" fmla="*/ f72 f34 1"/>
              <a:gd name="f88" fmla="*/ f71 f34 1"/>
              <a:gd name="f89" fmla="*/ f73 f33 1"/>
              <a:gd name="f90" fmla="*/ f74 f34 1"/>
              <a:gd name="f91" fmla="*/ f75 f33 1"/>
              <a:gd name="f92" fmla="*/ f76 f34 1"/>
              <a:gd name="f93" fmla="*/ f77 f33 1"/>
              <a:gd name="f94" fmla="*/ f78 f34 1"/>
              <a:gd name="f95" fmla="*/ f79 f33 1"/>
              <a:gd name="f96" fmla="*/ f80 f34 1"/>
              <a:gd name="f97" fmla="*/ f81 f33 1"/>
              <a:gd name="f98" fmla="*/ f82 f34 1"/>
              <a:gd name="f99" fmla="*/ f83 f33 1"/>
              <a:gd name="f100" fmla="*/ f84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89" y="f90"/>
              </a:cxn>
              <a:cxn ang="f56">
                <a:pos x="f91" y="f92"/>
              </a:cxn>
              <a:cxn ang="f56">
                <a:pos x="f93" y="f94"/>
              </a:cxn>
              <a:cxn ang="f56">
                <a:pos x="f95" y="f96"/>
              </a:cxn>
              <a:cxn ang="f56">
                <a:pos x="f97" y="f98"/>
              </a:cxn>
              <a:cxn ang="f56">
                <a:pos x="f99" y="f100"/>
              </a:cxn>
              <a:cxn ang="f56">
                <a:pos x="f89" y="f90"/>
              </a:cxn>
            </a:cxnLst>
            <a:rect l="f85" t="f88" r="f86" b="f87"/>
            <a:pathLst>
              <a:path w="57" h="41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17"/>
                  <a:pt x="f6" y="f18"/>
                </a:cubicBezTo>
                <a:cubicBezTo>
                  <a:pt x="f6" y="f19"/>
                  <a:pt x="f13" y="f7"/>
                  <a:pt x="f20" y="f7"/>
                </a:cubicBezTo>
                <a:cubicBezTo>
                  <a:pt x="f21" y="f7"/>
                  <a:pt x="f22" y="f23"/>
                  <a:pt x="f24" y="f19"/>
                </a:cubicBezTo>
                <a:cubicBezTo>
                  <a:pt x="f25" y="f21"/>
                  <a:pt x="f5" y="f26"/>
                  <a:pt x="f27" y="f28"/>
                </a:cubicBezTo>
                <a:cubicBezTo>
                  <a:pt x="f29" y="f25"/>
                  <a:pt x="f30" y="f31"/>
                  <a:pt x="f8" y="f5"/>
                </a:cubicBezTo>
                <a:close/>
              </a:path>
            </a:pathLst>
          </a:cu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Freeform 35">
            <a:extLst>
              <a:ext uri="{FF2B5EF4-FFF2-40B4-BE49-F238E27FC236}">
                <a16:creationId xmlns:a16="http://schemas.microsoft.com/office/drawing/2014/main" id="{5034EE69-BE5A-3493-AFD8-55C5EC70799B}"/>
              </a:ext>
            </a:extLst>
          </p:cNvPr>
          <p:cNvSpPr/>
          <p:nvPr/>
        </p:nvSpPr>
        <p:spPr>
          <a:xfrm>
            <a:off x="4037011" y="2646365"/>
            <a:ext cx="2185992" cy="2333621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1042"/>
              <a:gd name="f8" fmla="val 1113"/>
              <a:gd name="f9" fmla="val 243"/>
              <a:gd name="f10" fmla="val 898"/>
              <a:gd name="f11" fmla="val 252"/>
              <a:gd name="f12" fmla="val 883"/>
              <a:gd name="f13" fmla="val 260"/>
              <a:gd name="f14" fmla="val 867"/>
              <a:gd name="f15" fmla="val 270"/>
              <a:gd name="f16" fmla="val 853"/>
              <a:gd name="f17" fmla="val 304"/>
              <a:gd name="f18" fmla="val 802"/>
              <a:gd name="f19" fmla="val 350"/>
              <a:gd name="f20" fmla="val 764"/>
              <a:gd name="f21" fmla="val 406"/>
              <a:gd name="f22" fmla="val 739"/>
              <a:gd name="f23" fmla="val 417"/>
              <a:gd name="f24" fmla="val 734"/>
              <a:gd name="f25" fmla="val 427"/>
              <a:gd name="f26" fmla="val 725"/>
              <a:gd name="f27" fmla="val 438"/>
              <a:gd name="f28" fmla="val 718"/>
              <a:gd name="f29" fmla="val 419"/>
              <a:gd name="f30" fmla="val 706"/>
              <a:gd name="f31" fmla="val 402"/>
              <a:gd name="f32" fmla="val 697"/>
              <a:gd name="f33" fmla="val 386"/>
              <a:gd name="f34" fmla="val 685"/>
              <a:gd name="f35" fmla="val 337"/>
              <a:gd name="f36" fmla="val 648"/>
              <a:gd name="f37" fmla="val 307"/>
              <a:gd name="f38" fmla="val 598"/>
              <a:gd name="f39" fmla="val 294"/>
              <a:gd name="f40" fmla="val 538"/>
              <a:gd name="f41" fmla="val 293"/>
              <a:gd name="f42" fmla="val 530"/>
              <a:gd name="f43" fmla="val 290"/>
              <a:gd name="f44" fmla="val 526"/>
              <a:gd name="f45" fmla="val 282"/>
              <a:gd name="f46" fmla="val 523"/>
              <a:gd name="f47" fmla="val 237"/>
              <a:gd name="f48" fmla="val 510"/>
              <a:gd name="f49" fmla="val 226"/>
              <a:gd name="f50" fmla="val 454"/>
              <a:gd name="f51" fmla="val 423"/>
              <a:gd name="f52" fmla="val 263"/>
              <a:gd name="f53" fmla="val 420"/>
              <a:gd name="f54" fmla="val 267"/>
              <a:gd name="f55" fmla="val 413"/>
              <a:gd name="f56" fmla="val 268"/>
              <a:gd name="f57" fmla="val 404"/>
              <a:gd name="f58" fmla="val 395"/>
              <a:gd name="f59" fmla="val 385"/>
              <a:gd name="f60" fmla="val 384"/>
              <a:gd name="f61" fmla="val 266"/>
              <a:gd name="f62" fmla="val 380"/>
              <a:gd name="f63" fmla="val 255"/>
              <a:gd name="f64" fmla="val 369"/>
              <a:gd name="f65" fmla="val 256"/>
              <a:gd name="f66" fmla="val 359"/>
              <a:gd name="f67" fmla="val 257"/>
              <a:gd name="f68" fmla="val 341"/>
              <a:gd name="f69" fmla="val 259"/>
              <a:gd name="f70" fmla="val 324"/>
              <a:gd name="f71" fmla="val 306"/>
              <a:gd name="f72" fmla="val 303"/>
              <a:gd name="f73" fmla="val 301"/>
              <a:gd name="f74" fmla="val 209"/>
              <a:gd name="f75" fmla="val 297"/>
              <a:gd name="f76" fmla="val 191"/>
              <a:gd name="f77" fmla="val 292"/>
              <a:gd name="f78" fmla="val 175"/>
              <a:gd name="f79" fmla="val 284"/>
              <a:gd name="f80" fmla="val 162"/>
              <a:gd name="f81" fmla="val 147"/>
              <a:gd name="f82" fmla="val 254"/>
              <a:gd name="f83" fmla="val 144"/>
              <a:gd name="f84" fmla="val 236"/>
              <a:gd name="f85" fmla="val 152"/>
              <a:gd name="f86" fmla="val 216"/>
              <a:gd name="f87" fmla="val 160"/>
              <a:gd name="f88" fmla="val 194"/>
              <a:gd name="f89" fmla="val 176"/>
              <a:gd name="f90" fmla="val 177"/>
              <a:gd name="f91" fmla="val 195"/>
              <a:gd name="f92" fmla="val 241"/>
              <a:gd name="f93" fmla="val 127"/>
              <a:gd name="f94" fmla="val 291"/>
              <a:gd name="f95" fmla="val 100"/>
              <a:gd name="f96" fmla="val 344"/>
              <a:gd name="f97" fmla="val 78"/>
              <a:gd name="f98" fmla="val 60"/>
              <a:gd name="f99" fmla="val 430"/>
              <a:gd name="f100" fmla="val 47"/>
              <a:gd name="f101" fmla="val 476"/>
              <a:gd name="f102" fmla="val 38"/>
              <a:gd name="f103" fmla="val 478"/>
              <a:gd name="f104" fmla="val 37"/>
              <a:gd name="f105" fmla="val 482"/>
              <a:gd name="f106" fmla="val 35"/>
              <a:gd name="f107" fmla="val 483"/>
              <a:gd name="f108" fmla="val 33"/>
              <a:gd name="f109" fmla="val 495"/>
              <a:gd name="f110" fmla="val 7"/>
              <a:gd name="f111" fmla="val 518"/>
              <a:gd name="f112" fmla="val 544"/>
              <a:gd name="f113" fmla="val 562"/>
              <a:gd name="f114" fmla="val 579"/>
              <a:gd name="f115" fmla="val 589"/>
              <a:gd name="f116" fmla="val 24"/>
              <a:gd name="f117" fmla="val 591"/>
              <a:gd name="f118" fmla="val 27"/>
              <a:gd name="f119" fmla="val 602"/>
              <a:gd name="f120" fmla="val 28"/>
              <a:gd name="f121" fmla="val 653"/>
              <a:gd name="f122" fmla="val 30"/>
              <a:gd name="f123" fmla="val 701"/>
              <a:gd name="f124" fmla="val 40"/>
              <a:gd name="f125" fmla="val 748"/>
              <a:gd name="f126" fmla="val 61"/>
              <a:gd name="f127" fmla="val 784"/>
              <a:gd name="f128" fmla="val 77"/>
              <a:gd name="f129" fmla="val 816"/>
              <a:gd name="f130" fmla="val 839"/>
              <a:gd name="f131" fmla="val 134"/>
              <a:gd name="f132" fmla="val 871"/>
              <a:gd name="f133" fmla="val 181"/>
              <a:gd name="f134" fmla="val 865"/>
              <a:gd name="f135" fmla="val 228"/>
              <a:gd name="f136" fmla="val 823"/>
              <a:gd name="f137" fmla="val 814"/>
              <a:gd name="f138" fmla="val 275"/>
              <a:gd name="f139" fmla="val 811"/>
              <a:gd name="f140" fmla="val 283"/>
              <a:gd name="f141" fmla="val 812"/>
              <a:gd name="f142" fmla="val 295"/>
              <a:gd name="f143" fmla="val 815"/>
              <a:gd name="f144" fmla="val 318"/>
              <a:gd name="f145" fmla="val 818"/>
              <a:gd name="f146" fmla="val 364"/>
              <a:gd name="f147" fmla="val 819"/>
              <a:gd name="f148" fmla="val 374"/>
              <a:gd name="f149" fmla="val 817"/>
              <a:gd name="f150" fmla="val 382"/>
              <a:gd name="f151" fmla="val 806"/>
              <a:gd name="f152" fmla="val 394"/>
              <a:gd name="f153" fmla="val 805"/>
              <a:gd name="f154" fmla="val 403"/>
              <a:gd name="f155" fmla="val 411"/>
              <a:gd name="f156" fmla="val 415"/>
              <a:gd name="f157" fmla="val 809"/>
              <a:gd name="f158" fmla="val 418"/>
              <a:gd name="f159" fmla="val 421"/>
              <a:gd name="f160" fmla="val 829"/>
              <a:gd name="f161" fmla="val 436"/>
              <a:gd name="f162" fmla="val 837"/>
              <a:gd name="f163" fmla="val 455"/>
              <a:gd name="f164" fmla="val 832"/>
              <a:gd name="f165" fmla="val 827"/>
              <a:gd name="f166" fmla="val 502"/>
              <a:gd name="f167" fmla="val 788"/>
              <a:gd name="f168" fmla="val 524"/>
              <a:gd name="f169" fmla="val 783"/>
              <a:gd name="f170" fmla="val 781"/>
              <a:gd name="f171" fmla="val 528"/>
              <a:gd name="f172" fmla="val 780"/>
              <a:gd name="f173" fmla="val 533"/>
              <a:gd name="f174" fmla="val 768"/>
              <a:gd name="f175" fmla="val 596"/>
              <a:gd name="f176" fmla="val 737"/>
              <a:gd name="f177" fmla="val 647"/>
              <a:gd name="f178" fmla="val 687"/>
              <a:gd name="f179" fmla="val 672"/>
              <a:gd name="f180" fmla="val 654"/>
              <a:gd name="f181" fmla="val 636"/>
              <a:gd name="f182" fmla="val 646"/>
              <a:gd name="f183" fmla="val 655"/>
              <a:gd name="f184" fmla="val 733"/>
              <a:gd name="f185" fmla="val 665"/>
              <a:gd name="f186" fmla="val 738"/>
              <a:gd name="f187" fmla="val 717"/>
              <a:gd name="f188" fmla="val 761"/>
              <a:gd name="f189" fmla="val 760"/>
              <a:gd name="f190" fmla="val 795"/>
              <a:gd name="f191" fmla="val 794"/>
              <a:gd name="f192" fmla="val 840"/>
              <a:gd name="f193" fmla="val 796"/>
              <a:gd name="f194" fmla="val 843"/>
              <a:gd name="f195" fmla="val 798"/>
              <a:gd name="f196" fmla="val 845"/>
              <a:gd name="f197" fmla="val 801"/>
              <a:gd name="f198" fmla="val 848"/>
              <a:gd name="f199" fmla="val 849"/>
              <a:gd name="f200" fmla="val 825"/>
              <a:gd name="f201" fmla="val 858"/>
              <a:gd name="f202" fmla="val 856"/>
              <a:gd name="f203" fmla="val 863"/>
              <a:gd name="f204" fmla="val 869"/>
              <a:gd name="f205" fmla="val 808"/>
              <a:gd name="f206" fmla="val 874"/>
              <a:gd name="f207" fmla="val 881"/>
              <a:gd name="f208" fmla="val 889"/>
              <a:gd name="f209" fmla="val 713"/>
              <a:gd name="f210" fmla="val 895"/>
              <a:gd name="f211" fmla="val 678"/>
              <a:gd name="f212" fmla="val 897"/>
              <a:gd name="f213" fmla="val 671"/>
              <a:gd name="f214" fmla="val 896"/>
              <a:gd name="f215" fmla="val 662"/>
              <a:gd name="f216" fmla="val 627"/>
              <a:gd name="f217" fmla="val 604"/>
              <a:gd name="f218" fmla="val 914"/>
              <a:gd name="f219" fmla="val 582"/>
              <a:gd name="f220" fmla="val 919"/>
              <a:gd name="f221" fmla="val 574"/>
              <a:gd name="f222" fmla="val 927"/>
              <a:gd name="f223" fmla="val 567"/>
              <a:gd name="f224" fmla="val 934"/>
              <a:gd name="f225" fmla="val 560"/>
              <a:gd name="f226" fmla="val 946"/>
              <a:gd name="f227" fmla="val 550"/>
              <a:gd name="f228" fmla="val 956"/>
              <a:gd name="f229" fmla="val 961"/>
              <a:gd name="f230" fmla="val 522"/>
              <a:gd name="f231" fmla="val 966"/>
              <a:gd name="f232" fmla="val 509"/>
              <a:gd name="f233" fmla="val 975"/>
              <a:gd name="f234" fmla="val 507"/>
              <a:gd name="f235" fmla="val 986"/>
              <a:gd name="f236" fmla="val 515"/>
              <a:gd name="f237" fmla="val 559"/>
              <a:gd name="f238" fmla="val 1041"/>
              <a:gd name="f239" fmla="val 639"/>
              <a:gd name="f240" fmla="val 996"/>
              <a:gd name="f241" fmla="val 683"/>
              <a:gd name="f242" fmla="val 993"/>
              <a:gd name="f243" fmla="val 686"/>
              <a:gd name="f244" fmla="val 990"/>
              <a:gd name="f245" fmla="val 691"/>
              <a:gd name="f246" fmla="val 988"/>
              <a:gd name="f247" fmla="val 696"/>
              <a:gd name="f248" fmla="val 969"/>
              <a:gd name="f249" fmla="val 763"/>
              <a:gd name="f250" fmla="val 951"/>
              <a:gd name="f251" fmla="val 830"/>
              <a:gd name="f252" fmla="val 932"/>
              <a:gd name="f253" fmla="val 899"/>
              <a:gd name="f254" fmla="val 901"/>
              <a:gd name="f255" fmla="val 931"/>
              <a:gd name="f256" fmla="val 904"/>
              <a:gd name="f257" fmla="val 905"/>
              <a:gd name="f258" fmla="val 937"/>
              <a:gd name="f259" fmla="val 906"/>
              <a:gd name="f260" fmla="val 939"/>
              <a:gd name="f261" fmla="val 907"/>
              <a:gd name="f262" fmla="val 971"/>
              <a:gd name="f263" fmla="val 921"/>
              <a:gd name="f264" fmla="val 954"/>
              <a:gd name="f265" fmla="val 981"/>
              <a:gd name="f266" fmla="val 976"/>
              <a:gd name="f267" fmla="val 1009"/>
              <a:gd name="f268" fmla="val 970"/>
              <a:gd name="f269" fmla="val 1030"/>
              <a:gd name="f270" fmla="val 965"/>
              <a:gd name="f271" fmla="val 1051"/>
              <a:gd name="f272" fmla="val 955"/>
              <a:gd name="f273" fmla="val 1090"/>
              <a:gd name="f274" fmla="val 880"/>
              <a:gd name="f275" fmla="val 1103"/>
              <a:gd name="f276" fmla="val 1098"/>
              <a:gd name="f277" fmla="val 1096"/>
              <a:gd name="f278" fmla="val 343"/>
              <a:gd name="f279" fmla="val 106"/>
              <a:gd name="f280" fmla="val 98"/>
              <a:gd name="f281" fmla="val 91"/>
              <a:gd name="f282" fmla="val 1094"/>
              <a:gd name="f283" fmla="val 86"/>
              <a:gd name="f284" fmla="val 1087"/>
              <a:gd name="f285" fmla="val 55"/>
              <a:gd name="f286" fmla="val 1048"/>
              <a:gd name="f287" fmla="val 26"/>
              <a:gd name="f288" fmla="val 1008"/>
              <a:gd name="f289" fmla="val 10"/>
              <a:gd name="f290" fmla="val 3"/>
              <a:gd name="f291" fmla="val 942"/>
              <a:gd name="f292" fmla="val 923"/>
              <a:gd name="f293" fmla="val 5"/>
              <a:gd name="f294" fmla="val 12"/>
              <a:gd name="f295" fmla="val 872"/>
              <a:gd name="f296" fmla="val 36"/>
              <a:gd name="f297" fmla="val 66"/>
              <a:gd name="f298" fmla="val 852"/>
              <a:gd name="f299" fmla="val 109"/>
              <a:gd name="f300" fmla="val 150"/>
              <a:gd name="f301" fmla="val 190"/>
              <a:gd name="f302" fmla="val 870"/>
              <a:gd name="f303" fmla="val 208"/>
              <a:gd name="f304" fmla="val 878"/>
              <a:gd name="f305" fmla="val 225"/>
              <a:gd name="f306" fmla="val 888"/>
              <a:gd name="f307" fmla="val 540"/>
              <a:gd name="f308" fmla="val 710"/>
              <a:gd name="f309" fmla="val 545"/>
              <a:gd name="f310" fmla="val 554"/>
              <a:gd name="f311" fmla="val 709"/>
              <a:gd name="f312" fmla="val 742"/>
              <a:gd name="f313" fmla="val 619"/>
              <a:gd name="f314" fmla="val 756"/>
              <a:gd name="f315" fmla="val 519"/>
              <a:gd name="f316" fmla="val 758"/>
              <a:gd name="f317" fmla="val 503"/>
              <a:gd name="f318" fmla="val 759"/>
              <a:gd name="f319" fmla="val 776"/>
              <a:gd name="f320" fmla="val 500"/>
              <a:gd name="f321" fmla="val 797"/>
              <a:gd name="f322" fmla="val 498"/>
              <a:gd name="f323" fmla="val 810"/>
              <a:gd name="f324" fmla="val 480"/>
              <a:gd name="f325" fmla="val 460"/>
              <a:gd name="f326" fmla="val 803"/>
              <a:gd name="f327" fmla="val 446"/>
              <a:gd name="f328" fmla="val 782"/>
              <a:gd name="f329" fmla="val 434"/>
              <a:gd name="f330" fmla="val 773"/>
              <a:gd name="f331" fmla="val 431"/>
              <a:gd name="f332" fmla="val 755"/>
              <a:gd name="f333" fmla="val 426"/>
              <a:gd name="f334" fmla="val 727"/>
              <a:gd name="f335" fmla="val 412"/>
              <a:gd name="f336" fmla="val 715"/>
              <a:gd name="f337" fmla="val 389"/>
              <a:gd name="f338" fmla="val 716"/>
              <a:gd name="f339" fmla="val 346"/>
              <a:gd name="f340" fmla="val 705"/>
              <a:gd name="f341" fmla="val 345"/>
              <a:gd name="f342" fmla="val 342"/>
              <a:gd name="f343" fmla="val 625"/>
              <a:gd name="f344" fmla="val 585"/>
              <a:gd name="f345" fmla="val 335"/>
              <a:gd name="f346" fmla="val 514"/>
              <a:gd name="f347" fmla="val 332"/>
              <a:gd name="f348" fmla="val 443"/>
              <a:gd name="f349" fmla="val 372"/>
              <a:gd name="f350" fmla="val 358"/>
              <a:gd name="f351" fmla="val 347"/>
              <a:gd name="f352" fmla="val 362"/>
              <a:gd name="f353" fmla="val 357"/>
              <a:gd name="f354" fmla="val 397"/>
              <a:gd name="f355" fmla="val 339"/>
              <a:gd name="f356" fmla="val 305"/>
              <a:gd name="f357" fmla="val 432"/>
              <a:gd name="f358" fmla="val 433"/>
              <a:gd name="f359" fmla="val 276"/>
              <a:gd name="f360" fmla="val 439"/>
              <a:gd name="f361" fmla="val 265"/>
              <a:gd name="f362" fmla="val 453"/>
              <a:gd name="f363" fmla="val 469"/>
              <a:gd name="f364" fmla="val 487"/>
              <a:gd name="f365" fmla="val 280"/>
              <a:gd name="f366" fmla="val 300"/>
              <a:gd name="f367" fmla="val 312"/>
              <a:gd name="f368" fmla="val 501"/>
              <a:gd name="f369" fmla="val 316"/>
              <a:gd name="f370" fmla="val 504"/>
              <a:gd name="f371" fmla="val 317"/>
              <a:gd name="f372" fmla="val 517"/>
              <a:gd name="f373" fmla="val 331"/>
              <a:gd name="f374" fmla="val 425"/>
              <a:gd name="f375" fmla="val 210"/>
              <a:gd name="f376" fmla="val 250"/>
              <a:gd name="f377" fmla="val 835"/>
              <a:gd name="f378" fmla="val 842"/>
              <a:gd name="f379" fmla="val 188"/>
              <a:gd name="f380" fmla="val 821"/>
              <a:gd name="f381" fmla="val 153"/>
              <a:gd name="f382" fmla="val 807"/>
              <a:gd name="f383" fmla="val 131"/>
              <a:gd name="f384" fmla="val 113"/>
              <a:gd name="f385" fmla="val 766"/>
              <a:gd name="f386" fmla="val 714"/>
              <a:gd name="f387" fmla="val 68"/>
              <a:gd name="f388" fmla="val 656"/>
              <a:gd name="f389" fmla="val 57"/>
              <a:gd name="f390" fmla="val 595"/>
              <a:gd name="f391" fmla="val 53"/>
              <a:gd name="f392" fmla="val 592"/>
              <a:gd name="f393" fmla="val 588"/>
              <a:gd name="f394" fmla="val 56"/>
              <a:gd name="f395" fmla="val 586"/>
              <a:gd name="f396" fmla="val 59"/>
              <a:gd name="f397" fmla="val 565"/>
              <a:gd name="f398" fmla="val 87"/>
              <a:gd name="f399" fmla="val 92"/>
              <a:gd name="f400" fmla="val 490"/>
              <a:gd name="f401" fmla="val 67"/>
              <a:gd name="f402" fmla="val 486"/>
              <a:gd name="f403" fmla="val 63"/>
              <a:gd name="f404" fmla="val 62"/>
              <a:gd name="f405" fmla="val 477"/>
              <a:gd name="f406" fmla="val 64"/>
              <a:gd name="f407" fmla="val 74"/>
              <a:gd name="f408" fmla="val 409"/>
              <a:gd name="f409" fmla="val 82"/>
              <a:gd name="f410" fmla="val 375"/>
              <a:gd name="f411" fmla="val 94"/>
              <a:gd name="f412" fmla="val 115"/>
              <a:gd name="f413" fmla="val 261"/>
              <a:gd name="f414" fmla="val 211"/>
              <a:gd name="f415" fmla="val 183"/>
              <a:gd name="f416" fmla="val 198"/>
              <a:gd name="f417" fmla="val 193"/>
              <a:gd name="f418" fmla="val 207"/>
              <a:gd name="f419" fmla="val 179"/>
              <a:gd name="f420" fmla="val 220"/>
              <a:gd name="f421" fmla="val 169"/>
              <a:gd name="f422" fmla="val 235"/>
              <a:gd name="f423" fmla="val 172"/>
              <a:gd name="f424" fmla="val 248"/>
              <a:gd name="f425" fmla="val 187"/>
              <a:gd name="f426" fmla="val 258"/>
              <a:gd name="f427" fmla="val 203"/>
              <a:gd name="f428" fmla="val 212"/>
              <a:gd name="f429" fmla="val 238"/>
              <a:gd name="f430" fmla="val 279"/>
              <a:gd name="f431" fmla="val 264"/>
              <a:gd name="f432" fmla="val 458"/>
              <a:gd name="f433" fmla="val 247"/>
              <a:gd name="f434" fmla="val 531"/>
              <a:gd name="f435" fmla="val 224"/>
              <a:gd name="f436" fmla="val 601"/>
              <a:gd name="f437" fmla="val 669"/>
              <a:gd name="f438" fmla="val 159"/>
              <a:gd name="f439" fmla="val 154"/>
              <a:gd name="f440" fmla="val 155"/>
              <a:gd name="f441" fmla="val 690"/>
              <a:gd name="f442" fmla="val 163"/>
              <a:gd name="f443" fmla="val 694"/>
              <a:gd name="f444" fmla="val 170"/>
              <a:gd name="f445" fmla="val 178"/>
              <a:gd name="f446" fmla="val 681"/>
              <a:gd name="f447" fmla="val 664"/>
              <a:gd name="f448" fmla="val 200"/>
              <a:gd name="f449" fmla="val 1071"/>
              <a:gd name="f450" fmla="val 779"/>
              <a:gd name="f451" fmla="val 1069"/>
              <a:gd name="f452" fmla="val 1067"/>
              <a:gd name="f453" fmla="val 778"/>
              <a:gd name="f454" fmla="val 1045"/>
              <a:gd name="f455" fmla="val 754"/>
              <a:gd name="f456" fmla="val 1020"/>
              <a:gd name="f457" fmla="val 992"/>
              <a:gd name="f458" fmla="val 770"/>
              <a:gd name="f459" fmla="val 787"/>
              <a:gd name="f460" fmla="val 885"/>
              <a:gd name="f461" fmla="val 875"/>
              <a:gd name="f462" fmla="val 785"/>
              <a:gd name="f463" fmla="val 722"/>
              <a:gd name="f464" fmla="val 679"/>
              <a:gd name="f465" fmla="val 677"/>
              <a:gd name="f466" fmla="val 772"/>
              <a:gd name="f467" fmla="val 675"/>
              <a:gd name="f468" fmla="val 670"/>
              <a:gd name="f469" fmla="val 659"/>
              <a:gd name="f470" fmla="val 834"/>
              <a:gd name="f471" fmla="val 913"/>
              <a:gd name="f472" fmla="val 726"/>
              <a:gd name="f473" fmla="val 917"/>
              <a:gd name="f474" fmla="val 924"/>
              <a:gd name="f475" fmla="val 928"/>
              <a:gd name="f476" fmla="val 720"/>
              <a:gd name="f477" fmla="val 930"/>
              <a:gd name="f478" fmla="val 702"/>
              <a:gd name="f479" fmla="val 929"/>
              <a:gd name="f480" fmla="val 699"/>
              <a:gd name="f481" fmla="val 680"/>
              <a:gd name="f482" fmla="val 661"/>
              <a:gd name="f483" fmla="val 642"/>
              <a:gd name="f484" fmla="val 640"/>
              <a:gd name="f485" fmla="val 940"/>
              <a:gd name="f486" fmla="val 952"/>
              <a:gd name="f487" fmla="val 963"/>
              <a:gd name="f488" fmla="val 630"/>
              <a:gd name="f489" fmla="val 616"/>
              <a:gd name="f490" fmla="val 1014"/>
              <a:gd name="f491" fmla="val 1035"/>
              <a:gd name="f492" fmla="val 590"/>
              <a:gd name="f493" fmla="val 1043"/>
              <a:gd name="f494" fmla="val 575"/>
              <a:gd name="f495" fmla="val 1032"/>
              <a:gd name="f496" fmla="val 571"/>
              <a:gd name="f497" fmla="val 1021"/>
              <a:gd name="f498" fmla="val 566"/>
              <a:gd name="f499" fmla="val 1010"/>
              <a:gd name="f500" fmla="val 1000"/>
              <a:gd name="f501" fmla="val 536"/>
              <a:gd name="f502" fmla="val 950"/>
              <a:gd name="f503" fmla="val 539"/>
              <a:gd name="f504" fmla="val 920"/>
              <a:gd name="f505" fmla="val 911"/>
              <a:gd name="f506" fmla="val 541"/>
              <a:gd name="f507" fmla="val 902"/>
              <a:gd name="f508" fmla="val 542"/>
              <a:gd name="f509" fmla="val 892"/>
              <a:gd name="f510" fmla="val 537"/>
              <a:gd name="f511" fmla="val 891"/>
              <a:gd name="f512" fmla="val 481"/>
              <a:gd name="f513" fmla="val 886"/>
              <a:gd name="f514" fmla="val 859"/>
              <a:gd name="f515" fmla="val 410"/>
              <a:gd name="f516" fmla="val 838"/>
              <a:gd name="f517" fmla="val 401"/>
              <a:gd name="f518" fmla="val 850"/>
              <a:gd name="f519" fmla="val 915"/>
              <a:gd name="f520" fmla="val 916"/>
              <a:gd name="f521" fmla="val 269"/>
              <a:gd name="f522" fmla="val 325"/>
              <a:gd name="f523" fmla="val 959"/>
              <a:gd name="f524" fmla="val 416"/>
              <a:gd name="f525" fmla="val 1063"/>
              <a:gd name="f526" fmla="val 424"/>
              <a:gd name="f527" fmla="val 606"/>
              <a:gd name="f528" fmla="val 693"/>
              <a:gd name="f529" fmla="val 700"/>
              <a:gd name="f530" fmla="val 1066"/>
              <a:gd name="f531" fmla="val 1060"/>
              <a:gd name="f532" fmla="val 1047"/>
              <a:gd name="f533" fmla="val 1022"/>
              <a:gd name="f534" fmla="val 1007"/>
              <a:gd name="f535" fmla="val 730"/>
              <a:gd name="f536" fmla="val 1013"/>
              <a:gd name="f537" fmla="val 731"/>
              <a:gd name="f538" fmla="val 1025"/>
              <a:gd name="f539" fmla="val 1029"/>
              <a:gd name="f540" fmla="val 1057"/>
              <a:gd name="f541" fmla="val 388"/>
              <a:gd name="f542" fmla="val 383"/>
              <a:gd name="f543" fmla="val 1065"/>
              <a:gd name="f544" fmla="val 1019"/>
              <a:gd name="f545" fmla="val 979"/>
              <a:gd name="f546" fmla="val 262"/>
              <a:gd name="f547" fmla="val 944"/>
              <a:gd name="f548" fmla="val 222"/>
              <a:gd name="f549" fmla="val 105"/>
              <a:gd name="f550" fmla="val 873"/>
              <a:gd name="f551" fmla="val 79"/>
              <a:gd name="f552" fmla="val 882"/>
              <a:gd name="f553" fmla="val 890"/>
              <a:gd name="f554" fmla="val 29"/>
              <a:gd name="f555" fmla="val 922"/>
              <a:gd name="f556" fmla="val 31"/>
              <a:gd name="f557" fmla="val 943"/>
              <a:gd name="f558" fmla="val 953"/>
              <a:gd name="f559" fmla="val 49"/>
              <a:gd name="f560" fmla="val 73"/>
              <a:gd name="f561" fmla="val 1027"/>
              <a:gd name="f562" fmla="val 99"/>
              <a:gd name="f563" fmla="val 1061"/>
              <a:gd name="f564" fmla="val 104"/>
              <a:gd name="f565" fmla="val 1068"/>
              <a:gd name="f566" fmla="val 1070"/>
              <a:gd name="f567" fmla="val 118"/>
              <a:gd name="f568" fmla="val 271"/>
              <a:gd name="f569" fmla="val 348"/>
              <a:gd name="f570" fmla="val 373"/>
              <a:gd name="f571" fmla="val 1079"/>
              <a:gd name="f572" fmla="val 945"/>
              <a:gd name="f573" fmla="val 1002"/>
              <a:gd name="f574" fmla="val 980"/>
              <a:gd name="f575" fmla="val 960"/>
              <a:gd name="f576" fmla="val 948"/>
              <a:gd name="f577" fmla="val 909"/>
              <a:gd name="f578" fmla="val 925"/>
              <a:gd name="f579" fmla="val 861"/>
              <a:gd name="f580" fmla="val 947"/>
              <a:gd name="f581" fmla="val 862"/>
              <a:gd name="f582" fmla="val 949"/>
              <a:gd name="f583" fmla="val 866"/>
              <a:gd name="f584" fmla="val 868"/>
              <a:gd name="f585" fmla="val 964"/>
              <a:gd name="f586" fmla="val 968"/>
              <a:gd name="f587" fmla="val 972"/>
              <a:gd name="f588" fmla="val 860"/>
              <a:gd name="f589" fmla="val 857"/>
              <a:gd name="f590" fmla="val 855"/>
              <a:gd name="f591" fmla="val 847"/>
              <a:gd name="f592" fmla="val 987"/>
              <a:gd name="f593" fmla="val 994"/>
              <a:gd name="f594" fmla="val 1001"/>
              <a:gd name="f595" fmla="val 1005"/>
              <a:gd name="f596" fmla="val 854"/>
              <a:gd name="f597" fmla="val 1024"/>
              <a:gd name="f598" fmla="val 1033"/>
              <a:gd name="f599" fmla="val 831"/>
              <a:gd name="f600" fmla="val 1038"/>
              <a:gd name="f601" fmla="val 824"/>
              <a:gd name="f602" fmla="val 1046"/>
              <a:gd name="f603" fmla="val 822"/>
              <a:gd name="f604" fmla="val 1054"/>
              <a:gd name="f605" fmla="val 1062"/>
              <a:gd name="f606" fmla="val 833"/>
              <a:gd name="f607" fmla="val 1064"/>
              <a:gd name="f608" fmla="val 1075"/>
              <a:gd name="f609" fmla="val 790"/>
              <a:gd name="f610" fmla="val 338"/>
              <a:gd name="f611" fmla="val 786"/>
              <a:gd name="f612" fmla="val 273"/>
              <a:gd name="f613" fmla="val 752"/>
              <a:gd name="f614" fmla="val 253"/>
              <a:gd name="f615" fmla="val 707"/>
              <a:gd name="f616" fmla="val 249"/>
              <a:gd name="f617" fmla="val 251"/>
              <a:gd name="f618" fmla="val 676"/>
              <a:gd name="f619" fmla="val 281"/>
              <a:gd name="f620" fmla="val 629"/>
              <a:gd name="f621" fmla="val 623"/>
              <a:gd name="f622" fmla="val 615"/>
              <a:gd name="f623" fmla="val 608"/>
              <a:gd name="f624" fmla="val 313"/>
              <a:gd name="f625" fmla="val 484"/>
              <a:gd name="f626" fmla="val 735"/>
              <a:gd name="f627" fmla="val 744"/>
              <a:gd name="f628" fmla="val 485"/>
              <a:gd name="f629" fmla="val 527"/>
              <a:gd name="f630" fmla="val 535"/>
              <a:gd name="f631" fmla="val 547"/>
              <a:gd name="f632" fmla="val 793"/>
              <a:gd name="f633" fmla="val 587"/>
              <a:gd name="f634" fmla="val 777"/>
              <a:gd name="f635" fmla="val 774"/>
              <a:gd name="f636" fmla="val 747"/>
              <a:gd name="f637" fmla="val 553"/>
              <a:gd name="f638" fmla="val 520"/>
              <a:gd name="f639" fmla="val 900"/>
              <a:gd name="f640" fmla="val 910"/>
              <a:gd name="f641" fmla="val 935"/>
              <a:gd name="f642" fmla="val 791"/>
              <a:gd name="f643" fmla="val 740"/>
              <a:gd name="f644" fmla="val 689"/>
              <a:gd name="f645" fmla="val 936"/>
              <a:gd name="f646" fmla="val 429"/>
              <a:gd name="f647" fmla="val 414"/>
              <a:gd name="f648" fmla="val 828"/>
              <a:gd name="f649" fmla="val 462"/>
              <a:gd name="f650" fmla="val 548"/>
              <a:gd name="f651" fmla="val 489"/>
              <a:gd name="f652" fmla="val 464"/>
              <a:gd name="f653" fmla="val 459"/>
              <a:gd name="f654" fmla="val 457"/>
              <a:gd name="f655" fmla="val 749"/>
              <a:gd name="f656" fmla="val 933"/>
              <a:gd name="f657" fmla="val 846"/>
              <a:gd name="f658" fmla="val 844"/>
              <a:gd name="f659" fmla="val 877"/>
              <a:gd name="f660" fmla="val 813"/>
              <a:gd name="f661" fmla="val 800"/>
              <a:gd name="f662" fmla="val 792"/>
              <a:gd name="f663" fmla="val 603"/>
              <a:gd name="f664" fmla="val 982"/>
              <a:gd name="f665" fmla="val 611"/>
              <a:gd name="f666" fmla="val 614"/>
              <a:gd name="f667" fmla="val 607"/>
              <a:gd name="f668" fmla="val 599"/>
              <a:gd name="f669" fmla="val 580"/>
              <a:gd name="f670" fmla="val 556"/>
              <a:gd name="f671" fmla="val 563"/>
              <a:gd name="f672" fmla="val 820"/>
              <a:gd name="f673" fmla="val 572"/>
              <a:gd name="f674" fmla="val 597"/>
              <a:gd name="f675" fmla="val 610"/>
              <a:gd name="f676" fmla="val 618"/>
              <a:gd name="f677" fmla="val 573"/>
              <a:gd name="f678" fmla="val 998"/>
              <a:gd name="f679" fmla="val 631"/>
              <a:gd name="f680" fmla="val 974"/>
              <a:gd name="f681" fmla="val 613"/>
              <a:gd name="f682" fmla="val 634"/>
              <a:gd name="f683" fmla="val 652"/>
              <a:gd name="f684" fmla="val 926"/>
              <a:gd name="f685" fmla="val 941"/>
              <a:gd name="f686" fmla="val 658"/>
              <a:gd name="f687" fmla="val 957"/>
              <a:gd name="f688" fmla="val 978"/>
              <a:gd name="f689" fmla="val 663"/>
              <a:gd name="f690" fmla="val 989"/>
              <a:gd name="f691" fmla="val 643"/>
              <a:gd name="f692" fmla="val 692"/>
              <a:gd name="f693" fmla="val 903"/>
              <a:gd name="f694" fmla="val 666"/>
              <a:gd name="f695" fmla="val 644"/>
              <a:gd name="f696" fmla="val 638"/>
              <a:gd name="f697" fmla="val 633"/>
              <a:gd name="f698" fmla="val 628"/>
              <a:gd name="f699" fmla="val 651"/>
              <a:gd name="f700" fmla="val 908"/>
              <a:gd name="f701" fmla="val 743"/>
              <a:gd name="f702" fmla="val 617"/>
              <a:gd name="f703" fmla="val 753"/>
              <a:gd name="f704" fmla="val 769"/>
              <a:gd name="f705" fmla="val 626"/>
              <a:gd name="f706" fmla="val 635"/>
              <a:gd name="f707" fmla="+- 0 0 -90"/>
              <a:gd name="f708" fmla="*/ f4 1 1042"/>
              <a:gd name="f709" fmla="*/ f5 1 1113"/>
              <a:gd name="f710" fmla="val f6"/>
              <a:gd name="f711" fmla="val f7"/>
              <a:gd name="f712" fmla="val f8"/>
              <a:gd name="f713" fmla="*/ f707 f0 1"/>
              <a:gd name="f714" fmla="+- f712 0 f710"/>
              <a:gd name="f715" fmla="+- f711 0 f710"/>
              <a:gd name="f716" fmla="*/ f713 1 f3"/>
              <a:gd name="f717" fmla="*/ f715 1 1042"/>
              <a:gd name="f718" fmla="*/ f714 1 1113"/>
              <a:gd name="f719" fmla="*/ 438 f715 1"/>
              <a:gd name="f720" fmla="*/ 718 f714 1"/>
              <a:gd name="f721" fmla="*/ 260 f715 1"/>
              <a:gd name="f722" fmla="*/ 423 f714 1"/>
              <a:gd name="f723" fmla="*/ 256 f715 1"/>
              <a:gd name="f724" fmla="*/ 359 f714 1"/>
              <a:gd name="f725" fmla="*/ 152 f715 1"/>
              <a:gd name="f726" fmla="*/ 216 f714 1"/>
              <a:gd name="f727" fmla="*/ 483 f715 1"/>
              <a:gd name="f728" fmla="*/ 33 f714 1"/>
              <a:gd name="f729" fmla="*/ 748 f715 1"/>
              <a:gd name="f730" fmla="*/ 61 f714 1"/>
              <a:gd name="f731" fmla="*/ 818 f715 1"/>
              <a:gd name="f732" fmla="*/ 364 f714 1"/>
              <a:gd name="f733" fmla="*/ 832 f715 1"/>
              <a:gd name="f734" fmla="*/ 478 f714 1"/>
              <a:gd name="f735" fmla="*/ 636 f715 1"/>
              <a:gd name="f736" fmla="*/ 802 f715 1"/>
              <a:gd name="f737" fmla="*/ 849 f714 1"/>
              <a:gd name="f738" fmla="*/ 895 f715 1"/>
              <a:gd name="f739" fmla="*/ 655 f714 1"/>
              <a:gd name="f740" fmla="*/ 986 f715 1"/>
              <a:gd name="f741" fmla="*/ 515 f714 1"/>
              <a:gd name="f742" fmla="*/ 931 f715 1"/>
              <a:gd name="f743" fmla="*/ 904 f714 1"/>
              <a:gd name="f744" fmla="*/ 880 f715 1"/>
              <a:gd name="f745" fmla="*/ 1103 f714 1"/>
              <a:gd name="f746" fmla="*/ 10 f715 1"/>
              <a:gd name="f747" fmla="*/ 961 f714 1"/>
              <a:gd name="f748" fmla="*/ 243 f715 1"/>
              <a:gd name="f749" fmla="*/ 898 f714 1"/>
              <a:gd name="f750" fmla="*/ 776 f715 1"/>
              <a:gd name="f751" fmla="*/ 500 f714 1"/>
              <a:gd name="f752" fmla="*/ 716 f715 1"/>
              <a:gd name="f753" fmla="*/ 358 f715 1"/>
              <a:gd name="f754" fmla="*/ 362 f714 1"/>
              <a:gd name="f755" fmla="*/ 300 f715 1"/>
              <a:gd name="f756" fmla="*/ 250 f714 1"/>
              <a:gd name="f757" fmla="*/ 586 f715 1"/>
              <a:gd name="f758" fmla="*/ 59 f714 1"/>
              <a:gd name="f759" fmla="*/ 211 f715 1"/>
              <a:gd name="f760" fmla="*/ 183 f714 1"/>
              <a:gd name="f761" fmla="*/ 293 f715 1"/>
              <a:gd name="f762" fmla="*/ 279 f714 1"/>
              <a:gd name="f763" fmla="*/ 681 f715 1"/>
              <a:gd name="f764" fmla="*/ 761 f715 1"/>
              <a:gd name="f765" fmla="*/ 992 f714 1"/>
              <a:gd name="f766" fmla="*/ 671 f715 1"/>
              <a:gd name="f767" fmla="*/ 770 f714 1"/>
              <a:gd name="f768" fmla="*/ 709 f715 1"/>
              <a:gd name="f769" fmla="*/ 930 f714 1"/>
              <a:gd name="f770" fmla="*/ 598 f715 1"/>
              <a:gd name="f771" fmla="*/ 1035 f714 1"/>
              <a:gd name="f772" fmla="*/ 542 f715 1"/>
              <a:gd name="f773" fmla="*/ 892 f714 1"/>
              <a:gd name="f774" fmla="*/ 401 f715 1"/>
              <a:gd name="f775" fmla="*/ 431 f715 1"/>
              <a:gd name="f776" fmla="*/ 1071 f714 1"/>
              <a:gd name="f777" fmla="*/ 705 f715 1"/>
              <a:gd name="f778" fmla="*/ 1022 f714 1"/>
              <a:gd name="f779" fmla="*/ 731 f715 1"/>
              <a:gd name="f780" fmla="*/ 262 f715 1"/>
              <a:gd name="f781" fmla="*/ 944 f714 1"/>
              <a:gd name="f782" fmla="*/ 35 f715 1"/>
              <a:gd name="f783" fmla="*/ 953 f714 1"/>
              <a:gd name="f784" fmla="*/ 388 f715 1"/>
              <a:gd name="f785" fmla="*/ 928 f715 1"/>
              <a:gd name="f786" fmla="*/ 931 f714 1"/>
              <a:gd name="f787" fmla="*/ 866 f715 1"/>
              <a:gd name="f788" fmla="*/ 950 f714 1"/>
              <a:gd name="f789" fmla="*/ 840 f715 1"/>
              <a:gd name="f790" fmla="*/ 987 f714 1"/>
              <a:gd name="f791" fmla="*/ 824 f715 1"/>
              <a:gd name="f792" fmla="*/ 1046 f714 1"/>
              <a:gd name="f793" fmla="*/ 785 f715 1"/>
              <a:gd name="f794" fmla="*/ 283 f714 1"/>
              <a:gd name="f795" fmla="*/ 629 f715 1"/>
              <a:gd name="f796" fmla="*/ 295 f714 1"/>
              <a:gd name="f797" fmla="*/ 485 f715 1"/>
              <a:gd name="f798" fmla="*/ 764 f714 1"/>
              <a:gd name="f799" fmla="*/ 587 f715 1"/>
              <a:gd name="f800" fmla="*/ 774 f714 1"/>
              <a:gd name="f801" fmla="*/ 889 f715 1"/>
              <a:gd name="f802" fmla="*/ 834 f714 1"/>
              <a:gd name="f803" fmla="*/ 458 f715 1"/>
              <a:gd name="f804" fmla="*/ 735 f714 1"/>
              <a:gd name="f805" fmla="*/ 523 f715 1"/>
              <a:gd name="f806" fmla="*/ 837 f714 1"/>
              <a:gd name="f807" fmla="*/ 843 f715 1"/>
              <a:gd name="f808" fmla="*/ 807 f715 1"/>
              <a:gd name="f809" fmla="*/ 914 f714 1"/>
              <a:gd name="f810" fmla="*/ 831 f715 1"/>
              <a:gd name="f811" fmla="*/ 956 f714 1"/>
              <a:gd name="f812" fmla="*/ 599 f715 1"/>
              <a:gd name="f813" fmla="*/ 896 f714 1"/>
              <a:gd name="f814" fmla="*/ 579 f715 1"/>
              <a:gd name="f815" fmla="*/ 869 f714 1"/>
              <a:gd name="f816" fmla="*/ 998 f715 1"/>
              <a:gd name="f817" fmla="*/ 631 f714 1"/>
              <a:gd name="f818" fmla="*/ 972 f715 1"/>
              <a:gd name="f819" fmla="*/ 665 f714 1"/>
              <a:gd name="f820" fmla="*/ 644 f715 1"/>
              <a:gd name="f821" fmla="*/ 858 f714 1"/>
              <a:gd name="f822" fmla="*/ 617 f715 1"/>
              <a:gd name="f823" fmla="*/ 737 f714 1"/>
              <a:gd name="f824" fmla="+- f716 0 f1"/>
              <a:gd name="f825" fmla="*/ f719 1 1042"/>
              <a:gd name="f826" fmla="*/ f720 1 1113"/>
              <a:gd name="f827" fmla="*/ f721 1 1042"/>
              <a:gd name="f828" fmla="*/ f722 1 1113"/>
              <a:gd name="f829" fmla="*/ f723 1 1042"/>
              <a:gd name="f830" fmla="*/ f724 1 1113"/>
              <a:gd name="f831" fmla="*/ f725 1 1042"/>
              <a:gd name="f832" fmla="*/ f726 1 1113"/>
              <a:gd name="f833" fmla="*/ f727 1 1042"/>
              <a:gd name="f834" fmla="*/ f728 1 1113"/>
              <a:gd name="f835" fmla="*/ f729 1 1042"/>
              <a:gd name="f836" fmla="*/ f730 1 1113"/>
              <a:gd name="f837" fmla="*/ f731 1 1042"/>
              <a:gd name="f838" fmla="*/ f732 1 1113"/>
              <a:gd name="f839" fmla="*/ f733 1 1042"/>
              <a:gd name="f840" fmla="*/ f734 1 1113"/>
              <a:gd name="f841" fmla="*/ f735 1 1042"/>
              <a:gd name="f842" fmla="*/ f736 1 1042"/>
              <a:gd name="f843" fmla="*/ f737 1 1113"/>
              <a:gd name="f844" fmla="*/ f738 1 1042"/>
              <a:gd name="f845" fmla="*/ f739 1 1113"/>
              <a:gd name="f846" fmla="*/ f740 1 1042"/>
              <a:gd name="f847" fmla="*/ f741 1 1113"/>
              <a:gd name="f848" fmla="*/ f742 1 1042"/>
              <a:gd name="f849" fmla="*/ f743 1 1113"/>
              <a:gd name="f850" fmla="*/ f744 1 1042"/>
              <a:gd name="f851" fmla="*/ f745 1 1113"/>
              <a:gd name="f852" fmla="*/ f746 1 1042"/>
              <a:gd name="f853" fmla="*/ f747 1 1113"/>
              <a:gd name="f854" fmla="*/ f748 1 1042"/>
              <a:gd name="f855" fmla="*/ f749 1 1113"/>
              <a:gd name="f856" fmla="*/ f750 1 1042"/>
              <a:gd name="f857" fmla="*/ f751 1 1113"/>
              <a:gd name="f858" fmla="*/ f752 1 1042"/>
              <a:gd name="f859" fmla="*/ f753 1 1042"/>
              <a:gd name="f860" fmla="*/ f754 1 1113"/>
              <a:gd name="f861" fmla="*/ f755 1 1042"/>
              <a:gd name="f862" fmla="*/ f756 1 1113"/>
              <a:gd name="f863" fmla="*/ f757 1 1042"/>
              <a:gd name="f864" fmla="*/ f758 1 1113"/>
              <a:gd name="f865" fmla="*/ f759 1 1042"/>
              <a:gd name="f866" fmla="*/ f760 1 1113"/>
              <a:gd name="f867" fmla="*/ f761 1 1042"/>
              <a:gd name="f868" fmla="*/ f762 1 1113"/>
              <a:gd name="f869" fmla="*/ f763 1 1042"/>
              <a:gd name="f870" fmla="*/ f764 1 1042"/>
              <a:gd name="f871" fmla="*/ f765 1 1113"/>
              <a:gd name="f872" fmla="*/ f766 1 1042"/>
              <a:gd name="f873" fmla="*/ f767 1 1113"/>
              <a:gd name="f874" fmla="*/ f768 1 1042"/>
              <a:gd name="f875" fmla="*/ f769 1 1113"/>
              <a:gd name="f876" fmla="*/ f770 1 1042"/>
              <a:gd name="f877" fmla="*/ f771 1 1113"/>
              <a:gd name="f878" fmla="*/ f772 1 1042"/>
              <a:gd name="f879" fmla="*/ f773 1 1113"/>
              <a:gd name="f880" fmla="*/ f774 1 1042"/>
              <a:gd name="f881" fmla="*/ f775 1 1042"/>
              <a:gd name="f882" fmla="*/ f776 1 1113"/>
              <a:gd name="f883" fmla="*/ f777 1 1042"/>
              <a:gd name="f884" fmla="*/ f778 1 1113"/>
              <a:gd name="f885" fmla="*/ f779 1 1042"/>
              <a:gd name="f886" fmla="*/ f780 1 1042"/>
              <a:gd name="f887" fmla="*/ f781 1 1113"/>
              <a:gd name="f888" fmla="*/ f782 1 1042"/>
              <a:gd name="f889" fmla="*/ f783 1 1113"/>
              <a:gd name="f890" fmla="*/ f784 1 1042"/>
              <a:gd name="f891" fmla="*/ f785 1 1042"/>
              <a:gd name="f892" fmla="*/ f786 1 1113"/>
              <a:gd name="f893" fmla="*/ f787 1 1042"/>
              <a:gd name="f894" fmla="*/ f788 1 1113"/>
              <a:gd name="f895" fmla="*/ f789 1 1042"/>
              <a:gd name="f896" fmla="*/ f790 1 1113"/>
              <a:gd name="f897" fmla="*/ f791 1 1042"/>
              <a:gd name="f898" fmla="*/ f792 1 1113"/>
              <a:gd name="f899" fmla="*/ f793 1 1042"/>
              <a:gd name="f900" fmla="*/ f794 1 1113"/>
              <a:gd name="f901" fmla="*/ f795 1 1042"/>
              <a:gd name="f902" fmla="*/ f796 1 1113"/>
              <a:gd name="f903" fmla="*/ f797 1 1042"/>
              <a:gd name="f904" fmla="*/ f798 1 1113"/>
              <a:gd name="f905" fmla="*/ f799 1 1042"/>
              <a:gd name="f906" fmla="*/ f800 1 1113"/>
              <a:gd name="f907" fmla="*/ f801 1 1042"/>
              <a:gd name="f908" fmla="*/ f802 1 1113"/>
              <a:gd name="f909" fmla="*/ f803 1 1042"/>
              <a:gd name="f910" fmla="*/ f804 1 1113"/>
              <a:gd name="f911" fmla="*/ f805 1 1042"/>
              <a:gd name="f912" fmla="*/ f806 1 1113"/>
              <a:gd name="f913" fmla="*/ f807 1 1042"/>
              <a:gd name="f914" fmla="*/ f808 1 1042"/>
              <a:gd name="f915" fmla="*/ f809 1 1113"/>
              <a:gd name="f916" fmla="*/ f810 1 1042"/>
              <a:gd name="f917" fmla="*/ f811 1 1113"/>
              <a:gd name="f918" fmla="*/ f812 1 1042"/>
              <a:gd name="f919" fmla="*/ f813 1 1113"/>
              <a:gd name="f920" fmla="*/ f814 1 1042"/>
              <a:gd name="f921" fmla="*/ f815 1 1113"/>
              <a:gd name="f922" fmla="*/ f816 1 1042"/>
              <a:gd name="f923" fmla="*/ f817 1 1113"/>
              <a:gd name="f924" fmla="*/ f818 1 1042"/>
              <a:gd name="f925" fmla="*/ f819 1 1113"/>
              <a:gd name="f926" fmla="*/ f820 1 1042"/>
              <a:gd name="f927" fmla="*/ f821 1 1113"/>
              <a:gd name="f928" fmla="*/ f822 1 1042"/>
              <a:gd name="f929" fmla="*/ f823 1 1113"/>
              <a:gd name="f930" fmla="*/ 0 1 f717"/>
              <a:gd name="f931" fmla="*/ f711 1 f717"/>
              <a:gd name="f932" fmla="*/ 0 1 f718"/>
              <a:gd name="f933" fmla="*/ f712 1 f718"/>
              <a:gd name="f934" fmla="*/ f825 1 f717"/>
              <a:gd name="f935" fmla="*/ f826 1 f718"/>
              <a:gd name="f936" fmla="*/ f827 1 f717"/>
              <a:gd name="f937" fmla="*/ f828 1 f718"/>
              <a:gd name="f938" fmla="*/ f829 1 f717"/>
              <a:gd name="f939" fmla="*/ f830 1 f718"/>
              <a:gd name="f940" fmla="*/ f831 1 f717"/>
              <a:gd name="f941" fmla="*/ f832 1 f718"/>
              <a:gd name="f942" fmla="*/ f833 1 f717"/>
              <a:gd name="f943" fmla="*/ f834 1 f718"/>
              <a:gd name="f944" fmla="*/ f835 1 f717"/>
              <a:gd name="f945" fmla="*/ f836 1 f718"/>
              <a:gd name="f946" fmla="*/ f837 1 f717"/>
              <a:gd name="f947" fmla="*/ f838 1 f718"/>
              <a:gd name="f948" fmla="*/ f839 1 f717"/>
              <a:gd name="f949" fmla="*/ f840 1 f718"/>
              <a:gd name="f950" fmla="*/ f841 1 f717"/>
              <a:gd name="f951" fmla="*/ f842 1 f717"/>
              <a:gd name="f952" fmla="*/ f843 1 f718"/>
              <a:gd name="f953" fmla="*/ f844 1 f717"/>
              <a:gd name="f954" fmla="*/ f845 1 f718"/>
              <a:gd name="f955" fmla="*/ f846 1 f717"/>
              <a:gd name="f956" fmla="*/ f847 1 f718"/>
              <a:gd name="f957" fmla="*/ f848 1 f717"/>
              <a:gd name="f958" fmla="*/ f849 1 f718"/>
              <a:gd name="f959" fmla="*/ f850 1 f717"/>
              <a:gd name="f960" fmla="*/ f851 1 f718"/>
              <a:gd name="f961" fmla="*/ f852 1 f717"/>
              <a:gd name="f962" fmla="*/ f853 1 f718"/>
              <a:gd name="f963" fmla="*/ f854 1 f717"/>
              <a:gd name="f964" fmla="*/ f855 1 f718"/>
              <a:gd name="f965" fmla="*/ f856 1 f717"/>
              <a:gd name="f966" fmla="*/ f857 1 f718"/>
              <a:gd name="f967" fmla="*/ f858 1 f717"/>
              <a:gd name="f968" fmla="*/ f859 1 f717"/>
              <a:gd name="f969" fmla="*/ f860 1 f718"/>
              <a:gd name="f970" fmla="*/ f861 1 f717"/>
              <a:gd name="f971" fmla="*/ f862 1 f718"/>
              <a:gd name="f972" fmla="*/ f863 1 f717"/>
              <a:gd name="f973" fmla="*/ f864 1 f718"/>
              <a:gd name="f974" fmla="*/ f865 1 f717"/>
              <a:gd name="f975" fmla="*/ f866 1 f718"/>
              <a:gd name="f976" fmla="*/ f867 1 f717"/>
              <a:gd name="f977" fmla="*/ f868 1 f718"/>
              <a:gd name="f978" fmla="*/ f869 1 f717"/>
              <a:gd name="f979" fmla="*/ f870 1 f717"/>
              <a:gd name="f980" fmla="*/ f871 1 f718"/>
              <a:gd name="f981" fmla="*/ f872 1 f717"/>
              <a:gd name="f982" fmla="*/ f873 1 f718"/>
              <a:gd name="f983" fmla="*/ f874 1 f717"/>
              <a:gd name="f984" fmla="*/ f875 1 f718"/>
              <a:gd name="f985" fmla="*/ f876 1 f717"/>
              <a:gd name="f986" fmla="*/ f877 1 f718"/>
              <a:gd name="f987" fmla="*/ f878 1 f717"/>
              <a:gd name="f988" fmla="*/ f879 1 f718"/>
              <a:gd name="f989" fmla="*/ f880 1 f717"/>
              <a:gd name="f990" fmla="*/ f881 1 f717"/>
              <a:gd name="f991" fmla="*/ f882 1 f718"/>
              <a:gd name="f992" fmla="*/ f883 1 f717"/>
              <a:gd name="f993" fmla="*/ f884 1 f718"/>
              <a:gd name="f994" fmla="*/ f885 1 f717"/>
              <a:gd name="f995" fmla="*/ f886 1 f717"/>
              <a:gd name="f996" fmla="*/ f887 1 f718"/>
              <a:gd name="f997" fmla="*/ f888 1 f717"/>
              <a:gd name="f998" fmla="*/ f889 1 f718"/>
              <a:gd name="f999" fmla="*/ f890 1 f717"/>
              <a:gd name="f1000" fmla="*/ f891 1 f717"/>
              <a:gd name="f1001" fmla="*/ f892 1 f718"/>
              <a:gd name="f1002" fmla="*/ f893 1 f717"/>
              <a:gd name="f1003" fmla="*/ f894 1 f718"/>
              <a:gd name="f1004" fmla="*/ f895 1 f717"/>
              <a:gd name="f1005" fmla="*/ f896 1 f718"/>
              <a:gd name="f1006" fmla="*/ f897 1 f717"/>
              <a:gd name="f1007" fmla="*/ f898 1 f718"/>
              <a:gd name="f1008" fmla="*/ f899 1 f717"/>
              <a:gd name="f1009" fmla="*/ f900 1 f718"/>
              <a:gd name="f1010" fmla="*/ f901 1 f717"/>
              <a:gd name="f1011" fmla="*/ f902 1 f718"/>
              <a:gd name="f1012" fmla="*/ f903 1 f717"/>
              <a:gd name="f1013" fmla="*/ f904 1 f718"/>
              <a:gd name="f1014" fmla="*/ f905 1 f717"/>
              <a:gd name="f1015" fmla="*/ f906 1 f718"/>
              <a:gd name="f1016" fmla="*/ f907 1 f717"/>
              <a:gd name="f1017" fmla="*/ f908 1 f718"/>
              <a:gd name="f1018" fmla="*/ f909 1 f717"/>
              <a:gd name="f1019" fmla="*/ f910 1 f718"/>
              <a:gd name="f1020" fmla="*/ f911 1 f717"/>
              <a:gd name="f1021" fmla="*/ f912 1 f718"/>
              <a:gd name="f1022" fmla="*/ f913 1 f717"/>
              <a:gd name="f1023" fmla="*/ f914 1 f717"/>
              <a:gd name="f1024" fmla="*/ f915 1 f718"/>
              <a:gd name="f1025" fmla="*/ f916 1 f717"/>
              <a:gd name="f1026" fmla="*/ f917 1 f718"/>
              <a:gd name="f1027" fmla="*/ f918 1 f717"/>
              <a:gd name="f1028" fmla="*/ f919 1 f718"/>
              <a:gd name="f1029" fmla="*/ f920 1 f717"/>
              <a:gd name="f1030" fmla="*/ f921 1 f718"/>
              <a:gd name="f1031" fmla="*/ f922 1 f717"/>
              <a:gd name="f1032" fmla="*/ f923 1 f718"/>
              <a:gd name="f1033" fmla="*/ f924 1 f717"/>
              <a:gd name="f1034" fmla="*/ f925 1 f718"/>
              <a:gd name="f1035" fmla="*/ f926 1 f717"/>
              <a:gd name="f1036" fmla="*/ f927 1 f718"/>
              <a:gd name="f1037" fmla="*/ f928 1 f717"/>
              <a:gd name="f1038" fmla="*/ f929 1 f718"/>
              <a:gd name="f1039" fmla="*/ f930 f708 1"/>
              <a:gd name="f1040" fmla="*/ f931 f708 1"/>
              <a:gd name="f1041" fmla="*/ f933 f709 1"/>
              <a:gd name="f1042" fmla="*/ f932 f709 1"/>
              <a:gd name="f1043" fmla="*/ f934 f708 1"/>
              <a:gd name="f1044" fmla="*/ f935 f709 1"/>
              <a:gd name="f1045" fmla="*/ f936 f708 1"/>
              <a:gd name="f1046" fmla="*/ f937 f709 1"/>
              <a:gd name="f1047" fmla="*/ f938 f708 1"/>
              <a:gd name="f1048" fmla="*/ f939 f709 1"/>
              <a:gd name="f1049" fmla="*/ f940 f708 1"/>
              <a:gd name="f1050" fmla="*/ f941 f709 1"/>
              <a:gd name="f1051" fmla="*/ f942 f708 1"/>
              <a:gd name="f1052" fmla="*/ f943 f709 1"/>
              <a:gd name="f1053" fmla="*/ f944 f708 1"/>
              <a:gd name="f1054" fmla="*/ f945 f709 1"/>
              <a:gd name="f1055" fmla="*/ f946 f708 1"/>
              <a:gd name="f1056" fmla="*/ f947 f709 1"/>
              <a:gd name="f1057" fmla="*/ f948 f708 1"/>
              <a:gd name="f1058" fmla="*/ f949 f709 1"/>
              <a:gd name="f1059" fmla="*/ f950 f708 1"/>
              <a:gd name="f1060" fmla="*/ f951 f708 1"/>
              <a:gd name="f1061" fmla="*/ f952 f709 1"/>
              <a:gd name="f1062" fmla="*/ f953 f708 1"/>
              <a:gd name="f1063" fmla="*/ f954 f709 1"/>
              <a:gd name="f1064" fmla="*/ f955 f708 1"/>
              <a:gd name="f1065" fmla="*/ f956 f709 1"/>
              <a:gd name="f1066" fmla="*/ f957 f708 1"/>
              <a:gd name="f1067" fmla="*/ f958 f709 1"/>
              <a:gd name="f1068" fmla="*/ f959 f708 1"/>
              <a:gd name="f1069" fmla="*/ f960 f709 1"/>
              <a:gd name="f1070" fmla="*/ f961 f708 1"/>
              <a:gd name="f1071" fmla="*/ f962 f709 1"/>
              <a:gd name="f1072" fmla="*/ f963 f708 1"/>
              <a:gd name="f1073" fmla="*/ f964 f709 1"/>
              <a:gd name="f1074" fmla="*/ f965 f708 1"/>
              <a:gd name="f1075" fmla="*/ f966 f709 1"/>
              <a:gd name="f1076" fmla="*/ f967 f708 1"/>
              <a:gd name="f1077" fmla="*/ f968 f708 1"/>
              <a:gd name="f1078" fmla="*/ f969 f709 1"/>
              <a:gd name="f1079" fmla="*/ f970 f708 1"/>
              <a:gd name="f1080" fmla="*/ f971 f709 1"/>
              <a:gd name="f1081" fmla="*/ f972 f708 1"/>
              <a:gd name="f1082" fmla="*/ f973 f709 1"/>
              <a:gd name="f1083" fmla="*/ f974 f708 1"/>
              <a:gd name="f1084" fmla="*/ f975 f709 1"/>
              <a:gd name="f1085" fmla="*/ f976 f708 1"/>
              <a:gd name="f1086" fmla="*/ f977 f709 1"/>
              <a:gd name="f1087" fmla="*/ f978 f708 1"/>
              <a:gd name="f1088" fmla="*/ f979 f708 1"/>
              <a:gd name="f1089" fmla="*/ f980 f709 1"/>
              <a:gd name="f1090" fmla="*/ f981 f708 1"/>
              <a:gd name="f1091" fmla="*/ f982 f709 1"/>
              <a:gd name="f1092" fmla="*/ f983 f708 1"/>
              <a:gd name="f1093" fmla="*/ f984 f709 1"/>
              <a:gd name="f1094" fmla="*/ f985 f708 1"/>
              <a:gd name="f1095" fmla="*/ f986 f709 1"/>
              <a:gd name="f1096" fmla="*/ f987 f708 1"/>
              <a:gd name="f1097" fmla="*/ f988 f709 1"/>
              <a:gd name="f1098" fmla="*/ f989 f708 1"/>
              <a:gd name="f1099" fmla="*/ f990 f708 1"/>
              <a:gd name="f1100" fmla="*/ f991 f709 1"/>
              <a:gd name="f1101" fmla="*/ f992 f708 1"/>
              <a:gd name="f1102" fmla="*/ f993 f709 1"/>
              <a:gd name="f1103" fmla="*/ f994 f708 1"/>
              <a:gd name="f1104" fmla="*/ f995 f708 1"/>
              <a:gd name="f1105" fmla="*/ f996 f709 1"/>
              <a:gd name="f1106" fmla="*/ f997 f708 1"/>
              <a:gd name="f1107" fmla="*/ f998 f709 1"/>
              <a:gd name="f1108" fmla="*/ f999 f708 1"/>
              <a:gd name="f1109" fmla="*/ f1000 f708 1"/>
              <a:gd name="f1110" fmla="*/ f1001 f709 1"/>
              <a:gd name="f1111" fmla="*/ f1002 f708 1"/>
              <a:gd name="f1112" fmla="*/ f1003 f709 1"/>
              <a:gd name="f1113" fmla="*/ f1004 f708 1"/>
              <a:gd name="f1114" fmla="*/ f1005 f709 1"/>
              <a:gd name="f1115" fmla="*/ f1006 f708 1"/>
              <a:gd name="f1116" fmla="*/ f1007 f709 1"/>
              <a:gd name="f1117" fmla="*/ f1008 f708 1"/>
              <a:gd name="f1118" fmla="*/ f1009 f709 1"/>
              <a:gd name="f1119" fmla="*/ f1010 f708 1"/>
              <a:gd name="f1120" fmla="*/ f1011 f709 1"/>
              <a:gd name="f1121" fmla="*/ f1012 f708 1"/>
              <a:gd name="f1122" fmla="*/ f1013 f709 1"/>
              <a:gd name="f1123" fmla="*/ f1014 f708 1"/>
              <a:gd name="f1124" fmla="*/ f1015 f709 1"/>
              <a:gd name="f1125" fmla="*/ f1016 f708 1"/>
              <a:gd name="f1126" fmla="*/ f1017 f709 1"/>
              <a:gd name="f1127" fmla="*/ f1018 f708 1"/>
              <a:gd name="f1128" fmla="*/ f1019 f709 1"/>
              <a:gd name="f1129" fmla="*/ f1020 f708 1"/>
              <a:gd name="f1130" fmla="*/ f1021 f709 1"/>
              <a:gd name="f1131" fmla="*/ f1022 f708 1"/>
              <a:gd name="f1132" fmla="*/ f1023 f708 1"/>
              <a:gd name="f1133" fmla="*/ f1024 f709 1"/>
              <a:gd name="f1134" fmla="*/ f1025 f708 1"/>
              <a:gd name="f1135" fmla="*/ f1026 f709 1"/>
              <a:gd name="f1136" fmla="*/ f1027 f708 1"/>
              <a:gd name="f1137" fmla="*/ f1028 f709 1"/>
              <a:gd name="f1138" fmla="*/ f1029 f708 1"/>
              <a:gd name="f1139" fmla="*/ f1030 f709 1"/>
              <a:gd name="f1140" fmla="*/ f1031 f708 1"/>
              <a:gd name="f1141" fmla="*/ f1032 f709 1"/>
              <a:gd name="f1142" fmla="*/ f1033 f708 1"/>
              <a:gd name="f1143" fmla="*/ f1034 f709 1"/>
              <a:gd name="f1144" fmla="*/ f1035 f708 1"/>
              <a:gd name="f1145" fmla="*/ f1036 f709 1"/>
              <a:gd name="f1146" fmla="*/ f1037 f708 1"/>
              <a:gd name="f1147" fmla="*/ f1038 f70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24">
                <a:pos x="f1043" y="f1044"/>
              </a:cxn>
              <a:cxn ang="f824">
                <a:pos x="f1045" y="f1046"/>
              </a:cxn>
              <a:cxn ang="f824">
                <a:pos x="f1047" y="f1048"/>
              </a:cxn>
              <a:cxn ang="f824">
                <a:pos x="f1049" y="f1050"/>
              </a:cxn>
              <a:cxn ang="f824">
                <a:pos x="f1051" y="f1052"/>
              </a:cxn>
              <a:cxn ang="f824">
                <a:pos x="f1053" y="f1054"/>
              </a:cxn>
              <a:cxn ang="f824">
                <a:pos x="f1055" y="f1056"/>
              </a:cxn>
              <a:cxn ang="f824">
                <a:pos x="f1057" y="f1058"/>
              </a:cxn>
              <a:cxn ang="f824">
                <a:pos x="f1059" y="f1044"/>
              </a:cxn>
              <a:cxn ang="f824">
                <a:pos x="f1060" y="f1061"/>
              </a:cxn>
              <a:cxn ang="f824">
                <a:pos x="f1062" y="f1063"/>
              </a:cxn>
              <a:cxn ang="f824">
                <a:pos x="f1064" y="f1065"/>
              </a:cxn>
              <a:cxn ang="f824">
                <a:pos x="f1066" y="f1067"/>
              </a:cxn>
              <a:cxn ang="f824">
                <a:pos x="f1068" y="f1069"/>
              </a:cxn>
              <a:cxn ang="f824">
                <a:pos x="f1070" y="f1071"/>
              </a:cxn>
              <a:cxn ang="f824">
                <a:pos x="f1072" y="f1073"/>
              </a:cxn>
              <a:cxn ang="f824">
                <a:pos x="f1074" y="f1075"/>
              </a:cxn>
              <a:cxn ang="f824">
                <a:pos x="f1076" y="f1048"/>
              </a:cxn>
              <a:cxn ang="f824">
                <a:pos x="f1077" y="f1078"/>
              </a:cxn>
              <a:cxn ang="f824">
                <a:pos x="f1079" y="f1075"/>
              </a:cxn>
              <a:cxn ang="f824">
                <a:pos x="f1060" y="f1080"/>
              </a:cxn>
              <a:cxn ang="f824">
                <a:pos x="f1081" y="f1082"/>
              </a:cxn>
              <a:cxn ang="f824">
                <a:pos x="f1083" y="f1084"/>
              </a:cxn>
              <a:cxn ang="f824">
                <a:pos x="f1085" y="f1086"/>
              </a:cxn>
              <a:cxn ang="f824">
                <a:pos x="f1087" y="f1084"/>
              </a:cxn>
              <a:cxn ang="f824">
                <a:pos x="f1088" y="f1089"/>
              </a:cxn>
              <a:cxn ang="f824">
                <a:pos x="f1090" y="f1091"/>
              </a:cxn>
              <a:cxn ang="f824">
                <a:pos x="f1092" y="f1093"/>
              </a:cxn>
              <a:cxn ang="f824">
                <a:pos x="f1094" y="f1095"/>
              </a:cxn>
              <a:cxn ang="f824">
                <a:pos x="f1096" y="f1097"/>
              </a:cxn>
              <a:cxn ang="f824">
                <a:pos x="f1098" y="f1091"/>
              </a:cxn>
              <a:cxn ang="f824">
                <a:pos x="f1099" y="f1100"/>
              </a:cxn>
              <a:cxn ang="f824">
                <a:pos x="f1101" y="f1102"/>
              </a:cxn>
              <a:cxn ang="f824">
                <a:pos x="f1103" y="f1100"/>
              </a:cxn>
              <a:cxn ang="f824">
                <a:pos x="f1104" y="f1105"/>
              </a:cxn>
              <a:cxn ang="f824">
                <a:pos x="f1106" y="f1107"/>
              </a:cxn>
              <a:cxn ang="f824">
                <a:pos x="f1108" y="f1100"/>
              </a:cxn>
              <a:cxn ang="f824">
                <a:pos x="f1109" y="f1110"/>
              </a:cxn>
              <a:cxn ang="f824">
                <a:pos x="f1111" y="f1112"/>
              </a:cxn>
              <a:cxn ang="f824">
                <a:pos x="f1113" y="f1114"/>
              </a:cxn>
              <a:cxn ang="f824">
                <a:pos x="f1115" y="f1116"/>
              </a:cxn>
              <a:cxn ang="f824">
                <a:pos x="f1117" y="f1118"/>
              </a:cxn>
              <a:cxn ang="f824">
                <a:pos x="f1119" y="f1120"/>
              </a:cxn>
              <a:cxn ang="f824">
                <a:pos x="f1121" y="f1122"/>
              </a:cxn>
              <a:cxn ang="f824">
                <a:pos x="f1123" y="f1124"/>
              </a:cxn>
              <a:cxn ang="f824">
                <a:pos x="f1125" y="f1126"/>
              </a:cxn>
              <a:cxn ang="f824">
                <a:pos x="f1127" y="f1128"/>
              </a:cxn>
              <a:cxn ang="f824">
                <a:pos x="f1129" y="f1130"/>
              </a:cxn>
              <a:cxn ang="f824">
                <a:pos x="f1131" y="f1073"/>
              </a:cxn>
              <a:cxn ang="f824">
                <a:pos x="f1132" y="f1133"/>
              </a:cxn>
              <a:cxn ang="f824">
                <a:pos x="f1134" y="f1135"/>
              </a:cxn>
              <a:cxn ang="f824">
                <a:pos x="f1136" y="f1137"/>
              </a:cxn>
              <a:cxn ang="f824">
                <a:pos x="f1138" y="f1139"/>
              </a:cxn>
              <a:cxn ang="f824">
                <a:pos x="f1140" y="f1141"/>
              </a:cxn>
              <a:cxn ang="f824">
                <a:pos x="f1142" y="f1143"/>
              </a:cxn>
              <a:cxn ang="f824">
                <a:pos x="f1144" y="f1145"/>
              </a:cxn>
              <a:cxn ang="f824">
                <a:pos x="f1146" y="f1147"/>
              </a:cxn>
            </a:cxnLst>
            <a:rect l="f1039" t="f1042" r="f1040" b="f1041"/>
            <a:pathLst>
              <a:path w="1042" h="1113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13" y="f51"/>
                </a:cubicBezTo>
                <a:cubicBezTo>
                  <a:pt x="f52" y="f53"/>
                  <a:pt x="f54" y="f23"/>
                  <a:pt x="f54" y="f55"/>
                </a:cubicBezTo>
                <a:cubicBezTo>
                  <a:pt x="f56" y="f57"/>
                  <a:pt x="f56" y="f58"/>
                  <a:pt x="f54" y="f59"/>
                </a:cubicBezTo>
                <a:cubicBezTo>
                  <a:pt x="f54" y="f59"/>
                  <a:pt x="f54" y="f60"/>
                  <a:pt x="f61" y="f60"/>
                </a:cubicBezTo>
                <a:cubicBezTo>
                  <a:pt x="f11" y="f62"/>
                  <a:pt x="f63" y="f64"/>
                  <a:pt x="f65" y="f66"/>
                </a:cubicBezTo>
                <a:cubicBezTo>
                  <a:pt x="f67" y="f68"/>
                  <a:pt x="f69" y="f70"/>
                  <a:pt x="f13" y="f71"/>
                </a:cubicBezTo>
                <a:cubicBezTo>
                  <a:pt x="f9" y="f72"/>
                  <a:pt x="f49" y="f73"/>
                  <a:pt x="f74" y="f75"/>
                </a:cubicBezTo>
                <a:cubicBezTo>
                  <a:pt x="f76" y="f77"/>
                  <a:pt x="f78" y="f79"/>
                  <a:pt x="f80" y="f15"/>
                </a:cubicBezTo>
                <a:cubicBezTo>
                  <a:pt x="f81" y="f82"/>
                  <a:pt x="f83" y="f84"/>
                  <a:pt x="f85" y="f86"/>
                </a:cubicBezTo>
                <a:cubicBezTo>
                  <a:pt x="f87" y="f88"/>
                  <a:pt x="f89" y="f90"/>
                  <a:pt x="f91" y="f80"/>
                </a:cubicBezTo>
                <a:cubicBezTo>
                  <a:pt x="f92" y="f93"/>
                  <a:pt x="f94" y="f95"/>
                  <a:pt x="f96" y="f97"/>
                </a:cubicBezTo>
                <a:cubicBezTo>
                  <a:pt x="f33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6"/>
                  <a:pt x="f112" y="f6"/>
                </a:cubicBezTo>
                <a:cubicBezTo>
                  <a:pt x="f113" y="f6"/>
                  <a:pt x="f114" y="f110"/>
                  <a:pt x="f115" y="f116"/>
                </a:cubicBezTo>
                <a:cubicBezTo>
                  <a:pt x="f117" y="f118"/>
                  <a:pt x="f38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95"/>
                  <a:pt x="f130" y="f131"/>
                </a:cubicBezTo>
                <a:cubicBezTo>
                  <a:pt x="f132" y="f133"/>
                  <a:pt x="f134" y="f135"/>
                  <a:pt x="f136" y="f61"/>
                </a:cubicBezTo>
                <a:cubicBezTo>
                  <a:pt x="f137" y="f138"/>
                  <a:pt x="f139" y="f140"/>
                  <a:pt x="f141" y="f142"/>
                </a:cubicBezTo>
                <a:cubicBezTo>
                  <a:pt x="f143" y="f144"/>
                  <a:pt x="f129" y="f68"/>
                  <a:pt x="f145" y="f146"/>
                </a:cubicBezTo>
                <a:cubicBezTo>
                  <a:pt x="f147" y="f148"/>
                  <a:pt x="f149" y="f150"/>
                  <a:pt x="f151" y="f60"/>
                </a:cubicBezTo>
                <a:cubicBezTo>
                  <a:pt x="f151" y="f152"/>
                  <a:pt x="f153" y="f154"/>
                  <a:pt x="f151" y="f155"/>
                </a:cubicBezTo>
                <a:cubicBezTo>
                  <a:pt x="f151" y="f156"/>
                  <a:pt x="f157" y="f158"/>
                  <a:pt x="f139" y="f159"/>
                </a:cubicBezTo>
                <a:cubicBezTo>
                  <a:pt x="f160" y="f161"/>
                  <a:pt x="f162" y="f163"/>
                  <a:pt x="f164" y="f103"/>
                </a:cubicBezTo>
                <a:cubicBezTo>
                  <a:pt x="f165" y="f166"/>
                  <a:pt x="f141" y="f111"/>
                  <a:pt x="f167" y="f168"/>
                </a:cubicBezTo>
                <a:cubicBezTo>
                  <a:pt x="f169" y="f44"/>
                  <a:pt x="f170" y="f171"/>
                  <a:pt x="f172" y="f173"/>
                </a:cubicBezTo>
                <a:cubicBezTo>
                  <a:pt x="f174" y="f175"/>
                  <a:pt x="f176" y="f177"/>
                  <a:pt x="f178" y="f34"/>
                </a:cubicBezTo>
                <a:cubicBezTo>
                  <a:pt x="f179" y="f32"/>
                  <a:pt x="f180" y="f30"/>
                  <a:pt x="f181" y="f28"/>
                </a:cubicBezTo>
                <a:cubicBezTo>
                  <a:pt x="f182" y="f26"/>
                  <a:pt x="f183" y="f184"/>
                  <a:pt x="f185" y="f186"/>
                </a:cubicBezTo>
                <a:cubicBezTo>
                  <a:pt x="f187" y="f188"/>
                  <a:pt x="f189" y="f190"/>
                  <a:pt x="f191" y="f192"/>
                </a:cubicBezTo>
                <a:cubicBezTo>
                  <a:pt x="f193" y="f194"/>
                  <a:pt x="f195" y="f196"/>
                  <a:pt x="f197" y="f198"/>
                </a:cubicBezTo>
                <a:cubicBezTo>
                  <a:pt x="f197" y="f199"/>
                  <a:pt x="f18" y="f199"/>
                  <a:pt x="f18" y="f199"/>
                </a:cubicBezTo>
                <a:cubicBezTo>
                  <a:pt x="f200" y="f130"/>
                  <a:pt x="f200" y="f130"/>
                  <a:pt x="f201" y="f202"/>
                </a:cubicBezTo>
                <a:cubicBezTo>
                  <a:pt x="f203" y="f164"/>
                  <a:pt x="f204" y="f205"/>
                  <a:pt x="f206" y="f127"/>
                </a:cubicBezTo>
                <a:cubicBezTo>
                  <a:pt x="f207" y="f125"/>
                  <a:pt x="f208" y="f209"/>
                  <a:pt x="f210" y="f211"/>
                </a:cubicBezTo>
                <a:cubicBezTo>
                  <a:pt x="f212" y="f213"/>
                  <a:pt x="f214" y="f215"/>
                  <a:pt x="f210" y="f183"/>
                </a:cubicBezTo>
                <a:cubicBezTo>
                  <a:pt x="f208" y="f216"/>
                  <a:pt x="f10" y="f217"/>
                  <a:pt x="f218" y="f219"/>
                </a:cubicBezTo>
                <a:cubicBezTo>
                  <a:pt x="f220" y="f221"/>
                  <a:pt x="f222" y="f223"/>
                  <a:pt x="f224" y="f225"/>
                </a:cubicBezTo>
                <a:cubicBezTo>
                  <a:pt x="f226" y="f227"/>
                  <a:pt x="f228" y="f40"/>
                  <a:pt x="f229" y="f230"/>
                </a:cubicBezTo>
                <a:cubicBezTo>
                  <a:pt x="f231" y="f232"/>
                  <a:pt x="f233" y="f234"/>
                  <a:pt x="f235" y="f236"/>
                </a:cubicBezTo>
                <a:cubicBezTo>
                  <a:pt x="f7" y="f237"/>
                  <a:pt x="f238" y="f239"/>
                  <a:pt x="f240" y="f241"/>
                </a:cubicBezTo>
                <a:cubicBezTo>
                  <a:pt x="f242" y="f243"/>
                  <a:pt x="f244" y="f245"/>
                  <a:pt x="f246" y="f247"/>
                </a:cubicBezTo>
                <a:cubicBezTo>
                  <a:pt x="f248" y="f249"/>
                  <a:pt x="f250" y="f251"/>
                  <a:pt x="f252" y="f212"/>
                </a:cubicBezTo>
                <a:cubicBezTo>
                  <a:pt x="f252" y="f253"/>
                  <a:pt x="f252" y="f254"/>
                  <a:pt x="f255" y="f256"/>
                </a:cubicBezTo>
                <a:cubicBezTo>
                  <a:pt x="f224" y="f257"/>
                  <a:pt x="f258" y="f259"/>
                  <a:pt x="f260" y="f261"/>
                </a:cubicBezTo>
                <a:cubicBezTo>
                  <a:pt x="f262" y="f263"/>
                  <a:pt x="f246" y="f264"/>
                  <a:pt x="f265" y="f246"/>
                </a:cubicBezTo>
                <a:cubicBezTo>
                  <a:pt x="f266" y="f267"/>
                  <a:pt x="f268" y="f269"/>
                  <a:pt x="f270" y="f271"/>
                </a:cubicBezTo>
                <a:cubicBezTo>
                  <a:pt x="f272" y="f273"/>
                  <a:pt x="f220" y="f8"/>
                  <a:pt x="f274" y="f275"/>
                </a:cubicBezTo>
                <a:cubicBezTo>
                  <a:pt x="f201" y="f276"/>
                  <a:pt x="f162" y="f277"/>
                  <a:pt x="f129" y="f277"/>
                </a:cubicBezTo>
                <a:cubicBezTo>
                  <a:pt x="f114" y="f277"/>
                  <a:pt x="f278" y="f277"/>
                  <a:pt x="f279" y="f277"/>
                </a:cubicBezTo>
                <a:cubicBezTo>
                  <a:pt x="f280" y="f277"/>
                  <a:pt x="f281" y="f282"/>
                  <a:pt x="f283" y="f284"/>
                </a:cubicBezTo>
                <a:cubicBezTo>
                  <a:pt x="f285" y="f286"/>
                  <a:pt x="f287" y="f288"/>
                  <a:pt x="f289" y="f229"/>
                </a:cubicBezTo>
                <a:cubicBezTo>
                  <a:pt x="f290" y="f291"/>
                  <a:pt x="f6" y="f292"/>
                  <a:pt x="f293" y="f256"/>
                </a:cubicBezTo>
                <a:cubicBezTo>
                  <a:pt x="f294" y="f295"/>
                  <a:pt x="f296" y="f201"/>
                  <a:pt x="f297" y="f298"/>
                </a:cubicBezTo>
                <a:cubicBezTo>
                  <a:pt x="f299" y="f194"/>
                  <a:pt x="f300" y="f298"/>
                  <a:pt x="f301" y="f302"/>
                </a:cubicBezTo>
                <a:cubicBezTo>
                  <a:pt x="f303" y="f304"/>
                  <a:pt x="f305" y="f306"/>
                  <a:pt x="f9" y="f10"/>
                </a:cubicBezTo>
                <a:close/>
                <a:moveTo>
                  <a:pt x="f307" y="f308"/>
                </a:moveTo>
                <a:cubicBezTo>
                  <a:pt x="f309" y="f308"/>
                  <a:pt x="f310" y="f308"/>
                  <a:pt x="f113" y="f311"/>
                </a:cubicBezTo>
                <a:cubicBezTo>
                  <a:pt x="f215" y="f32"/>
                  <a:pt x="f312" y="f313"/>
                  <a:pt x="f314" y="f315"/>
                </a:cubicBezTo>
                <a:cubicBezTo>
                  <a:pt x="f316" y="f317"/>
                  <a:pt x="f318" y="f166"/>
                  <a:pt x="f319" y="f320"/>
                </a:cubicBezTo>
                <a:cubicBezTo>
                  <a:pt x="f321" y="f322"/>
                  <a:pt x="f323" y="f324"/>
                  <a:pt x="f151" y="f325"/>
                </a:cubicBezTo>
                <a:cubicBezTo>
                  <a:pt x="f326" y="f327"/>
                  <a:pt x="f190" y="f27"/>
                  <a:pt x="f328" y="f329"/>
                </a:cubicBezTo>
                <a:cubicBezTo>
                  <a:pt x="f330" y="f331"/>
                  <a:pt x="f249" y="f99"/>
                  <a:pt x="f332" y="f333"/>
                </a:cubicBezTo>
                <a:cubicBezTo>
                  <a:pt x="f334" y="f335"/>
                  <a:pt x="f336" y="f337"/>
                  <a:pt x="f338" y="f66"/>
                </a:cubicBezTo>
                <a:cubicBezTo>
                  <a:pt x="f338" y="f19"/>
                  <a:pt x="f336" y="f339"/>
                  <a:pt x="f340" y="f341"/>
                </a:cubicBezTo>
                <a:cubicBezTo>
                  <a:pt x="f185" y="f342"/>
                  <a:pt x="f343" y="f35"/>
                  <a:pt x="f344" y="f345"/>
                </a:cubicBezTo>
                <a:cubicBezTo>
                  <a:pt x="f346" y="f347"/>
                  <a:pt x="f348" y="f345"/>
                  <a:pt x="f349" y="f341"/>
                </a:cubicBezTo>
                <a:cubicBezTo>
                  <a:pt x="f350" y="f351"/>
                  <a:pt x="f350" y="f351"/>
                  <a:pt x="f350" y="f352"/>
                </a:cubicBezTo>
                <a:cubicBezTo>
                  <a:pt x="f353" y="f354"/>
                  <a:pt x="f355" y="f159"/>
                  <a:pt x="f356" y="f331"/>
                </a:cubicBezTo>
                <a:cubicBezTo>
                  <a:pt x="f73" y="f357"/>
                  <a:pt x="f75" y="f358"/>
                  <a:pt x="f41" y="f329"/>
                </a:cubicBezTo>
                <a:cubicBezTo>
                  <a:pt x="f359" y="f360"/>
                  <a:pt x="f361" y="f362"/>
                  <a:pt x="f61" y="f363"/>
                </a:cubicBezTo>
                <a:cubicBezTo>
                  <a:pt x="f56" y="f364"/>
                  <a:pt x="f365" y="f322"/>
                  <a:pt x="f366" y="f320"/>
                </a:cubicBezTo>
                <a:cubicBezTo>
                  <a:pt x="f367" y="f368"/>
                  <a:pt x="f369" y="f370"/>
                  <a:pt x="f371" y="f372"/>
                </a:cubicBezTo>
                <a:cubicBezTo>
                  <a:pt x="f373" y="f216"/>
                  <a:pt x="f374" y="f308"/>
                  <a:pt x="f307" y="f308"/>
                </a:cubicBezTo>
                <a:close/>
                <a:moveTo>
                  <a:pt x="f216" y="f375"/>
                </a:moveTo>
                <a:cubicBezTo>
                  <a:pt x="f188" y="f135"/>
                  <a:pt x="f188" y="f135"/>
                  <a:pt x="f18" y="f376"/>
                </a:cubicBezTo>
                <a:cubicBezTo>
                  <a:pt x="f377" y="f305"/>
                  <a:pt x="f378" y="f379"/>
                  <a:pt x="f380" y="f381"/>
                </a:cubicBezTo>
                <a:cubicBezTo>
                  <a:pt x="f382" y="f383"/>
                  <a:pt x="f167" y="f384"/>
                  <a:pt x="f385" y="f95"/>
                </a:cubicBezTo>
                <a:cubicBezTo>
                  <a:pt x="f386" y="f387"/>
                  <a:pt x="f388" y="f389"/>
                  <a:pt x="f390" y="f391"/>
                </a:cubicBezTo>
                <a:cubicBezTo>
                  <a:pt x="f392" y="f391"/>
                  <a:pt x="f393" y="f394"/>
                  <a:pt x="f395" y="f396"/>
                </a:cubicBezTo>
                <a:cubicBezTo>
                  <a:pt x="f397" y="f398"/>
                  <a:pt x="f346" y="f399"/>
                  <a:pt x="f400" y="f401"/>
                </a:cubicBezTo>
                <a:cubicBezTo>
                  <a:pt x="f402" y="f403"/>
                  <a:pt x="f107" y="f404"/>
                  <a:pt x="f405" y="f406"/>
                </a:cubicBezTo>
                <a:cubicBezTo>
                  <a:pt x="f348" y="f407"/>
                  <a:pt x="f408" y="f409"/>
                  <a:pt x="f410" y="f411"/>
                </a:cubicBezTo>
                <a:cubicBezTo>
                  <a:pt x="f369" y="f412"/>
                  <a:pt x="f413" y="f83"/>
                  <a:pt x="f414" y="f415"/>
                </a:cubicBezTo>
                <a:cubicBezTo>
                  <a:pt x="f416" y="f417"/>
                  <a:pt x="f379" y="f418"/>
                  <a:pt x="f419" y="f420"/>
                </a:cubicBezTo>
                <a:cubicBezTo>
                  <a:pt x="f421" y="f422"/>
                  <a:pt x="f423" y="f424"/>
                  <a:pt x="f425" y="f426"/>
                </a:cubicBezTo>
                <a:cubicBezTo>
                  <a:pt x="f88" y="f52"/>
                  <a:pt x="f427" y="f54"/>
                  <a:pt x="f428" y="f15"/>
                </a:cubicBezTo>
                <a:cubicBezTo>
                  <a:pt x="f429" y="f430"/>
                  <a:pt x="f61" y="f365"/>
                  <a:pt x="f41" y="f430"/>
                </a:cubicBezTo>
                <a:cubicBezTo>
                  <a:pt x="f19" y="f359"/>
                  <a:pt x="f57" y="f431"/>
                  <a:pt x="f432" y="f433"/>
                </a:cubicBezTo>
                <a:cubicBezTo>
                  <a:pt x="f434" y="f435"/>
                  <a:pt x="f436" y="f417"/>
                  <a:pt x="f437" y="f438"/>
                </a:cubicBezTo>
                <a:cubicBezTo>
                  <a:pt x="f211" y="f439"/>
                  <a:pt x="f243" y="f440"/>
                  <a:pt x="f441" y="f442"/>
                </a:cubicBezTo>
                <a:cubicBezTo>
                  <a:pt x="f443" y="f444"/>
                  <a:pt x="f245" y="f445"/>
                  <a:pt x="f446" y="f415"/>
                </a:cubicBezTo>
                <a:cubicBezTo>
                  <a:pt x="f447" y="f76"/>
                  <a:pt x="f182" y="f448"/>
                  <a:pt x="f216" y="f375"/>
                </a:cubicBezTo>
                <a:close/>
                <a:moveTo>
                  <a:pt x="f172" y="f449"/>
                </a:moveTo>
                <a:cubicBezTo>
                  <a:pt x="f450" y="f451"/>
                  <a:pt x="f450" y="f452"/>
                  <a:pt x="f453" y="f452"/>
                </a:cubicBezTo>
                <a:cubicBezTo>
                  <a:pt x="f316" y="f454"/>
                  <a:pt x="f455" y="f456"/>
                  <a:pt x="f188" y="f457"/>
                </a:cubicBezTo>
                <a:cubicBezTo>
                  <a:pt x="f458" y="f228"/>
                  <a:pt x="f450" y="f263"/>
                  <a:pt x="f459" y="f460"/>
                </a:cubicBezTo>
                <a:cubicBezTo>
                  <a:pt x="f167" y="f207"/>
                  <a:pt x="f459" y="f461"/>
                  <a:pt x="f462" y="f295"/>
                </a:cubicBezTo>
                <a:cubicBezTo>
                  <a:pt x="f316" y="f251"/>
                  <a:pt x="f463" y="f321"/>
                  <a:pt x="f464" y="f330"/>
                </a:cubicBezTo>
                <a:cubicBezTo>
                  <a:pt x="f465" y="f466"/>
                  <a:pt x="f467" y="f466"/>
                  <a:pt x="f213" y="f458"/>
                </a:cubicBezTo>
                <a:cubicBezTo>
                  <a:pt x="f467" y="f191"/>
                  <a:pt x="f468" y="f143"/>
                  <a:pt x="f469" y="f470"/>
                </a:cubicBezTo>
                <a:cubicBezTo>
                  <a:pt x="f443" y="f202"/>
                  <a:pt x="f336" y="f207"/>
                  <a:pt x="f26" y="f471"/>
                </a:cubicBezTo>
                <a:cubicBezTo>
                  <a:pt x="f472" y="f473"/>
                  <a:pt x="f26" y="f474"/>
                  <a:pt x="f463" y="f475"/>
                </a:cubicBezTo>
                <a:cubicBezTo>
                  <a:pt x="f476" y="f477"/>
                  <a:pt x="f209" y="f477"/>
                  <a:pt x="f311" y="f477"/>
                </a:cubicBezTo>
                <a:cubicBezTo>
                  <a:pt x="f30" y="f477"/>
                  <a:pt x="f478" y="f479"/>
                  <a:pt x="f480" y="f479"/>
                </a:cubicBezTo>
                <a:cubicBezTo>
                  <a:pt x="f481" y="f475"/>
                  <a:pt x="f482" y="f479"/>
                  <a:pt x="f483" y="f479"/>
                </a:cubicBezTo>
                <a:cubicBezTo>
                  <a:pt x="f484" y="f485"/>
                  <a:pt x="f239" y="f486"/>
                  <a:pt x="f181" y="f487"/>
                </a:cubicBezTo>
                <a:cubicBezTo>
                  <a:pt x="f488" y="f244"/>
                  <a:pt x="f489" y="f490"/>
                  <a:pt x="f38" y="f491"/>
                </a:cubicBezTo>
                <a:cubicBezTo>
                  <a:pt x="f492" y="f493"/>
                  <a:pt x="f114" y="f238"/>
                  <a:pt x="f494" y="f495"/>
                </a:cubicBezTo>
                <a:cubicBezTo>
                  <a:pt x="f496" y="f497"/>
                  <a:pt x="f498" y="f499"/>
                  <a:pt x="f225" y="f500"/>
                </a:cubicBezTo>
                <a:cubicBezTo>
                  <a:pt x="f112" y="f266"/>
                  <a:pt x="f501" y="f502"/>
                  <a:pt x="f503" y="f504"/>
                </a:cubicBezTo>
                <a:cubicBezTo>
                  <a:pt x="f307" y="f505"/>
                  <a:pt x="f506" y="f507"/>
                  <a:pt x="f508" y="f509"/>
                </a:cubicBezTo>
                <a:cubicBezTo>
                  <a:pt x="f510" y="f509"/>
                  <a:pt x="f173" y="f509"/>
                  <a:pt x="f171" y="f509"/>
                </a:cubicBezTo>
                <a:cubicBezTo>
                  <a:pt x="f370" y="f511"/>
                  <a:pt x="f512" y="f513"/>
                  <a:pt x="f325" y="f206"/>
                </a:cubicBezTo>
                <a:cubicBezTo>
                  <a:pt x="f357" y="f514"/>
                  <a:pt x="f515" y="f516"/>
                  <a:pt x="f154" y="f153"/>
                </a:cubicBezTo>
                <a:cubicBezTo>
                  <a:pt x="f517" y="f191"/>
                  <a:pt x="f31" y="f169"/>
                  <a:pt x="f517" y="f458"/>
                </a:cubicBezTo>
                <a:cubicBezTo>
                  <a:pt x="f355" y="f326"/>
                  <a:pt x="f39" y="f518"/>
                  <a:pt x="f361" y="f218"/>
                </a:cubicBezTo>
                <a:cubicBezTo>
                  <a:pt x="f54" y="f519"/>
                  <a:pt x="f56" y="f520"/>
                  <a:pt x="f521" y="f473"/>
                </a:cubicBezTo>
                <a:cubicBezTo>
                  <a:pt x="f522" y="f523"/>
                  <a:pt x="f349" y="f267"/>
                  <a:pt x="f524" y="f525"/>
                </a:cubicBezTo>
                <a:cubicBezTo>
                  <a:pt x="f53" y="f451"/>
                  <a:pt x="f526" y="f449"/>
                  <a:pt x="f331" y="f449"/>
                </a:cubicBezTo>
                <a:cubicBezTo>
                  <a:pt x="f315" y="f449"/>
                  <a:pt x="f527" y="f449"/>
                  <a:pt x="f528" y="f449"/>
                </a:cubicBezTo>
                <a:cubicBezTo>
                  <a:pt x="f32" y="f449"/>
                  <a:pt x="f529" y="f449"/>
                  <a:pt x="f340" y="f449"/>
                </a:cubicBezTo>
                <a:cubicBezTo>
                  <a:pt x="f340" y="f530"/>
                  <a:pt x="f340" y="f525"/>
                  <a:pt x="f340" y="f531"/>
                </a:cubicBezTo>
                <a:cubicBezTo>
                  <a:pt x="f340" y="f532"/>
                  <a:pt x="f340" y="f491"/>
                  <a:pt x="f340" y="f533"/>
                </a:cubicBezTo>
                <a:cubicBezTo>
                  <a:pt x="f340" y="f490"/>
                  <a:pt x="f311" y="f288"/>
                  <a:pt x="f187" y="f288"/>
                </a:cubicBezTo>
                <a:cubicBezTo>
                  <a:pt x="f26" y="f534"/>
                  <a:pt x="f535" y="f536"/>
                  <a:pt x="f537" y="f533"/>
                </a:cubicBezTo>
                <a:cubicBezTo>
                  <a:pt x="f537" y="f538"/>
                  <a:pt x="f537" y="f539"/>
                  <a:pt x="f537" y="f495"/>
                </a:cubicBezTo>
                <a:cubicBezTo>
                  <a:pt x="f537" y="f454"/>
                  <a:pt x="f537" y="f540"/>
                  <a:pt x="f537" y="f449"/>
                </a:cubicBezTo>
                <a:cubicBezTo>
                  <a:pt x="f125" y="f449"/>
                  <a:pt x="f249" y="f449"/>
                  <a:pt x="f172" y="f449"/>
                </a:cubicBezTo>
                <a:close/>
                <a:moveTo>
                  <a:pt x="f541" y="f449"/>
                </a:moveTo>
                <a:cubicBezTo>
                  <a:pt x="f59" y="f452"/>
                  <a:pt x="f542" y="f543"/>
                  <a:pt x="f150" y="f525"/>
                </a:cubicBezTo>
                <a:cubicBezTo>
                  <a:pt x="f339" y="f544"/>
                  <a:pt x="f71" y="f545"/>
                  <a:pt x="f546" y="f547"/>
                </a:cubicBezTo>
                <a:cubicBezTo>
                  <a:pt x="f548" y="f218"/>
                  <a:pt x="f3" y="f306"/>
                  <a:pt x="f383" y="f304"/>
                </a:cubicBezTo>
                <a:cubicBezTo>
                  <a:pt x="f549" y="f550"/>
                  <a:pt x="f551" y="f550"/>
                  <a:pt x="f285" y="f552"/>
                </a:cubicBezTo>
                <a:cubicBezTo>
                  <a:pt x="f296" y="f553"/>
                  <a:pt x="f120" y="f507"/>
                  <a:pt x="f554" y="f555"/>
                </a:cubicBezTo>
                <a:cubicBezTo>
                  <a:pt x="f554" y="f252"/>
                  <a:pt x="f556" y="f557"/>
                  <a:pt x="f106" y="f558"/>
                </a:cubicBezTo>
                <a:cubicBezTo>
                  <a:pt x="f559" y="f242"/>
                  <a:pt x="f560" y="f561"/>
                  <a:pt x="f562" y="f563"/>
                </a:cubicBezTo>
                <a:cubicBezTo>
                  <a:pt x="f564" y="f565"/>
                  <a:pt x="f299" y="f566"/>
                  <a:pt x="f567" y="f566"/>
                </a:cubicBezTo>
                <a:cubicBezTo>
                  <a:pt x="f91" y="f566"/>
                  <a:pt x="f568" y="f566"/>
                  <a:pt x="f569" y="f449"/>
                </a:cubicBezTo>
                <a:cubicBezTo>
                  <a:pt x="f2" y="f449"/>
                  <a:pt x="f570" y="f449"/>
                  <a:pt x="f541" y="f449"/>
                </a:cubicBezTo>
                <a:close/>
                <a:moveTo>
                  <a:pt x="f511" y="f571"/>
                </a:moveTo>
                <a:cubicBezTo>
                  <a:pt x="f520" y="f571"/>
                  <a:pt x="f224" y="f452"/>
                  <a:pt x="f260" y="f532"/>
                </a:cubicBezTo>
                <a:cubicBezTo>
                  <a:pt x="f572" y="f538"/>
                  <a:pt x="f502" y="f573"/>
                  <a:pt x="f272" y="f574"/>
                </a:cubicBezTo>
                <a:cubicBezTo>
                  <a:pt x="f575" y="f523"/>
                  <a:pt x="f576" y="f258"/>
                  <a:pt x="f475" y="f255"/>
                </a:cubicBezTo>
                <a:cubicBezTo>
                  <a:pt x="f577" y="f578"/>
                  <a:pt x="f553" y="f263"/>
                  <a:pt x="f132" y="f520"/>
                </a:cubicBezTo>
                <a:cubicBezTo>
                  <a:pt x="f203" y="f519"/>
                  <a:pt x="f202" y="f220"/>
                  <a:pt x="f16" y="f222"/>
                </a:cubicBezTo>
                <a:cubicBezTo>
                  <a:pt x="f518" y="f224"/>
                  <a:pt x="f16" y="f557"/>
                  <a:pt x="f579" y="f580"/>
                </a:cubicBezTo>
                <a:cubicBezTo>
                  <a:pt x="f581" y="f576"/>
                  <a:pt x="f134" y="f582"/>
                  <a:pt x="f583" y="f502"/>
                </a:cubicBezTo>
                <a:cubicBezTo>
                  <a:pt x="f584" y="f264"/>
                  <a:pt x="f550" y="f575"/>
                  <a:pt x="f295" y="f585"/>
                </a:cubicBezTo>
                <a:cubicBezTo>
                  <a:pt x="f295" y="f586"/>
                  <a:pt x="f134" y="f587"/>
                  <a:pt x="f579" y="f233"/>
                </a:cubicBezTo>
                <a:cubicBezTo>
                  <a:pt x="f588" y="f266"/>
                  <a:pt x="f589" y="f233"/>
                  <a:pt x="f590" y="f233"/>
                </a:cubicBezTo>
                <a:cubicBezTo>
                  <a:pt x="f591" y="f266"/>
                  <a:pt x="f378" y="f574"/>
                  <a:pt x="f192" y="f592"/>
                </a:cubicBezTo>
                <a:cubicBezTo>
                  <a:pt x="f516" y="f593"/>
                  <a:pt x="f192" y="f594"/>
                  <a:pt x="f591" y="f595"/>
                </a:cubicBezTo>
                <a:cubicBezTo>
                  <a:pt x="f596" y="f267"/>
                  <a:pt x="f203" y="f536"/>
                  <a:pt x="f588" y="f597"/>
                </a:cubicBezTo>
                <a:cubicBezTo>
                  <a:pt x="f589" y="f491"/>
                  <a:pt x="f198" y="f598"/>
                  <a:pt x="f130" y="f598"/>
                </a:cubicBezTo>
                <a:cubicBezTo>
                  <a:pt x="f599" y="f598"/>
                  <a:pt x="f200" y="f600"/>
                  <a:pt x="f601" y="f602"/>
                </a:cubicBezTo>
                <a:cubicBezTo>
                  <a:pt x="f603" y="f604"/>
                  <a:pt x="f200" y="f605"/>
                  <a:pt x="f606" y="f607"/>
                </a:cubicBezTo>
                <a:cubicBezTo>
                  <a:pt x="f596" y="f566"/>
                  <a:pt x="f461" y="f608"/>
                  <a:pt x="f511" y="f571"/>
                </a:cubicBezTo>
                <a:close/>
                <a:moveTo>
                  <a:pt x="f609" y="f610"/>
                </a:moveTo>
                <a:cubicBezTo>
                  <a:pt x="f167" y="f144"/>
                  <a:pt x="f611" y="f73"/>
                  <a:pt x="f462" y="f140"/>
                </a:cubicBezTo>
                <a:cubicBezTo>
                  <a:pt x="f462" y="f612"/>
                  <a:pt x="f170" y="f54"/>
                  <a:pt x="f466" y="f431"/>
                </a:cubicBezTo>
                <a:cubicBezTo>
                  <a:pt x="f613" y="f426"/>
                  <a:pt x="f537" y="f614"/>
                  <a:pt x="f308" y="f424"/>
                </a:cubicBezTo>
                <a:cubicBezTo>
                  <a:pt x="f615" y="f433"/>
                  <a:pt x="f478" y="f616"/>
                  <a:pt x="f480" y="f617"/>
                </a:cubicBezTo>
                <a:cubicBezTo>
                  <a:pt x="f618" y="f361"/>
                  <a:pt x="f121" y="f619"/>
                  <a:pt x="f620" y="f142"/>
                </a:cubicBezTo>
                <a:cubicBezTo>
                  <a:pt x="f621" y="f366"/>
                  <a:pt x="f622" y="f72"/>
                  <a:pt x="f623" y="f37"/>
                </a:cubicBezTo>
                <a:cubicBezTo>
                  <a:pt x="f437" y="f624"/>
                  <a:pt x="f535" y="f371"/>
                  <a:pt x="f609" y="f610"/>
                </a:cubicBezTo>
                <a:close/>
                <a:moveTo>
                  <a:pt x="f625" y="f626"/>
                </a:moveTo>
                <a:cubicBezTo>
                  <a:pt x="f625" y="f627"/>
                  <a:pt x="f625" y="f455"/>
                  <a:pt x="f628" y="f20"/>
                </a:cubicBezTo>
                <a:cubicBezTo>
                  <a:pt x="f402" y="f611"/>
                  <a:pt x="f368" y="f326"/>
                  <a:pt x="f230" y="f323"/>
                </a:cubicBezTo>
                <a:cubicBezTo>
                  <a:pt x="f629" y="f139"/>
                  <a:pt x="f434" y="f139"/>
                  <a:pt x="f630" y="f151"/>
                </a:cubicBezTo>
                <a:cubicBezTo>
                  <a:pt x="f631" y="f632"/>
                  <a:pt x="f113" y="f127"/>
                  <a:pt x="f114" y="f170"/>
                </a:cubicBezTo>
                <a:cubicBezTo>
                  <a:pt x="f219" y="f172"/>
                  <a:pt x="f633" y="f634"/>
                  <a:pt x="f633" y="f635"/>
                </a:cubicBezTo>
                <a:cubicBezTo>
                  <a:pt x="f393" y="f188"/>
                  <a:pt x="f115" y="f636"/>
                  <a:pt x="f492" y="f626"/>
                </a:cubicBezTo>
                <a:cubicBezTo>
                  <a:pt x="f637" y="f626"/>
                  <a:pt x="f638" y="f626"/>
                  <a:pt x="f625" y="f626"/>
                </a:cubicBezTo>
                <a:close/>
                <a:moveTo>
                  <a:pt x="f555" y="f464"/>
                </a:moveTo>
                <a:cubicBezTo>
                  <a:pt x="f505" y="f537"/>
                  <a:pt x="f639" y="f328"/>
                  <a:pt x="f208" y="f470"/>
                </a:cubicBezTo>
                <a:cubicBezTo>
                  <a:pt x="f639" y="f162"/>
                  <a:pt x="f640" y="f130"/>
                  <a:pt x="f504" y="f378"/>
                </a:cubicBezTo>
                <a:cubicBezTo>
                  <a:pt x="f641" y="f642"/>
                  <a:pt x="f582" y="f643"/>
                  <a:pt x="f487" y="f644"/>
                </a:cubicBezTo>
                <a:cubicBezTo>
                  <a:pt x="f582" y="f243"/>
                  <a:pt x="f645" y="f241"/>
                  <a:pt x="f555" y="f464"/>
                </a:cubicBezTo>
                <a:close/>
                <a:moveTo>
                  <a:pt x="f432" y="f626"/>
                </a:moveTo>
                <a:cubicBezTo>
                  <a:pt x="f646" y="f455"/>
                  <a:pt x="f647" y="f190"/>
                  <a:pt x="f348" y="f648"/>
                </a:cubicBezTo>
                <a:cubicBezTo>
                  <a:pt x="f649" y="f518"/>
                  <a:pt x="f364" y="f579"/>
                  <a:pt x="f236" y="f134"/>
                </a:cubicBezTo>
                <a:cubicBezTo>
                  <a:pt x="f44" y="f14"/>
                  <a:pt x="f510" y="f14"/>
                  <a:pt x="f650" y="f14"/>
                </a:cubicBezTo>
                <a:cubicBezTo>
                  <a:pt x="f650" y="f198"/>
                  <a:pt x="f307" y="f192"/>
                  <a:pt x="f46" y="f162"/>
                </a:cubicBezTo>
                <a:cubicBezTo>
                  <a:pt x="f651" y="f599"/>
                  <a:pt x="f652" y="f382"/>
                  <a:pt x="f653" y="f330"/>
                </a:cubicBezTo>
                <a:cubicBezTo>
                  <a:pt x="f654" y="f188"/>
                  <a:pt x="f432" y="f655"/>
                  <a:pt x="f432" y="f626"/>
                </a:cubicBezTo>
                <a:close/>
                <a:moveTo>
                  <a:pt x="f599" y="f228"/>
                </a:moveTo>
                <a:cubicBezTo>
                  <a:pt x="f380" y="f656"/>
                  <a:pt x="f601" y="f471"/>
                  <a:pt x="f194" y="f10"/>
                </a:cubicBezTo>
                <a:cubicBezTo>
                  <a:pt x="f196" y="f214"/>
                  <a:pt x="f591" y="f509"/>
                  <a:pt x="f657" y="f553"/>
                </a:cubicBezTo>
                <a:cubicBezTo>
                  <a:pt x="f658" y="f274"/>
                  <a:pt x="f130" y="f550"/>
                  <a:pt x="f251" y="f302"/>
                </a:cubicBezTo>
                <a:cubicBezTo>
                  <a:pt x="f136" y="f14"/>
                  <a:pt x="f145" y="f204"/>
                  <a:pt x="f129" y="f659"/>
                </a:cubicBezTo>
                <a:cubicBezTo>
                  <a:pt x="f660" y="f208"/>
                  <a:pt x="f323" y="f507"/>
                  <a:pt x="f382" y="f218"/>
                </a:cubicBezTo>
                <a:cubicBezTo>
                  <a:pt x="f661" y="f572"/>
                  <a:pt x="f662" y="f266"/>
                  <a:pt x="f462" y="f288"/>
                </a:cubicBezTo>
                <a:cubicBezTo>
                  <a:pt x="f170" y="f533"/>
                  <a:pt x="f611" y="f491"/>
                  <a:pt x="f191" y="f454"/>
                </a:cubicBezTo>
                <a:cubicBezTo>
                  <a:pt x="f197" y="f598"/>
                  <a:pt x="f205" y="f533"/>
                  <a:pt x="f129" y="f267"/>
                </a:cubicBezTo>
                <a:cubicBezTo>
                  <a:pt x="f205" y="f244"/>
                  <a:pt x="f141" y="f587"/>
                  <a:pt x="f599" y="f228"/>
                </a:cubicBezTo>
                <a:close/>
                <a:moveTo>
                  <a:pt x="f392" y="f500"/>
                </a:moveTo>
                <a:cubicBezTo>
                  <a:pt x="f663" y="f664"/>
                  <a:pt x="f665" y="f585"/>
                  <a:pt x="f666" y="f547"/>
                </a:cubicBezTo>
                <a:cubicBezTo>
                  <a:pt x="f489" y="f479"/>
                  <a:pt x="f622" y="f218"/>
                  <a:pt x="f667" y="f254"/>
                </a:cubicBezTo>
                <a:cubicBezTo>
                  <a:pt x="f527" y="f10"/>
                  <a:pt x="f119" y="f214"/>
                  <a:pt x="f668" y="f214"/>
                </a:cubicBezTo>
                <a:cubicBezTo>
                  <a:pt x="f492" y="f210"/>
                  <a:pt x="f669" y="f210"/>
                  <a:pt x="f496" y="f210"/>
                </a:cubicBezTo>
                <a:cubicBezTo>
                  <a:pt x="f670" y="f479"/>
                  <a:pt x="f671" y="f270"/>
                  <a:pt x="f392" y="f500"/>
                </a:cubicBezTo>
                <a:close/>
                <a:moveTo>
                  <a:pt x="f237" y="f672"/>
                </a:moveTo>
                <a:cubicBezTo>
                  <a:pt x="f498" y="f162"/>
                  <a:pt x="f673" y="f16"/>
                  <a:pt x="f114" y="f204"/>
                </a:cubicBezTo>
                <a:cubicBezTo>
                  <a:pt x="f674" y="f550"/>
                  <a:pt x="f675" y="f14"/>
                  <a:pt x="f489" y="f298"/>
                </a:cubicBezTo>
                <a:cubicBezTo>
                  <a:pt x="f621" y="f516"/>
                  <a:pt x="f676" y="f380"/>
                  <a:pt x="f527" y="f141"/>
                </a:cubicBezTo>
                <a:cubicBezTo>
                  <a:pt x="f392" y="f326"/>
                  <a:pt x="f677" y="f151"/>
                  <a:pt x="f237" y="f672"/>
                </a:cubicBezTo>
                <a:close/>
                <a:moveTo>
                  <a:pt x="f678" y="f679"/>
                </a:moveTo>
                <a:cubicBezTo>
                  <a:pt x="f680" y="f343"/>
                  <a:pt x="f582" y="f313"/>
                  <a:pt x="f292" y="f681"/>
                </a:cubicBezTo>
                <a:cubicBezTo>
                  <a:pt x="f555" y="f621"/>
                  <a:pt x="f504" y="f682"/>
                  <a:pt x="f504" y="f182"/>
                </a:cubicBezTo>
                <a:cubicBezTo>
                  <a:pt x="f504" y="f36"/>
                  <a:pt x="f292" y="f683"/>
                  <a:pt x="f684" y="f121"/>
                </a:cubicBezTo>
                <a:cubicBezTo>
                  <a:pt x="f685" y="f686"/>
                  <a:pt x="f687" y="f482"/>
                  <a:pt x="f587" y="f185"/>
                </a:cubicBezTo>
                <a:cubicBezTo>
                  <a:pt x="f680" y="f185"/>
                  <a:pt x="f688" y="f447"/>
                  <a:pt x="f574" y="f689"/>
                </a:cubicBezTo>
                <a:cubicBezTo>
                  <a:pt x="f690" y="f180"/>
                  <a:pt x="f240" y="f691"/>
                  <a:pt x="f678" y="f679"/>
                </a:cubicBezTo>
                <a:close/>
                <a:moveTo>
                  <a:pt x="f692" y="f693"/>
                </a:moveTo>
                <a:cubicBezTo>
                  <a:pt x="f481" y="f552"/>
                  <a:pt x="f694" y="f583"/>
                  <a:pt x="f695" y="f201"/>
                </a:cubicBezTo>
                <a:cubicBezTo>
                  <a:pt x="f696" y="f14"/>
                  <a:pt x="f697" y="f461"/>
                  <a:pt x="f698" y="f12"/>
                </a:cubicBezTo>
                <a:cubicBezTo>
                  <a:pt x="f696" y="f256"/>
                  <a:pt x="f699" y="f700"/>
                  <a:pt x="f692" y="f693"/>
                </a:cubicBezTo>
                <a:close/>
                <a:moveTo>
                  <a:pt x="f483" y="f205"/>
                </a:moveTo>
                <a:cubicBezTo>
                  <a:pt x="f180" y="f167"/>
                  <a:pt x="f484" y="f701"/>
                  <a:pt x="f702" y="f176"/>
                </a:cubicBezTo>
                <a:cubicBezTo>
                  <a:pt x="f489" y="f703"/>
                  <a:pt x="f622" y="f704"/>
                  <a:pt x="f666" y="f450"/>
                </a:cubicBezTo>
                <a:cubicBezTo>
                  <a:pt x="f705" y="f609"/>
                  <a:pt x="f706" y="f661"/>
                  <a:pt x="f483" y="f20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1" name="Freeform 36">
            <a:extLst>
              <a:ext uri="{FF2B5EF4-FFF2-40B4-BE49-F238E27FC236}">
                <a16:creationId xmlns:a16="http://schemas.microsoft.com/office/drawing/2014/main" id="{BCD8A611-D595-D3F6-A784-B7949FB5AFC8}"/>
              </a:ext>
            </a:extLst>
          </p:cNvPr>
          <p:cNvSpPr/>
          <p:nvPr/>
        </p:nvSpPr>
        <p:spPr>
          <a:xfrm>
            <a:off x="4949830" y="3829049"/>
            <a:ext cx="428625" cy="2365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4"/>
              <a:gd name="f7" fmla="val 113"/>
              <a:gd name="f8" fmla="val 102"/>
              <a:gd name="f9" fmla="val 126"/>
              <a:gd name="f10" fmla="val 149"/>
              <a:gd name="f11" fmla="val 173"/>
              <a:gd name="f12" fmla="val 1"/>
              <a:gd name="f13" fmla="val 193"/>
              <a:gd name="f14" fmla="val 14"/>
              <a:gd name="f15" fmla="val 199"/>
              <a:gd name="f16" fmla="val 34"/>
              <a:gd name="f17" fmla="val 190"/>
              <a:gd name="f18" fmla="val 79"/>
              <a:gd name="f19" fmla="val 112"/>
              <a:gd name="f20" fmla="val 103"/>
              <a:gd name="f21" fmla="val 56"/>
              <a:gd name="f22" fmla="val 15"/>
              <a:gd name="f23" fmla="val 80"/>
              <a:gd name="f24" fmla="val 4"/>
              <a:gd name="f25" fmla="val 10"/>
              <a:gd name="f26" fmla="val 31"/>
              <a:gd name="f27" fmla="val 54"/>
              <a:gd name="f28" fmla="val 78"/>
              <a:gd name="f29" fmla="val 51"/>
              <a:gd name="f30" fmla="val 62"/>
              <a:gd name="f31" fmla="val 76"/>
              <a:gd name="f32" fmla="val 95"/>
              <a:gd name="f33" fmla="val 134"/>
              <a:gd name="f34" fmla="val 90"/>
              <a:gd name="f35" fmla="val 153"/>
              <a:gd name="f36" fmla="val 128"/>
              <a:gd name="f37" fmla="val 45"/>
              <a:gd name="f38" fmla="val 72"/>
              <a:gd name="f39" fmla="+- 0 0 -90"/>
              <a:gd name="f40" fmla="*/ f3 1 204"/>
              <a:gd name="f41" fmla="*/ f4 1 113"/>
              <a:gd name="f42" fmla="val f5"/>
              <a:gd name="f43" fmla="val f6"/>
              <a:gd name="f44" fmla="val f7"/>
              <a:gd name="f45" fmla="*/ f39 f0 1"/>
              <a:gd name="f46" fmla="+- f44 0 f42"/>
              <a:gd name="f47" fmla="+- f43 0 f42"/>
              <a:gd name="f48" fmla="*/ f45 1 f2"/>
              <a:gd name="f49" fmla="*/ f47 1 204"/>
              <a:gd name="f50" fmla="*/ f46 1 113"/>
              <a:gd name="f51" fmla="*/ 102 f47 1"/>
              <a:gd name="f52" fmla="*/ 0 f46 1"/>
              <a:gd name="f53" fmla="*/ 173 f47 1"/>
              <a:gd name="f54" fmla="*/ 1 f46 1"/>
              <a:gd name="f55" fmla="*/ 199 f47 1"/>
              <a:gd name="f56" fmla="*/ 34 f46 1"/>
              <a:gd name="f57" fmla="*/ 103 f47 1"/>
              <a:gd name="f58" fmla="*/ 112 f46 1"/>
              <a:gd name="f59" fmla="*/ 4 f47 1"/>
              <a:gd name="f60" fmla="*/ 31 f47 1"/>
              <a:gd name="f61" fmla="*/ 51 f47 1"/>
              <a:gd name="f62" fmla="*/ 62 f46 1"/>
              <a:gd name="f63" fmla="*/ 153 f47 1"/>
              <a:gd name="f64" fmla="+- f48 0 f1"/>
              <a:gd name="f65" fmla="*/ f51 1 204"/>
              <a:gd name="f66" fmla="*/ f52 1 113"/>
              <a:gd name="f67" fmla="*/ f53 1 204"/>
              <a:gd name="f68" fmla="*/ f54 1 113"/>
              <a:gd name="f69" fmla="*/ f55 1 204"/>
              <a:gd name="f70" fmla="*/ f56 1 113"/>
              <a:gd name="f71" fmla="*/ f57 1 204"/>
              <a:gd name="f72" fmla="*/ f58 1 113"/>
              <a:gd name="f73" fmla="*/ f59 1 204"/>
              <a:gd name="f74" fmla="*/ f60 1 204"/>
              <a:gd name="f75" fmla="*/ f61 1 204"/>
              <a:gd name="f76" fmla="*/ f62 1 113"/>
              <a:gd name="f77" fmla="*/ f63 1 204"/>
              <a:gd name="f78" fmla="*/ 0 1 f49"/>
              <a:gd name="f79" fmla="*/ f43 1 f49"/>
              <a:gd name="f80" fmla="*/ 0 1 f50"/>
              <a:gd name="f81" fmla="*/ f44 1 f50"/>
              <a:gd name="f82" fmla="*/ f65 1 f49"/>
              <a:gd name="f83" fmla="*/ f66 1 f50"/>
              <a:gd name="f84" fmla="*/ f67 1 f49"/>
              <a:gd name="f85" fmla="*/ f68 1 f50"/>
              <a:gd name="f86" fmla="*/ f69 1 f49"/>
              <a:gd name="f87" fmla="*/ f70 1 f50"/>
              <a:gd name="f88" fmla="*/ f71 1 f49"/>
              <a:gd name="f89" fmla="*/ f72 1 f50"/>
              <a:gd name="f90" fmla="*/ f73 1 f49"/>
              <a:gd name="f91" fmla="*/ f74 1 f49"/>
              <a:gd name="f92" fmla="*/ f75 1 f49"/>
              <a:gd name="f93" fmla="*/ f76 1 f50"/>
              <a:gd name="f94" fmla="*/ f77 1 f49"/>
              <a:gd name="f95" fmla="*/ f78 f40 1"/>
              <a:gd name="f96" fmla="*/ f79 f40 1"/>
              <a:gd name="f97" fmla="*/ f81 f41 1"/>
              <a:gd name="f98" fmla="*/ f80 f41 1"/>
              <a:gd name="f99" fmla="*/ f82 f40 1"/>
              <a:gd name="f100" fmla="*/ f83 f41 1"/>
              <a:gd name="f101" fmla="*/ f84 f40 1"/>
              <a:gd name="f102" fmla="*/ f85 f41 1"/>
              <a:gd name="f103" fmla="*/ f86 f40 1"/>
              <a:gd name="f104" fmla="*/ f87 f41 1"/>
              <a:gd name="f105" fmla="*/ f88 f40 1"/>
              <a:gd name="f106" fmla="*/ f89 f41 1"/>
              <a:gd name="f107" fmla="*/ f90 f40 1"/>
              <a:gd name="f108" fmla="*/ f91 f40 1"/>
              <a:gd name="f109" fmla="*/ f92 f40 1"/>
              <a:gd name="f110" fmla="*/ f93 f41 1"/>
              <a:gd name="f111" fmla="*/ f9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99" y="f100"/>
              </a:cxn>
              <a:cxn ang="f64">
                <a:pos x="f101" y="f102"/>
              </a:cxn>
              <a:cxn ang="f64">
                <a:pos x="f103" y="f104"/>
              </a:cxn>
              <a:cxn ang="f64">
                <a:pos x="f105" y="f106"/>
              </a:cxn>
              <a:cxn ang="f64">
                <a:pos x="f107" y="f104"/>
              </a:cxn>
              <a:cxn ang="f64">
                <a:pos x="f108" y="f102"/>
              </a:cxn>
              <a:cxn ang="f64">
                <a:pos x="f99" y="f100"/>
              </a:cxn>
              <a:cxn ang="f64">
                <a:pos x="f109" y="f110"/>
              </a:cxn>
              <a:cxn ang="f64">
                <a:pos x="f111" y="f110"/>
              </a:cxn>
              <a:cxn ang="f64">
                <a:pos x="f109" y="f110"/>
              </a:cxn>
            </a:cxnLst>
            <a:rect l="f95" t="f98" r="f96" b="f97"/>
            <a:pathLst>
              <a:path w="204" h="113">
                <a:moveTo>
                  <a:pt x="f8" y="f5"/>
                </a:moveTo>
                <a:cubicBezTo>
                  <a:pt x="f9" y="f5"/>
                  <a:pt x="f10" y="f5"/>
                  <a:pt x="f11" y="f12"/>
                </a:cubicBezTo>
                <a:cubicBezTo>
                  <a:pt x="f13" y="f12"/>
                  <a:pt x="f6" y="f14"/>
                  <a:pt x="f15" y="f16"/>
                </a:cubicBezTo>
                <a:cubicBezTo>
                  <a:pt x="f17" y="f18"/>
                  <a:pt x="f10" y="f19"/>
                  <a:pt x="f20" y="f19"/>
                </a:cubicBezTo>
                <a:cubicBezTo>
                  <a:pt x="f21" y="f7"/>
                  <a:pt x="f22" y="f23"/>
                  <a:pt x="f24" y="f16"/>
                </a:cubicBezTo>
                <a:cubicBezTo>
                  <a:pt x="f5" y="f14"/>
                  <a:pt x="f25" y="f12"/>
                  <a:pt x="f26" y="f12"/>
                </a:cubicBezTo>
                <a:cubicBezTo>
                  <a:pt x="f27" y="f5"/>
                  <a:pt x="f28" y="f5"/>
                  <a:pt x="f8" y="f5"/>
                </a:cubicBezTo>
                <a:close/>
                <a:moveTo>
                  <a:pt x="f29" y="f30"/>
                </a:moveTo>
                <a:cubicBezTo>
                  <a:pt x="f31" y="f32"/>
                  <a:pt x="f33" y="f34"/>
                  <a:pt x="f35" y="f30"/>
                </a:cubicBezTo>
                <a:cubicBezTo>
                  <a:pt x="f36" y="f37"/>
                  <a:pt x="f38" y="f37"/>
                  <a:pt x="f29" y="f30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2" name="Freeform 37">
            <a:extLst>
              <a:ext uri="{FF2B5EF4-FFF2-40B4-BE49-F238E27FC236}">
                <a16:creationId xmlns:a16="http://schemas.microsoft.com/office/drawing/2014/main" id="{CA83DFC2-F5F1-1B0D-15A5-DE813A0A940A}"/>
              </a:ext>
            </a:extLst>
          </p:cNvPr>
          <p:cNvSpPr/>
          <p:nvPr/>
        </p:nvSpPr>
        <p:spPr>
          <a:xfrm>
            <a:off x="5348289" y="3530598"/>
            <a:ext cx="141283" cy="1412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7"/>
              <a:gd name="f7" fmla="val 34"/>
              <a:gd name="f8" fmla="val 66"/>
              <a:gd name="f9" fmla="val 53"/>
              <a:gd name="f10" fmla="val 52"/>
              <a:gd name="f11" fmla="val 33"/>
              <a:gd name="f12" fmla="val 14"/>
              <a:gd name="f13" fmla="val 15"/>
              <a:gd name="f14" fmla="+- 0 0 -90"/>
              <a:gd name="f15" fmla="*/ f3 1 67"/>
              <a:gd name="f16" fmla="*/ f4 1 67"/>
              <a:gd name="f17" fmla="val f5"/>
              <a:gd name="f18" fmla="val f6"/>
              <a:gd name="f19" fmla="*/ f14 f0 1"/>
              <a:gd name="f20" fmla="+- f18 0 f17"/>
              <a:gd name="f21" fmla="*/ f19 1 f2"/>
              <a:gd name="f22" fmla="*/ f20 1 67"/>
              <a:gd name="f23" fmla="*/ 67 f20 1"/>
              <a:gd name="f24" fmla="*/ 34 f20 1"/>
              <a:gd name="f25" fmla="*/ 33 f20 1"/>
              <a:gd name="f26" fmla="*/ 0 f20 1"/>
              <a:gd name="f27" fmla="+- f21 0 f1"/>
              <a:gd name="f28" fmla="*/ f23 1 67"/>
              <a:gd name="f29" fmla="*/ f24 1 67"/>
              <a:gd name="f30" fmla="*/ f25 1 67"/>
              <a:gd name="f31" fmla="*/ f26 1 67"/>
              <a:gd name="f32" fmla="*/ 0 1 f22"/>
              <a:gd name="f33" fmla="*/ f18 1 f22"/>
              <a:gd name="f34" fmla="*/ f28 1 f22"/>
              <a:gd name="f35" fmla="*/ f29 1 f22"/>
              <a:gd name="f36" fmla="*/ f30 1 f22"/>
              <a:gd name="f37" fmla="*/ f31 1 f22"/>
              <a:gd name="f38" fmla="*/ f32 f15 1"/>
              <a:gd name="f39" fmla="*/ f33 f15 1"/>
              <a:gd name="f40" fmla="*/ f33 f16 1"/>
              <a:gd name="f41" fmla="*/ f32 f16 1"/>
              <a:gd name="f42" fmla="*/ f34 f15 1"/>
              <a:gd name="f43" fmla="*/ f35 f16 1"/>
              <a:gd name="f44" fmla="*/ f36 f15 1"/>
              <a:gd name="f45" fmla="*/ f34 f16 1"/>
              <a:gd name="f46" fmla="*/ f37 f15 1"/>
              <a:gd name="f47" fmla="*/ f36 f16 1"/>
              <a:gd name="f48" fmla="*/ f35 f15 1"/>
              <a:gd name="f49" fmla="*/ f37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2" y="f43"/>
              </a:cxn>
              <a:cxn ang="f27">
                <a:pos x="f44" y="f45"/>
              </a:cxn>
              <a:cxn ang="f27">
                <a:pos x="f46" y="f47"/>
              </a:cxn>
              <a:cxn ang="f27">
                <a:pos x="f48" y="f49"/>
              </a:cxn>
              <a:cxn ang="f27">
                <a:pos x="f42" y="f43"/>
              </a:cxn>
            </a:cxnLst>
            <a:rect l="f38" t="f41" r="f39" b="f40"/>
            <a:pathLst>
              <a:path w="67" h="67">
                <a:moveTo>
                  <a:pt x="f6" y="f7"/>
                </a:moveTo>
                <a:cubicBezTo>
                  <a:pt x="f8" y="f9"/>
                  <a:pt x="f10" y="f6"/>
                  <a:pt x="f11" y="f6"/>
                </a:cubicBezTo>
                <a:cubicBezTo>
                  <a:pt x="f12" y="f6"/>
                  <a:pt x="f5" y="f10"/>
                  <a:pt x="f5" y="f11"/>
                </a:cubicBezTo>
                <a:cubicBezTo>
                  <a:pt x="f5" y="f12"/>
                  <a:pt x="f13" y="f5"/>
                  <a:pt x="f7" y="f5"/>
                </a:cubicBezTo>
                <a:cubicBezTo>
                  <a:pt x="f10" y="f5"/>
                  <a:pt x="f6" y="f13"/>
                  <a:pt x="f6" y="f7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3" name="Freeform 38">
            <a:extLst>
              <a:ext uri="{FF2B5EF4-FFF2-40B4-BE49-F238E27FC236}">
                <a16:creationId xmlns:a16="http://schemas.microsoft.com/office/drawing/2014/main" id="{BB3C8C83-D600-F2E3-2297-E42E860BDC59}"/>
              </a:ext>
            </a:extLst>
          </p:cNvPr>
          <p:cNvSpPr/>
          <p:nvPr/>
        </p:nvSpPr>
        <p:spPr>
          <a:xfrm>
            <a:off x="4838703" y="3530598"/>
            <a:ext cx="141283" cy="1412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7"/>
              <a:gd name="f7" fmla="val 34"/>
              <a:gd name="f8" fmla="val 66"/>
              <a:gd name="f9" fmla="val 52"/>
              <a:gd name="f10" fmla="val 51"/>
              <a:gd name="f11" fmla="val 33"/>
              <a:gd name="f12" fmla="val 15"/>
              <a:gd name="f13" fmla="val 14"/>
              <a:gd name="f14" fmla="val 53"/>
              <a:gd name="f15" fmla="+- 0 0 -90"/>
              <a:gd name="f16" fmla="*/ f3 1 67"/>
              <a:gd name="f17" fmla="*/ f4 1 67"/>
              <a:gd name="f18" fmla="val f5"/>
              <a:gd name="f19" fmla="val f6"/>
              <a:gd name="f20" fmla="*/ f15 f0 1"/>
              <a:gd name="f21" fmla="+- f19 0 f18"/>
              <a:gd name="f22" fmla="*/ f20 1 f2"/>
              <a:gd name="f23" fmla="*/ f21 1 67"/>
              <a:gd name="f24" fmla="*/ 67 f21 1"/>
              <a:gd name="f25" fmla="*/ 34 f21 1"/>
              <a:gd name="f26" fmla="*/ 33 f21 1"/>
              <a:gd name="f27" fmla="*/ 0 f21 1"/>
              <a:gd name="f28" fmla="+- f22 0 f1"/>
              <a:gd name="f29" fmla="*/ f24 1 67"/>
              <a:gd name="f30" fmla="*/ f25 1 67"/>
              <a:gd name="f31" fmla="*/ f26 1 67"/>
              <a:gd name="f32" fmla="*/ f27 1 67"/>
              <a:gd name="f33" fmla="*/ 0 1 f23"/>
              <a:gd name="f34" fmla="*/ f19 1 f23"/>
              <a:gd name="f35" fmla="*/ f29 1 f23"/>
              <a:gd name="f36" fmla="*/ f30 1 f23"/>
              <a:gd name="f37" fmla="*/ f31 1 f23"/>
              <a:gd name="f38" fmla="*/ f32 1 f23"/>
              <a:gd name="f39" fmla="*/ f33 f16 1"/>
              <a:gd name="f40" fmla="*/ f34 f16 1"/>
              <a:gd name="f41" fmla="*/ f34 f17 1"/>
              <a:gd name="f42" fmla="*/ f33 f17 1"/>
              <a:gd name="f43" fmla="*/ f35 f16 1"/>
              <a:gd name="f44" fmla="*/ f36 f17 1"/>
              <a:gd name="f45" fmla="*/ f37 f16 1"/>
              <a:gd name="f46" fmla="*/ f35 f17 1"/>
              <a:gd name="f47" fmla="*/ f38 f16 1"/>
              <a:gd name="f48" fmla="*/ f37 f17 1"/>
              <a:gd name="f49" fmla="*/ f36 f16 1"/>
              <a:gd name="f50" fmla="*/ f38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3" y="f44"/>
              </a:cxn>
              <a:cxn ang="f28">
                <a:pos x="f45" y="f46"/>
              </a:cxn>
              <a:cxn ang="f28">
                <a:pos x="f47" y="f48"/>
              </a:cxn>
              <a:cxn ang="f28">
                <a:pos x="f49" y="f50"/>
              </a:cxn>
              <a:cxn ang="f28">
                <a:pos x="f43" y="f44"/>
              </a:cxn>
            </a:cxnLst>
            <a:rect l="f39" t="f42" r="f40" b="f41"/>
            <a:pathLst>
              <a:path w="67" h="67">
                <a:moveTo>
                  <a:pt x="f6" y="f7"/>
                </a:moveTo>
                <a:cubicBezTo>
                  <a:pt x="f8" y="f9"/>
                  <a:pt x="f10" y="f6"/>
                  <a:pt x="f11" y="f6"/>
                </a:cubicBezTo>
                <a:cubicBezTo>
                  <a:pt x="f12" y="f6"/>
                  <a:pt x="f5" y="f9"/>
                  <a:pt x="f5" y="f11"/>
                </a:cubicBezTo>
                <a:cubicBezTo>
                  <a:pt x="f5" y="f13"/>
                  <a:pt x="f12" y="f5"/>
                  <a:pt x="f7" y="f5"/>
                </a:cubicBezTo>
                <a:cubicBezTo>
                  <a:pt x="f14" y="f5"/>
                  <a:pt x="f6" y="f12"/>
                  <a:pt x="f6" y="f7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Freeform 39">
            <a:extLst>
              <a:ext uri="{FF2B5EF4-FFF2-40B4-BE49-F238E27FC236}">
                <a16:creationId xmlns:a16="http://schemas.microsoft.com/office/drawing/2014/main" id="{E7C3E410-63A7-12E1-1454-7645DF52EF53}"/>
              </a:ext>
            </a:extLst>
          </p:cNvPr>
          <p:cNvSpPr/>
          <p:nvPr/>
        </p:nvSpPr>
        <p:spPr>
          <a:xfrm>
            <a:off x="4224335" y="4511677"/>
            <a:ext cx="238128" cy="1904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4"/>
              <a:gd name="f7" fmla="val 91"/>
              <a:gd name="f8" fmla="val 77"/>
              <a:gd name="f9" fmla="val 49"/>
              <a:gd name="f10" fmla="val 15"/>
              <a:gd name="f11" fmla="val 66"/>
              <a:gd name="f12" fmla="val 7"/>
              <a:gd name="f13" fmla="val 40"/>
              <a:gd name="f14" fmla="val 18"/>
              <a:gd name="f15" fmla="val 12"/>
              <a:gd name="f16" fmla="val 1"/>
              <a:gd name="f17" fmla="val 35"/>
              <a:gd name="f18" fmla="val 62"/>
              <a:gd name="f19" fmla="val 98"/>
              <a:gd name="f20" fmla="val 26"/>
              <a:gd name="f21" fmla="val 107"/>
              <a:gd name="f22" fmla="val 51"/>
              <a:gd name="f23" fmla="val 74"/>
              <a:gd name="f24" fmla="val 101"/>
              <a:gd name="f25" fmla="+- 0 0 -90"/>
              <a:gd name="f26" fmla="*/ f3 1 114"/>
              <a:gd name="f27" fmla="*/ f4 1 91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114"/>
              <a:gd name="f36" fmla="*/ f32 1 91"/>
              <a:gd name="f37" fmla="*/ 77 f33 1"/>
              <a:gd name="f38" fmla="*/ 91 f32 1"/>
              <a:gd name="f39" fmla="*/ 7 f33 1"/>
              <a:gd name="f40" fmla="*/ 40 f32 1"/>
              <a:gd name="f41" fmla="*/ 35 f33 1"/>
              <a:gd name="f42" fmla="*/ 1 f32 1"/>
              <a:gd name="f43" fmla="*/ 107 f33 1"/>
              <a:gd name="f44" fmla="*/ 51 f32 1"/>
              <a:gd name="f45" fmla="+- f34 0 f1"/>
              <a:gd name="f46" fmla="*/ f37 1 114"/>
              <a:gd name="f47" fmla="*/ f38 1 91"/>
              <a:gd name="f48" fmla="*/ f39 1 114"/>
              <a:gd name="f49" fmla="*/ f40 1 91"/>
              <a:gd name="f50" fmla="*/ f41 1 114"/>
              <a:gd name="f51" fmla="*/ f42 1 91"/>
              <a:gd name="f52" fmla="*/ f43 1 114"/>
              <a:gd name="f53" fmla="*/ f44 1 91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114" h="91">
                <a:moveTo>
                  <a:pt x="f8" y="f7"/>
                </a:moveTo>
                <a:cubicBezTo>
                  <a:pt x="f9" y="f7"/>
                  <a:pt x="f10" y="f11"/>
                  <a:pt x="f12" y="f13"/>
                </a:cubicBezTo>
                <a:cubicBezTo>
                  <a:pt x="f5" y="f14"/>
                  <a:pt x="f15" y="f16"/>
                  <a:pt x="f17" y="f16"/>
                </a:cubicBezTo>
                <a:cubicBezTo>
                  <a:pt x="f18" y="f5"/>
                  <a:pt x="f19" y="f20"/>
                  <a:pt x="f21" y="f22"/>
                </a:cubicBezTo>
                <a:cubicBezTo>
                  <a:pt x="f6" y="f23"/>
                  <a:pt x="f24" y="f7"/>
                  <a:pt x="f8" y="f7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5" name="Freeform 40">
            <a:extLst>
              <a:ext uri="{FF2B5EF4-FFF2-40B4-BE49-F238E27FC236}">
                <a16:creationId xmlns:a16="http://schemas.microsoft.com/office/drawing/2014/main" id="{2F988DC1-8D89-2B0F-A5E1-6797B2E3DC10}"/>
              </a:ext>
            </a:extLst>
          </p:cNvPr>
          <p:cNvSpPr/>
          <p:nvPr/>
        </p:nvSpPr>
        <p:spPr>
          <a:xfrm>
            <a:off x="4473573" y="4643442"/>
            <a:ext cx="247646" cy="1936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8"/>
              <a:gd name="f7" fmla="val 92"/>
              <a:gd name="f8" fmla="val 78"/>
              <a:gd name="f9" fmla="val 52"/>
              <a:gd name="f10" fmla="val 91"/>
              <a:gd name="f11" fmla="val 18"/>
              <a:gd name="f12" fmla="val 68"/>
              <a:gd name="f13" fmla="val 9"/>
              <a:gd name="f14" fmla="val 43"/>
              <a:gd name="f15" fmla="val 20"/>
              <a:gd name="f16" fmla="val 14"/>
              <a:gd name="f17" fmla="val 38"/>
              <a:gd name="f18" fmla="val 2"/>
              <a:gd name="f19" fmla="val 70"/>
              <a:gd name="f20" fmla="val 5"/>
              <a:gd name="f21" fmla="val 93"/>
              <a:gd name="f22" fmla="val 21"/>
              <a:gd name="f23" fmla="val 106"/>
              <a:gd name="f24" fmla="val 49"/>
              <a:gd name="f25" fmla="val 72"/>
              <a:gd name="f26" fmla="val 104"/>
              <a:gd name="f27" fmla="val 33"/>
              <a:gd name="f28" fmla="val 29"/>
              <a:gd name="f29" fmla="val 37"/>
              <a:gd name="f30" fmla="val 48"/>
              <a:gd name="f31" fmla="val 64"/>
              <a:gd name="f32" fmla="val 67"/>
              <a:gd name="f33" fmla="val 82"/>
              <a:gd name="f34" fmla="val 63"/>
              <a:gd name="f35" fmla="val 79"/>
              <a:gd name="f36" fmla="val 45"/>
              <a:gd name="f37" fmla="val 51"/>
              <a:gd name="f38" fmla="val 26"/>
              <a:gd name="f39" fmla="+- 0 0 -90"/>
              <a:gd name="f40" fmla="*/ f3 1 118"/>
              <a:gd name="f41" fmla="*/ f4 1 92"/>
              <a:gd name="f42" fmla="val f5"/>
              <a:gd name="f43" fmla="val f6"/>
              <a:gd name="f44" fmla="val f7"/>
              <a:gd name="f45" fmla="*/ f39 f0 1"/>
              <a:gd name="f46" fmla="+- f44 0 f42"/>
              <a:gd name="f47" fmla="+- f43 0 f42"/>
              <a:gd name="f48" fmla="*/ f45 1 f2"/>
              <a:gd name="f49" fmla="*/ f47 1 118"/>
              <a:gd name="f50" fmla="*/ f46 1 92"/>
              <a:gd name="f51" fmla="*/ 78 f47 1"/>
              <a:gd name="f52" fmla="*/ 92 f46 1"/>
              <a:gd name="f53" fmla="*/ 9 f47 1"/>
              <a:gd name="f54" fmla="*/ 43 f46 1"/>
              <a:gd name="f55" fmla="*/ 38 f47 1"/>
              <a:gd name="f56" fmla="*/ 2 f46 1"/>
              <a:gd name="f57" fmla="*/ 106 f47 1"/>
              <a:gd name="f58" fmla="*/ 49 f46 1"/>
              <a:gd name="f59" fmla="*/ 33 f47 1"/>
              <a:gd name="f60" fmla="*/ 29 f46 1"/>
              <a:gd name="f61" fmla="*/ 82 f47 1"/>
              <a:gd name="f62" fmla="*/ 63 f46 1"/>
              <a:gd name="f63" fmla="+- f48 0 f1"/>
              <a:gd name="f64" fmla="*/ f51 1 118"/>
              <a:gd name="f65" fmla="*/ f52 1 92"/>
              <a:gd name="f66" fmla="*/ f53 1 118"/>
              <a:gd name="f67" fmla="*/ f54 1 92"/>
              <a:gd name="f68" fmla="*/ f55 1 118"/>
              <a:gd name="f69" fmla="*/ f56 1 92"/>
              <a:gd name="f70" fmla="*/ f57 1 118"/>
              <a:gd name="f71" fmla="*/ f58 1 92"/>
              <a:gd name="f72" fmla="*/ f59 1 118"/>
              <a:gd name="f73" fmla="*/ f60 1 92"/>
              <a:gd name="f74" fmla="*/ f61 1 118"/>
              <a:gd name="f75" fmla="*/ f62 1 92"/>
              <a:gd name="f76" fmla="*/ 0 1 f49"/>
              <a:gd name="f77" fmla="*/ f43 1 f49"/>
              <a:gd name="f78" fmla="*/ 0 1 f50"/>
              <a:gd name="f79" fmla="*/ f44 1 f50"/>
              <a:gd name="f80" fmla="*/ f64 1 f49"/>
              <a:gd name="f81" fmla="*/ f65 1 f50"/>
              <a:gd name="f82" fmla="*/ f66 1 f49"/>
              <a:gd name="f83" fmla="*/ f67 1 f50"/>
              <a:gd name="f84" fmla="*/ f68 1 f49"/>
              <a:gd name="f85" fmla="*/ f69 1 f50"/>
              <a:gd name="f86" fmla="*/ f70 1 f49"/>
              <a:gd name="f87" fmla="*/ f71 1 f50"/>
              <a:gd name="f88" fmla="*/ f72 1 f49"/>
              <a:gd name="f89" fmla="*/ f73 1 f50"/>
              <a:gd name="f90" fmla="*/ f74 1 f49"/>
              <a:gd name="f91" fmla="*/ f75 1 f50"/>
              <a:gd name="f92" fmla="*/ f76 f40 1"/>
              <a:gd name="f93" fmla="*/ f77 f40 1"/>
              <a:gd name="f94" fmla="*/ f79 f41 1"/>
              <a:gd name="f95" fmla="*/ f78 f41 1"/>
              <a:gd name="f96" fmla="*/ f80 f40 1"/>
              <a:gd name="f97" fmla="*/ f81 f41 1"/>
              <a:gd name="f98" fmla="*/ f82 f40 1"/>
              <a:gd name="f99" fmla="*/ f83 f41 1"/>
              <a:gd name="f100" fmla="*/ f84 f40 1"/>
              <a:gd name="f101" fmla="*/ f85 f41 1"/>
              <a:gd name="f102" fmla="*/ f86 f40 1"/>
              <a:gd name="f103" fmla="*/ f87 f41 1"/>
              <a:gd name="f104" fmla="*/ f88 f40 1"/>
              <a:gd name="f105" fmla="*/ f89 f41 1"/>
              <a:gd name="f106" fmla="*/ f90 f40 1"/>
              <a:gd name="f107" fmla="*/ f91 f4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3">
                <a:pos x="f96" y="f97"/>
              </a:cxn>
              <a:cxn ang="f63">
                <a:pos x="f98" y="f99"/>
              </a:cxn>
              <a:cxn ang="f63">
                <a:pos x="f100" y="f101"/>
              </a:cxn>
              <a:cxn ang="f63">
                <a:pos x="f102" y="f103"/>
              </a:cxn>
              <a:cxn ang="f63">
                <a:pos x="f96" y="f97"/>
              </a:cxn>
              <a:cxn ang="f63">
                <a:pos x="f104" y="f105"/>
              </a:cxn>
              <a:cxn ang="f63">
                <a:pos x="f106" y="f107"/>
              </a:cxn>
              <a:cxn ang="f63">
                <a:pos x="f104" y="f105"/>
              </a:cxn>
            </a:cxnLst>
            <a:rect l="f92" t="f95" r="f93" b="f94"/>
            <a:pathLst>
              <a:path w="118" h="92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5" y="f15"/>
                  <a:pt x="f16" y="f5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6" y="f25"/>
                  <a:pt x="f26" y="f7"/>
                  <a:pt x="f8" y="f7"/>
                </a:cubicBezTo>
                <a:close/>
                <a:moveTo>
                  <a:pt x="f27" y="f28"/>
                </a:move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27" y="f28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6" name="Freeform 41">
            <a:extLst>
              <a:ext uri="{FF2B5EF4-FFF2-40B4-BE49-F238E27FC236}">
                <a16:creationId xmlns:a16="http://schemas.microsoft.com/office/drawing/2014/main" id="{8A4C9801-A36C-C516-AFC8-56C283EC087C}"/>
              </a:ext>
            </a:extLst>
          </p:cNvPr>
          <p:cNvSpPr/>
          <p:nvPr/>
        </p:nvSpPr>
        <p:spPr>
          <a:xfrm>
            <a:off x="4895853" y="700092"/>
            <a:ext cx="463545" cy="4699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1"/>
              <a:gd name="f7" fmla="val 224"/>
              <a:gd name="f8" fmla="val 124"/>
              <a:gd name="f9" fmla="val 133"/>
              <a:gd name="f10" fmla="val 3"/>
              <a:gd name="f11" fmla="val 142"/>
              <a:gd name="f12" fmla="val 4"/>
              <a:gd name="f13" fmla="val 151"/>
              <a:gd name="f14" fmla="val 8"/>
              <a:gd name="f15" fmla="val 195"/>
              <a:gd name="f16" fmla="val 25"/>
              <a:gd name="f17" fmla="val 67"/>
              <a:gd name="f18" fmla="val 217"/>
              <a:gd name="f19" fmla="val 116"/>
              <a:gd name="f20" fmla="val 214"/>
              <a:gd name="f21" fmla="val 160"/>
              <a:gd name="f22" fmla="val 184"/>
              <a:gd name="f23" fmla="val 196"/>
              <a:gd name="f24" fmla="val 139"/>
              <a:gd name="f25" fmla="val 208"/>
              <a:gd name="f26" fmla="val 78"/>
              <a:gd name="f27" fmla="val 17"/>
              <a:gd name="f28" fmla="val 183"/>
              <a:gd name="f29" fmla="val 120"/>
              <a:gd name="f30" fmla="val 65"/>
              <a:gd name="f31" fmla="val 39"/>
              <a:gd name="f32" fmla="val 10"/>
              <a:gd name="f33" fmla="val 97"/>
              <a:gd name="f34" fmla="val 2"/>
              <a:gd name="f35" fmla="val 98"/>
              <a:gd name="f36" fmla="val 1"/>
              <a:gd name="f37" fmla="val 107"/>
              <a:gd name="f38" fmla="+- 0 0 -90"/>
              <a:gd name="f39" fmla="*/ f3 1 221"/>
              <a:gd name="f40" fmla="*/ f4 1 224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221"/>
              <a:gd name="f49" fmla="*/ f45 1 224"/>
              <a:gd name="f50" fmla="*/ 124 f46 1"/>
              <a:gd name="f51" fmla="*/ 0 f45 1"/>
              <a:gd name="f52" fmla="*/ 151 f46 1"/>
              <a:gd name="f53" fmla="*/ 8 f45 1"/>
              <a:gd name="f54" fmla="*/ 217 f46 1"/>
              <a:gd name="f55" fmla="*/ 116 f45 1"/>
              <a:gd name="f56" fmla="*/ 139 f46 1"/>
              <a:gd name="f57" fmla="*/ 208 f45 1"/>
              <a:gd name="f58" fmla="*/ 8 f46 1"/>
              <a:gd name="f59" fmla="*/ 120 f45 1"/>
              <a:gd name="f60" fmla="*/ 97 f46 1"/>
              <a:gd name="f61" fmla="*/ 2 f45 1"/>
              <a:gd name="f62" fmla="*/ 98 f46 1"/>
              <a:gd name="f63" fmla="+- f47 0 f1"/>
              <a:gd name="f64" fmla="*/ f50 1 221"/>
              <a:gd name="f65" fmla="*/ f51 1 224"/>
              <a:gd name="f66" fmla="*/ f52 1 221"/>
              <a:gd name="f67" fmla="*/ f53 1 224"/>
              <a:gd name="f68" fmla="*/ f54 1 221"/>
              <a:gd name="f69" fmla="*/ f55 1 224"/>
              <a:gd name="f70" fmla="*/ f56 1 221"/>
              <a:gd name="f71" fmla="*/ f57 1 224"/>
              <a:gd name="f72" fmla="*/ f58 1 221"/>
              <a:gd name="f73" fmla="*/ f59 1 224"/>
              <a:gd name="f74" fmla="*/ f60 1 221"/>
              <a:gd name="f75" fmla="*/ f61 1 224"/>
              <a:gd name="f76" fmla="*/ f62 1 221"/>
              <a:gd name="f77" fmla="*/ 0 1 f48"/>
              <a:gd name="f78" fmla="*/ f42 1 f48"/>
              <a:gd name="f79" fmla="*/ 0 1 f49"/>
              <a:gd name="f80" fmla="*/ f43 1 f49"/>
              <a:gd name="f81" fmla="*/ f64 1 f48"/>
              <a:gd name="f82" fmla="*/ f65 1 f49"/>
              <a:gd name="f83" fmla="*/ f66 1 f48"/>
              <a:gd name="f84" fmla="*/ f67 1 f49"/>
              <a:gd name="f85" fmla="*/ f68 1 f48"/>
              <a:gd name="f86" fmla="*/ f69 1 f49"/>
              <a:gd name="f87" fmla="*/ f70 1 f48"/>
              <a:gd name="f88" fmla="*/ f71 1 f49"/>
              <a:gd name="f89" fmla="*/ f72 1 f48"/>
              <a:gd name="f90" fmla="*/ f73 1 f49"/>
              <a:gd name="f91" fmla="*/ f74 1 f48"/>
              <a:gd name="f92" fmla="*/ f75 1 f49"/>
              <a:gd name="f93" fmla="*/ f76 1 f48"/>
              <a:gd name="f94" fmla="*/ f77 f39 1"/>
              <a:gd name="f95" fmla="*/ f78 f39 1"/>
              <a:gd name="f96" fmla="*/ f80 f40 1"/>
              <a:gd name="f97" fmla="*/ f79 f40 1"/>
              <a:gd name="f98" fmla="*/ f81 f39 1"/>
              <a:gd name="f99" fmla="*/ f82 f40 1"/>
              <a:gd name="f100" fmla="*/ f83 f39 1"/>
              <a:gd name="f101" fmla="*/ f84 f40 1"/>
              <a:gd name="f102" fmla="*/ f85 f39 1"/>
              <a:gd name="f103" fmla="*/ f86 f40 1"/>
              <a:gd name="f104" fmla="*/ f87 f39 1"/>
              <a:gd name="f105" fmla="*/ f88 f40 1"/>
              <a:gd name="f106" fmla="*/ f89 f39 1"/>
              <a:gd name="f107" fmla="*/ f90 f40 1"/>
              <a:gd name="f108" fmla="*/ f91 f39 1"/>
              <a:gd name="f109" fmla="*/ f92 f40 1"/>
              <a:gd name="f110" fmla="*/ f93 f3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3">
                <a:pos x="f98" y="f99"/>
              </a:cxn>
              <a:cxn ang="f63">
                <a:pos x="f100" y="f101"/>
              </a:cxn>
              <a:cxn ang="f63">
                <a:pos x="f102" y="f103"/>
              </a:cxn>
              <a:cxn ang="f63">
                <a:pos x="f104" y="f105"/>
              </a:cxn>
              <a:cxn ang="f63">
                <a:pos x="f106" y="f107"/>
              </a:cxn>
              <a:cxn ang="f63">
                <a:pos x="f108" y="f109"/>
              </a:cxn>
              <a:cxn ang="f63">
                <a:pos x="f110" y="f99"/>
              </a:cxn>
              <a:cxn ang="f63">
                <a:pos x="f98" y="f99"/>
              </a:cxn>
            </a:cxnLst>
            <a:rect l="f94" t="f97" r="f95" b="f96"/>
            <a:pathLst>
              <a:path w="221" h="224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7"/>
                  <a:pt x="f27" y="f28"/>
                  <a:pt x="f14" y="f29"/>
                </a:cubicBezTo>
                <a:cubicBezTo>
                  <a:pt x="f5" y="f30"/>
                  <a:pt x="f31" y="f32"/>
                  <a:pt x="f33" y="f34"/>
                </a:cubicBezTo>
                <a:cubicBezTo>
                  <a:pt x="f33" y="f34"/>
                  <a:pt x="f35" y="f36"/>
                  <a:pt x="f35" y="f5"/>
                </a:cubicBezTo>
                <a:cubicBezTo>
                  <a:pt x="f37" y="f5"/>
                  <a:pt x="f19" y="f5"/>
                  <a:pt x="f8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7" name="Freeform 42">
            <a:extLst>
              <a:ext uri="{FF2B5EF4-FFF2-40B4-BE49-F238E27FC236}">
                <a16:creationId xmlns:a16="http://schemas.microsoft.com/office/drawing/2014/main" id="{5FD44E27-89D3-4D12-4574-58AEF4CA103B}"/>
              </a:ext>
            </a:extLst>
          </p:cNvPr>
          <p:cNvSpPr/>
          <p:nvPr/>
        </p:nvSpPr>
        <p:spPr>
          <a:xfrm>
            <a:off x="5267328" y="1809753"/>
            <a:ext cx="398458" cy="6207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0"/>
              <a:gd name="f7" fmla="val 296"/>
              <a:gd name="f8" fmla="val 94"/>
              <a:gd name="f9" fmla="val 294"/>
              <a:gd name="f10" fmla="val 291"/>
              <a:gd name="f11" fmla="val 289"/>
              <a:gd name="f12" fmla="val 95"/>
              <a:gd name="f13" fmla="val 220"/>
              <a:gd name="f14" fmla="val 150"/>
              <a:gd name="f15" fmla="val 81"/>
              <a:gd name="f16" fmla="val 79"/>
              <a:gd name="f17" fmla="val 77"/>
              <a:gd name="f18" fmla="val 74"/>
              <a:gd name="f19" fmla="val 63"/>
              <a:gd name="f20" fmla="val 32"/>
              <a:gd name="f21" fmla="val 5"/>
              <a:gd name="f22" fmla="val 64"/>
              <a:gd name="f23" fmla="val 9"/>
              <a:gd name="f24" fmla="val 55"/>
              <a:gd name="f25" fmla="val 13"/>
              <a:gd name="f26" fmla="val 47"/>
              <a:gd name="f27" fmla="val 19"/>
              <a:gd name="f28" fmla="val 33"/>
              <a:gd name="f29" fmla="val 26"/>
              <a:gd name="f30" fmla="val 6"/>
              <a:gd name="f31" fmla="val 34"/>
              <a:gd name="f32" fmla="val 3"/>
              <a:gd name="f33" fmla="val 37"/>
              <a:gd name="f34" fmla="val 40"/>
              <a:gd name="f35" fmla="val 89"/>
              <a:gd name="f36" fmla="val 138"/>
              <a:gd name="f37" fmla="val 188"/>
              <a:gd name="f38" fmla="val 189"/>
              <a:gd name="f39" fmla="val 1"/>
              <a:gd name="f40" fmla="val 22"/>
              <a:gd name="f41" fmla="val 43"/>
              <a:gd name="f42" fmla="val 122"/>
              <a:gd name="f43" fmla="val 238"/>
              <a:gd name="f44" fmla="val 258"/>
              <a:gd name="f45" fmla="val 277"/>
              <a:gd name="f46" fmla="val 158"/>
              <a:gd name="f47" fmla="val 126"/>
              <a:gd name="f48" fmla="+- 0 0 -90"/>
              <a:gd name="f49" fmla="*/ f3 1 190"/>
              <a:gd name="f50" fmla="*/ f4 1 296"/>
              <a:gd name="f51" fmla="val f5"/>
              <a:gd name="f52" fmla="val f6"/>
              <a:gd name="f53" fmla="val f7"/>
              <a:gd name="f54" fmla="*/ f48 f0 1"/>
              <a:gd name="f55" fmla="+- f53 0 f51"/>
              <a:gd name="f56" fmla="+- f52 0 f51"/>
              <a:gd name="f57" fmla="*/ f54 1 f2"/>
              <a:gd name="f58" fmla="*/ f56 1 190"/>
              <a:gd name="f59" fmla="*/ f55 1 296"/>
              <a:gd name="f60" fmla="*/ 94 f56 1"/>
              <a:gd name="f61" fmla="*/ 296 f55 1"/>
              <a:gd name="f62" fmla="*/ 289 f55 1"/>
              <a:gd name="f63" fmla="*/ 81 f55 1"/>
              <a:gd name="f64" fmla="*/ 74 f55 1"/>
              <a:gd name="f65" fmla="*/ 0 f56 1"/>
              <a:gd name="f66" fmla="*/ 13 f56 1"/>
              <a:gd name="f67" fmla="*/ 47 f55 1"/>
              <a:gd name="f68" fmla="*/ 33 f56 1"/>
              <a:gd name="f69" fmla="*/ 6 f55 1"/>
              <a:gd name="f70" fmla="*/ 40 f56 1"/>
              <a:gd name="f71" fmla="*/ 0 f55 1"/>
              <a:gd name="f72" fmla="*/ 188 f56 1"/>
              <a:gd name="f73" fmla="*/ 190 f56 1"/>
              <a:gd name="f74" fmla="*/ 1 f55 1"/>
              <a:gd name="f75" fmla="*/ 64 f55 1"/>
              <a:gd name="f76" fmla="*/ 238 f55 1"/>
              <a:gd name="f77" fmla="+- f57 0 f1"/>
              <a:gd name="f78" fmla="*/ f60 1 190"/>
              <a:gd name="f79" fmla="*/ f61 1 296"/>
              <a:gd name="f80" fmla="*/ f62 1 296"/>
              <a:gd name="f81" fmla="*/ f63 1 296"/>
              <a:gd name="f82" fmla="*/ f64 1 296"/>
              <a:gd name="f83" fmla="*/ f65 1 190"/>
              <a:gd name="f84" fmla="*/ f66 1 190"/>
              <a:gd name="f85" fmla="*/ f67 1 296"/>
              <a:gd name="f86" fmla="*/ f68 1 190"/>
              <a:gd name="f87" fmla="*/ f69 1 296"/>
              <a:gd name="f88" fmla="*/ f70 1 190"/>
              <a:gd name="f89" fmla="*/ f71 1 296"/>
              <a:gd name="f90" fmla="*/ f72 1 190"/>
              <a:gd name="f91" fmla="*/ f73 1 190"/>
              <a:gd name="f92" fmla="*/ f74 1 296"/>
              <a:gd name="f93" fmla="*/ f75 1 296"/>
              <a:gd name="f94" fmla="*/ f76 1 296"/>
              <a:gd name="f95" fmla="*/ 0 1 f58"/>
              <a:gd name="f96" fmla="*/ f52 1 f58"/>
              <a:gd name="f97" fmla="*/ 0 1 f59"/>
              <a:gd name="f98" fmla="*/ f53 1 f59"/>
              <a:gd name="f99" fmla="*/ f78 1 f58"/>
              <a:gd name="f100" fmla="*/ f79 1 f59"/>
              <a:gd name="f101" fmla="*/ f80 1 f59"/>
              <a:gd name="f102" fmla="*/ f81 1 f59"/>
              <a:gd name="f103" fmla="*/ f82 1 f59"/>
              <a:gd name="f104" fmla="*/ f83 1 f58"/>
              <a:gd name="f105" fmla="*/ f84 1 f58"/>
              <a:gd name="f106" fmla="*/ f85 1 f59"/>
              <a:gd name="f107" fmla="*/ f86 1 f58"/>
              <a:gd name="f108" fmla="*/ f87 1 f59"/>
              <a:gd name="f109" fmla="*/ f88 1 f58"/>
              <a:gd name="f110" fmla="*/ f89 1 f59"/>
              <a:gd name="f111" fmla="*/ f90 1 f58"/>
              <a:gd name="f112" fmla="*/ f91 1 f58"/>
              <a:gd name="f113" fmla="*/ f92 1 f59"/>
              <a:gd name="f114" fmla="*/ f93 1 f59"/>
              <a:gd name="f115" fmla="*/ f94 1 f59"/>
              <a:gd name="f116" fmla="*/ f95 f49 1"/>
              <a:gd name="f117" fmla="*/ f96 f49 1"/>
              <a:gd name="f118" fmla="*/ f98 f50 1"/>
              <a:gd name="f119" fmla="*/ f97 f50 1"/>
              <a:gd name="f120" fmla="*/ f99 f49 1"/>
              <a:gd name="f121" fmla="*/ f100 f50 1"/>
              <a:gd name="f122" fmla="*/ f101 f50 1"/>
              <a:gd name="f123" fmla="*/ f102 f50 1"/>
              <a:gd name="f124" fmla="*/ f103 f50 1"/>
              <a:gd name="f125" fmla="*/ f104 f49 1"/>
              <a:gd name="f126" fmla="*/ f105 f49 1"/>
              <a:gd name="f127" fmla="*/ f106 f50 1"/>
              <a:gd name="f128" fmla="*/ f107 f49 1"/>
              <a:gd name="f129" fmla="*/ f108 f50 1"/>
              <a:gd name="f130" fmla="*/ f109 f49 1"/>
              <a:gd name="f131" fmla="*/ f110 f50 1"/>
              <a:gd name="f132" fmla="*/ f111 f49 1"/>
              <a:gd name="f133" fmla="*/ f112 f49 1"/>
              <a:gd name="f134" fmla="*/ f113 f50 1"/>
              <a:gd name="f135" fmla="*/ f114 f50 1"/>
              <a:gd name="f136" fmla="*/ f115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7">
                <a:pos x="f120" y="f121"/>
              </a:cxn>
              <a:cxn ang="f77">
                <a:pos x="f120" y="f122"/>
              </a:cxn>
              <a:cxn ang="f77">
                <a:pos x="f120" y="f123"/>
              </a:cxn>
              <a:cxn ang="f77">
                <a:pos x="f120" y="f124"/>
              </a:cxn>
              <a:cxn ang="f77">
                <a:pos x="f125" y="f124"/>
              </a:cxn>
              <a:cxn ang="f77">
                <a:pos x="f126" y="f127"/>
              </a:cxn>
              <a:cxn ang="f77">
                <a:pos x="f128" y="f129"/>
              </a:cxn>
              <a:cxn ang="f77">
                <a:pos x="f130" y="f131"/>
              </a:cxn>
              <a:cxn ang="f77">
                <a:pos x="f132" y="f131"/>
              </a:cxn>
              <a:cxn ang="f77">
                <a:pos x="f133" y="f134"/>
              </a:cxn>
              <a:cxn ang="f77">
                <a:pos x="f133" y="f135"/>
              </a:cxn>
              <a:cxn ang="f77">
                <a:pos x="f133" y="f136"/>
              </a:cxn>
              <a:cxn ang="f77">
                <a:pos x="f133" y="f121"/>
              </a:cxn>
              <a:cxn ang="f77">
                <a:pos x="f120" y="f121"/>
              </a:cxn>
            </a:cxnLst>
            <a:rect l="f116" t="f119" r="f117" b="f118"/>
            <a:pathLst>
              <a:path w="190" h="296">
                <a:moveTo>
                  <a:pt x="f8" y="f7"/>
                </a:moveTo>
                <a:cubicBezTo>
                  <a:pt x="f8" y="f9"/>
                  <a:pt x="f8" y="f10"/>
                  <a:pt x="f8" y="f11"/>
                </a:cubicBezTo>
                <a:cubicBezTo>
                  <a:pt x="f12" y="f13"/>
                  <a:pt x="f12" y="f14"/>
                  <a:pt x="f8" y="f15"/>
                </a:cubicBezTo>
                <a:cubicBezTo>
                  <a:pt x="f8" y="f16"/>
                  <a:pt x="f8" y="f17"/>
                  <a:pt x="f8" y="f18"/>
                </a:cubicBezTo>
                <a:cubicBezTo>
                  <a:pt x="f19" y="f18"/>
                  <a:pt x="f20" y="f18"/>
                  <a:pt x="f5" y="f18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27"/>
                  <a:pt x="f28" y="f30"/>
                </a:cubicBezTo>
                <a:cubicBezTo>
                  <a:pt x="f31" y="f32"/>
                  <a:pt x="f33" y="f5"/>
                  <a:pt x="f34" y="f5"/>
                </a:cubicBezTo>
                <a:cubicBezTo>
                  <a:pt x="f35" y="f5"/>
                  <a:pt x="f36" y="f5"/>
                  <a:pt x="f37" y="f5"/>
                </a:cubicBezTo>
                <a:cubicBezTo>
                  <a:pt x="f37" y="f5"/>
                  <a:pt x="f38" y="f5"/>
                  <a:pt x="f6" y="f39"/>
                </a:cubicBezTo>
                <a:cubicBezTo>
                  <a:pt x="f6" y="f40"/>
                  <a:pt x="f6" y="f41"/>
                  <a:pt x="f6" y="f22"/>
                </a:cubicBezTo>
                <a:cubicBezTo>
                  <a:pt x="f6" y="f42"/>
                  <a:pt x="f6" y="f2"/>
                  <a:pt x="f6" y="f43"/>
                </a:cubicBezTo>
                <a:cubicBezTo>
                  <a:pt x="f6" y="f44"/>
                  <a:pt x="f6" y="f45"/>
                  <a:pt x="f6" y="f7"/>
                </a:cubicBezTo>
                <a:cubicBezTo>
                  <a:pt x="f46" y="f7"/>
                  <a:pt x="f47" y="f7"/>
                  <a:pt x="f8" y="f7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8" name="Freeform 43">
            <a:extLst>
              <a:ext uri="{FF2B5EF4-FFF2-40B4-BE49-F238E27FC236}">
                <a16:creationId xmlns:a16="http://schemas.microsoft.com/office/drawing/2014/main" id="{5DE43CBE-9D1D-2C9A-A507-4E4BCE5C46FB}"/>
              </a:ext>
            </a:extLst>
          </p:cNvPr>
          <p:cNvSpPr/>
          <p:nvPr/>
        </p:nvSpPr>
        <p:spPr>
          <a:xfrm>
            <a:off x="4929192" y="1212851"/>
            <a:ext cx="733421" cy="7524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0"/>
              <a:gd name="f7" fmla="val 359"/>
              <a:gd name="f8" fmla="val 133"/>
              <a:gd name="f9" fmla="val 152"/>
              <a:gd name="f10" fmla="val 170"/>
              <a:gd name="f11" fmla="val 189"/>
              <a:gd name="f12" fmla="val 336"/>
              <a:gd name="f13" fmla="val 322"/>
              <a:gd name="f14" fmla="val 307"/>
              <a:gd name="f15" fmla="val 263"/>
              <a:gd name="f16" fmla="val 219"/>
              <a:gd name="f17" fmla="val 175"/>
              <a:gd name="f18" fmla="val 168"/>
              <a:gd name="f19" fmla="val 166"/>
              <a:gd name="f20" fmla="val 191"/>
              <a:gd name="f21" fmla="val 163"/>
              <a:gd name="f22" fmla="val 196"/>
              <a:gd name="f23" fmla="val 139"/>
              <a:gd name="f24" fmla="val 248"/>
              <a:gd name="f25" fmla="val 115"/>
              <a:gd name="f26" fmla="val 299"/>
              <a:gd name="f27" fmla="val 90"/>
              <a:gd name="f28" fmla="val 87"/>
              <a:gd name="f29" fmla="val 356"/>
              <a:gd name="f30" fmla="val 84"/>
              <a:gd name="f31" fmla="val 76"/>
              <a:gd name="f32" fmla="val 51"/>
              <a:gd name="f33" fmla="val 358"/>
              <a:gd name="f34" fmla="val 26"/>
              <a:gd name="f35" fmla="val 6"/>
              <a:gd name="f36" fmla="val 239"/>
              <a:gd name="f37" fmla="val 12"/>
              <a:gd name="f38" fmla="val 120"/>
              <a:gd name="f39" fmla="val 18"/>
              <a:gd name="f40" fmla="val 21"/>
              <a:gd name="f41" fmla="val 23"/>
              <a:gd name="f42" fmla="val 61"/>
              <a:gd name="f43" fmla="val 96"/>
              <a:gd name="f44" fmla="val 130"/>
              <a:gd name="f45" fmla="val 136"/>
              <a:gd name="f46" fmla="val 1"/>
              <a:gd name="f47" fmla="val 141"/>
              <a:gd name="f48" fmla="val 7"/>
              <a:gd name="f49" fmla="val 158"/>
              <a:gd name="f50" fmla="val 47"/>
              <a:gd name="f51" fmla="val 177"/>
              <a:gd name="f52" fmla="val 194"/>
              <a:gd name="f53" fmla="val 128"/>
              <a:gd name="f54" fmla="val 132"/>
              <a:gd name="f55" fmla="val 199"/>
              <a:gd name="f56" fmla="val 204"/>
              <a:gd name="f57" fmla="val 250"/>
              <a:gd name="f58" fmla="val 296"/>
              <a:gd name="f59" fmla="val 342"/>
              <a:gd name="f60" fmla="val 344"/>
              <a:gd name="f61" fmla="val 347"/>
              <a:gd name="f62" fmla="+- 0 0 -90"/>
              <a:gd name="f63" fmla="*/ f3 1 350"/>
              <a:gd name="f64" fmla="*/ f4 1 359"/>
              <a:gd name="f65" fmla="val f5"/>
              <a:gd name="f66" fmla="val f6"/>
              <a:gd name="f67" fmla="val f7"/>
              <a:gd name="f68" fmla="*/ f62 f0 1"/>
              <a:gd name="f69" fmla="+- f67 0 f65"/>
              <a:gd name="f70" fmla="+- f66 0 f65"/>
              <a:gd name="f71" fmla="*/ f68 1 f2"/>
              <a:gd name="f72" fmla="*/ f70 1 350"/>
              <a:gd name="f73" fmla="*/ f69 1 359"/>
              <a:gd name="f74" fmla="*/ 350 f70 1"/>
              <a:gd name="f75" fmla="*/ 133 f69 1"/>
              <a:gd name="f76" fmla="*/ 189 f69 1"/>
              <a:gd name="f77" fmla="*/ 307 f70 1"/>
              <a:gd name="f78" fmla="*/ 175 f70 1"/>
              <a:gd name="f79" fmla="*/ 163 f70 1"/>
              <a:gd name="f80" fmla="*/ 196 f69 1"/>
              <a:gd name="f81" fmla="*/ 90 f70 1"/>
              <a:gd name="f82" fmla="*/ 350 f69 1"/>
              <a:gd name="f83" fmla="*/ 76 f70 1"/>
              <a:gd name="f84" fmla="*/ 359 f69 1"/>
              <a:gd name="f85" fmla="*/ 0 f70 1"/>
              <a:gd name="f86" fmla="*/ 18 f70 1"/>
              <a:gd name="f87" fmla="*/ 0 f69 1"/>
              <a:gd name="f88" fmla="*/ 26 f70 1"/>
              <a:gd name="f89" fmla="*/ 130 f70 1"/>
              <a:gd name="f90" fmla="*/ 141 f70 1"/>
              <a:gd name="f91" fmla="*/ 7 f69 1"/>
              <a:gd name="f92" fmla="*/ 194 f70 1"/>
              <a:gd name="f93" fmla="*/ 128 f69 1"/>
              <a:gd name="f94" fmla="*/ 204 f70 1"/>
              <a:gd name="f95" fmla="*/ 342 f70 1"/>
              <a:gd name="f96" fmla="+- f71 0 f1"/>
              <a:gd name="f97" fmla="*/ f74 1 350"/>
              <a:gd name="f98" fmla="*/ f75 1 359"/>
              <a:gd name="f99" fmla="*/ f76 1 359"/>
              <a:gd name="f100" fmla="*/ f77 1 350"/>
              <a:gd name="f101" fmla="*/ f78 1 350"/>
              <a:gd name="f102" fmla="*/ f79 1 350"/>
              <a:gd name="f103" fmla="*/ f80 1 359"/>
              <a:gd name="f104" fmla="*/ f81 1 350"/>
              <a:gd name="f105" fmla="*/ f82 1 359"/>
              <a:gd name="f106" fmla="*/ f83 1 350"/>
              <a:gd name="f107" fmla="*/ f84 1 359"/>
              <a:gd name="f108" fmla="*/ f85 1 350"/>
              <a:gd name="f109" fmla="*/ f86 1 350"/>
              <a:gd name="f110" fmla="*/ f87 1 359"/>
              <a:gd name="f111" fmla="*/ f88 1 350"/>
              <a:gd name="f112" fmla="*/ f89 1 350"/>
              <a:gd name="f113" fmla="*/ f90 1 350"/>
              <a:gd name="f114" fmla="*/ f91 1 359"/>
              <a:gd name="f115" fmla="*/ f92 1 350"/>
              <a:gd name="f116" fmla="*/ f93 1 359"/>
              <a:gd name="f117" fmla="*/ f94 1 350"/>
              <a:gd name="f118" fmla="*/ f95 1 350"/>
              <a:gd name="f119" fmla="*/ 0 1 f72"/>
              <a:gd name="f120" fmla="*/ f66 1 f72"/>
              <a:gd name="f121" fmla="*/ 0 1 f73"/>
              <a:gd name="f122" fmla="*/ f67 1 f73"/>
              <a:gd name="f123" fmla="*/ f97 1 f72"/>
              <a:gd name="f124" fmla="*/ f98 1 f73"/>
              <a:gd name="f125" fmla="*/ f99 1 f73"/>
              <a:gd name="f126" fmla="*/ f100 1 f72"/>
              <a:gd name="f127" fmla="*/ f101 1 f72"/>
              <a:gd name="f128" fmla="*/ f102 1 f72"/>
              <a:gd name="f129" fmla="*/ f103 1 f73"/>
              <a:gd name="f130" fmla="*/ f104 1 f72"/>
              <a:gd name="f131" fmla="*/ f105 1 f73"/>
              <a:gd name="f132" fmla="*/ f106 1 f72"/>
              <a:gd name="f133" fmla="*/ f107 1 f73"/>
              <a:gd name="f134" fmla="*/ f108 1 f72"/>
              <a:gd name="f135" fmla="*/ f109 1 f72"/>
              <a:gd name="f136" fmla="*/ f110 1 f73"/>
              <a:gd name="f137" fmla="*/ f111 1 f72"/>
              <a:gd name="f138" fmla="*/ f112 1 f72"/>
              <a:gd name="f139" fmla="*/ f113 1 f72"/>
              <a:gd name="f140" fmla="*/ f114 1 f73"/>
              <a:gd name="f141" fmla="*/ f115 1 f72"/>
              <a:gd name="f142" fmla="*/ f116 1 f73"/>
              <a:gd name="f143" fmla="*/ f117 1 f72"/>
              <a:gd name="f144" fmla="*/ f118 1 f72"/>
              <a:gd name="f145" fmla="*/ f119 f63 1"/>
              <a:gd name="f146" fmla="*/ f120 f63 1"/>
              <a:gd name="f147" fmla="*/ f122 f64 1"/>
              <a:gd name="f148" fmla="*/ f121 f64 1"/>
              <a:gd name="f149" fmla="*/ f123 f63 1"/>
              <a:gd name="f150" fmla="*/ f124 f64 1"/>
              <a:gd name="f151" fmla="*/ f125 f64 1"/>
              <a:gd name="f152" fmla="*/ f126 f63 1"/>
              <a:gd name="f153" fmla="*/ f127 f63 1"/>
              <a:gd name="f154" fmla="*/ f128 f63 1"/>
              <a:gd name="f155" fmla="*/ f129 f64 1"/>
              <a:gd name="f156" fmla="*/ f130 f63 1"/>
              <a:gd name="f157" fmla="*/ f131 f64 1"/>
              <a:gd name="f158" fmla="*/ f132 f63 1"/>
              <a:gd name="f159" fmla="*/ f133 f64 1"/>
              <a:gd name="f160" fmla="*/ f134 f63 1"/>
              <a:gd name="f161" fmla="*/ f135 f63 1"/>
              <a:gd name="f162" fmla="*/ f136 f64 1"/>
              <a:gd name="f163" fmla="*/ f137 f63 1"/>
              <a:gd name="f164" fmla="*/ f138 f63 1"/>
              <a:gd name="f165" fmla="*/ f139 f63 1"/>
              <a:gd name="f166" fmla="*/ f140 f64 1"/>
              <a:gd name="f167" fmla="*/ f141 f63 1"/>
              <a:gd name="f168" fmla="*/ f142 f64 1"/>
              <a:gd name="f169" fmla="*/ f143 f63 1"/>
              <a:gd name="f170" fmla="*/ f144 f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6">
                <a:pos x="f149" y="f150"/>
              </a:cxn>
              <a:cxn ang="f96">
                <a:pos x="f149" y="f151"/>
              </a:cxn>
              <a:cxn ang="f96">
                <a:pos x="f152" y="f151"/>
              </a:cxn>
              <a:cxn ang="f96">
                <a:pos x="f153" y="f151"/>
              </a:cxn>
              <a:cxn ang="f96">
                <a:pos x="f154" y="f155"/>
              </a:cxn>
              <a:cxn ang="f96">
                <a:pos x="f156" y="f157"/>
              </a:cxn>
              <a:cxn ang="f96">
                <a:pos x="f158" y="f159"/>
              </a:cxn>
              <a:cxn ang="f96">
                <a:pos x="f160" y="f159"/>
              </a:cxn>
              <a:cxn ang="f96">
                <a:pos x="f161" y="f162"/>
              </a:cxn>
              <a:cxn ang="f96">
                <a:pos x="f163" y="f162"/>
              </a:cxn>
              <a:cxn ang="f96">
                <a:pos x="f164" y="f162"/>
              </a:cxn>
              <a:cxn ang="f96">
                <a:pos x="f165" y="f166"/>
              </a:cxn>
              <a:cxn ang="f96">
                <a:pos x="f167" y="f168"/>
              </a:cxn>
              <a:cxn ang="f96">
                <a:pos x="f169" y="f150"/>
              </a:cxn>
              <a:cxn ang="f96">
                <a:pos x="f170" y="f150"/>
              </a:cxn>
              <a:cxn ang="f96">
                <a:pos x="f149" y="f150"/>
              </a:cxn>
            </a:cxnLst>
            <a:rect l="f145" t="f148" r="f146" b="f147"/>
            <a:pathLst>
              <a:path w="350" h="359">
                <a:moveTo>
                  <a:pt x="f6" y="f8"/>
                </a:moveTo>
                <a:cubicBezTo>
                  <a:pt x="f6" y="f9"/>
                  <a:pt x="f6" y="f10"/>
                  <a:pt x="f6" y="f11"/>
                </a:cubicBezTo>
                <a:cubicBezTo>
                  <a:pt x="f12" y="f11"/>
                  <a:pt x="f13" y="f11"/>
                  <a:pt x="f14" y="f11"/>
                </a:cubicBezTo>
                <a:cubicBezTo>
                  <a:pt x="f15" y="f11"/>
                  <a:pt x="f16" y="f11"/>
                  <a:pt x="f17" y="f11"/>
                </a:cubicBezTo>
                <a:cubicBezTo>
                  <a:pt x="f18" y="f11"/>
                  <a:pt x="f19" y="f20"/>
                  <a:pt x="f21" y="f22"/>
                </a:cubicBezTo>
                <a:cubicBezTo>
                  <a:pt x="f23" y="f24"/>
                  <a:pt x="f25" y="f26"/>
                  <a:pt x="f27" y="f6"/>
                </a:cubicBezTo>
                <a:cubicBezTo>
                  <a:pt x="f28" y="f29"/>
                  <a:pt x="f30" y="f7"/>
                  <a:pt x="f31" y="f7"/>
                </a:cubicBezTo>
                <a:cubicBezTo>
                  <a:pt x="f32" y="f33"/>
                  <a:pt x="f34" y="f7"/>
                  <a:pt x="f5" y="f7"/>
                </a:cubicBezTo>
                <a:cubicBezTo>
                  <a:pt x="f35" y="f36"/>
                  <a:pt x="f37" y="f38"/>
                  <a:pt x="f39" y="f5"/>
                </a:cubicBezTo>
                <a:cubicBezTo>
                  <a:pt x="f40" y="f5"/>
                  <a:pt x="f41" y="f5"/>
                  <a:pt x="f34" y="f5"/>
                </a:cubicBezTo>
                <a:cubicBezTo>
                  <a:pt x="f42" y="f5"/>
                  <a:pt x="f43" y="f5"/>
                  <a:pt x="f44" y="f5"/>
                </a:cubicBezTo>
                <a:cubicBezTo>
                  <a:pt x="f45" y="f5"/>
                  <a:pt x="f23" y="f46"/>
                  <a:pt x="f47" y="f48"/>
                </a:cubicBezTo>
                <a:cubicBezTo>
                  <a:pt x="f49" y="f50"/>
                  <a:pt x="f51" y="f28"/>
                  <a:pt x="f52" y="f53"/>
                </a:cubicBezTo>
                <a:cubicBezTo>
                  <a:pt x="f22" y="f54"/>
                  <a:pt x="f55" y="f8"/>
                  <a:pt x="f56" y="f8"/>
                </a:cubicBezTo>
                <a:cubicBezTo>
                  <a:pt x="f57" y="f8"/>
                  <a:pt x="f58" y="f8"/>
                  <a:pt x="f59" y="f8"/>
                </a:cubicBezTo>
                <a:cubicBezTo>
                  <a:pt x="f60" y="f8"/>
                  <a:pt x="f61" y="f8"/>
                  <a:pt x="f6" y="f8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9" name="Freeform 44">
            <a:extLst>
              <a:ext uri="{FF2B5EF4-FFF2-40B4-BE49-F238E27FC236}">
                <a16:creationId xmlns:a16="http://schemas.microsoft.com/office/drawing/2014/main" id="{F142278D-F32F-C57F-90F0-B9595A39CE8B}"/>
              </a:ext>
            </a:extLst>
          </p:cNvPr>
          <p:cNvSpPr/>
          <p:nvPr/>
        </p:nvSpPr>
        <p:spPr>
          <a:xfrm>
            <a:off x="4645023" y="1377945"/>
            <a:ext cx="1081085" cy="101917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15"/>
              <a:gd name="f7" fmla="val 486"/>
              <a:gd name="f8" fmla="val 335"/>
              <a:gd name="f9" fmla="val 296"/>
              <a:gd name="f10" fmla="val 315"/>
              <a:gd name="f11" fmla="val 332"/>
              <a:gd name="f12" fmla="val 350"/>
              <a:gd name="f13" fmla="val 322"/>
              <a:gd name="f14" fmla="val 310"/>
              <a:gd name="f15" fmla="val 314"/>
              <a:gd name="f16" fmla="val 391"/>
              <a:gd name="f17" fmla="val 331"/>
              <a:gd name="f18" fmla="val 431"/>
              <a:gd name="f19" fmla="val 349"/>
              <a:gd name="f20" fmla="val 471"/>
              <a:gd name="f21" fmla="val 338"/>
              <a:gd name="f22" fmla="val 476"/>
              <a:gd name="f23" fmla="val 328"/>
              <a:gd name="f24" fmla="val 481"/>
              <a:gd name="f25" fmla="val 316"/>
              <a:gd name="f26" fmla="val 308"/>
              <a:gd name="f27" fmla="val 469"/>
              <a:gd name="f28" fmla="val 301"/>
              <a:gd name="f29" fmla="val 451"/>
              <a:gd name="f30" fmla="val 293"/>
              <a:gd name="f31" fmla="val 434"/>
              <a:gd name="f32" fmla="val 282"/>
              <a:gd name="f33" fmla="val 408"/>
              <a:gd name="f34" fmla="val 270"/>
              <a:gd name="f35" fmla="val 382"/>
              <a:gd name="f36" fmla="val 259"/>
              <a:gd name="f37" fmla="val 356"/>
              <a:gd name="f38" fmla="val 258"/>
              <a:gd name="f39" fmla="val 353"/>
              <a:gd name="f40" fmla="val 254"/>
              <a:gd name="f41" fmla="val 351"/>
              <a:gd name="f42" fmla="val 251"/>
              <a:gd name="f43" fmla="val 225"/>
              <a:gd name="f44" fmla="val 199"/>
              <a:gd name="f45" fmla="val 172"/>
              <a:gd name="f46" fmla="val 168"/>
              <a:gd name="f47" fmla="val 166"/>
              <a:gd name="f48" fmla="val 352"/>
              <a:gd name="f49" fmla="val 164"/>
              <a:gd name="f50" fmla="val 145"/>
              <a:gd name="f51" fmla="val 399"/>
              <a:gd name="f52" fmla="val 125"/>
              <a:gd name="f53" fmla="val 442"/>
              <a:gd name="f54" fmla="val 105"/>
              <a:gd name="f55" fmla="val 94"/>
              <a:gd name="f56" fmla="val 84"/>
              <a:gd name="f57" fmla="val 477"/>
              <a:gd name="f58" fmla="val 72"/>
              <a:gd name="f59" fmla="val 90"/>
              <a:gd name="f60" fmla="val 108"/>
              <a:gd name="f61" fmla="val 127"/>
              <a:gd name="f62" fmla="val 114"/>
              <a:gd name="f63" fmla="val 102"/>
              <a:gd name="f64" fmla="val 91"/>
              <a:gd name="f65" fmla="val 86"/>
              <a:gd name="f66" fmla="val 83"/>
              <a:gd name="f67" fmla="val 82"/>
              <a:gd name="f68" fmla="val 344"/>
              <a:gd name="f69" fmla="val 55"/>
              <a:gd name="f70" fmla="val 235"/>
              <a:gd name="f71" fmla="val 27"/>
              <a:gd name="f72" fmla="val 126"/>
              <a:gd name="f73" fmla="val 17"/>
              <a:gd name="f74" fmla="val 16"/>
              <a:gd name="f75" fmla="val 15"/>
              <a:gd name="f76" fmla="val 14"/>
              <a:gd name="f77" fmla="val 9"/>
              <a:gd name="f78" fmla="val 34"/>
              <a:gd name="f79" fmla="val 5"/>
              <a:gd name="f80" fmla="val 53"/>
              <a:gd name="f81" fmla="val 77"/>
              <a:gd name="f82" fmla="val 99"/>
              <a:gd name="f83" fmla="val 197"/>
              <a:gd name="f84" fmla="val 133"/>
              <a:gd name="f85" fmla="val 140"/>
              <a:gd name="f86" fmla="val 147"/>
              <a:gd name="f87" fmla="val 173"/>
              <a:gd name="f88" fmla="val 200"/>
              <a:gd name="f89" fmla="val 226"/>
              <a:gd name="f90" fmla="val 231"/>
              <a:gd name="f91" fmla="val 234"/>
              <a:gd name="f92" fmla="val 295"/>
              <a:gd name="f93" fmla="val 236"/>
              <a:gd name="f94" fmla="val 290"/>
              <a:gd name="f95" fmla="val 260"/>
              <a:gd name="f96" fmla="val 240"/>
              <a:gd name="f97" fmla="val 284"/>
              <a:gd name="f98" fmla="val 190"/>
              <a:gd name="f99" fmla="val 307"/>
              <a:gd name="f100" fmla="val 311"/>
              <a:gd name="f101" fmla="val 132"/>
              <a:gd name="f102" fmla="val 129"/>
              <a:gd name="f103" fmla="val 323"/>
              <a:gd name="f104" fmla="val 385"/>
              <a:gd name="f105" fmla="val 130"/>
              <a:gd name="f106" fmla="val 448"/>
              <a:gd name="f107" fmla="val 510"/>
              <a:gd name="f108" fmla="val 511"/>
              <a:gd name="f109" fmla="val 513"/>
              <a:gd name="f110" fmla="val 150"/>
              <a:gd name="f111" fmla="val 161"/>
              <a:gd name="f112" fmla="val 512"/>
              <a:gd name="f113" fmla="val 509"/>
              <a:gd name="f114" fmla="val 506"/>
              <a:gd name="f115" fmla="val 396"/>
              <a:gd name="f116" fmla="val 341"/>
              <a:gd name="f117" fmla="val 163"/>
              <a:gd name="f118" fmla="val 169"/>
              <a:gd name="f119" fmla="val 210"/>
              <a:gd name="f120" fmla="val 250"/>
              <a:gd name="f121" fmla="val 271"/>
              <a:gd name="f122" fmla="val 291"/>
              <a:gd name="f123" fmla="val 269"/>
              <a:gd name="f124" fmla="val 312"/>
              <a:gd name="f125" fmla="+- 0 0 -90"/>
              <a:gd name="f126" fmla="*/ f3 1 515"/>
              <a:gd name="f127" fmla="*/ f4 1 486"/>
              <a:gd name="f128" fmla="val f5"/>
              <a:gd name="f129" fmla="val f6"/>
              <a:gd name="f130" fmla="val f7"/>
              <a:gd name="f131" fmla="*/ f125 f0 1"/>
              <a:gd name="f132" fmla="+- f130 0 f128"/>
              <a:gd name="f133" fmla="+- f129 0 f128"/>
              <a:gd name="f134" fmla="*/ f131 1 f2"/>
              <a:gd name="f135" fmla="*/ f133 1 515"/>
              <a:gd name="f136" fmla="*/ f132 1 486"/>
              <a:gd name="f137" fmla="*/ 335 f133 1"/>
              <a:gd name="f138" fmla="*/ 296 f132 1"/>
              <a:gd name="f139" fmla="*/ 350 f132 1"/>
              <a:gd name="f140" fmla="*/ 296 f133 1"/>
              <a:gd name="f141" fmla="*/ 349 f133 1"/>
              <a:gd name="f142" fmla="*/ 471 f132 1"/>
              <a:gd name="f143" fmla="*/ 316 f133 1"/>
              <a:gd name="f144" fmla="*/ 486 f132 1"/>
              <a:gd name="f145" fmla="*/ 293 f133 1"/>
              <a:gd name="f146" fmla="*/ 434 f132 1"/>
              <a:gd name="f147" fmla="*/ 259 f133 1"/>
              <a:gd name="f148" fmla="*/ 356 f132 1"/>
              <a:gd name="f149" fmla="*/ 251 f133 1"/>
              <a:gd name="f150" fmla="*/ 351 f132 1"/>
              <a:gd name="f151" fmla="*/ 172 f133 1"/>
              <a:gd name="f152" fmla="*/ 164 f133 1"/>
              <a:gd name="f153" fmla="*/ 105 f133 1"/>
              <a:gd name="f154" fmla="*/ 72 f133 1"/>
              <a:gd name="f155" fmla="*/ 127 f133 1"/>
              <a:gd name="f156" fmla="*/ 91 f133 1"/>
              <a:gd name="f157" fmla="*/ 82 f133 1"/>
              <a:gd name="f158" fmla="*/ 344 f132 1"/>
              <a:gd name="f159" fmla="*/ 0 f133 1"/>
              <a:gd name="f160" fmla="*/ 17 f132 1"/>
              <a:gd name="f161" fmla="*/ 14 f132 1"/>
              <a:gd name="f162" fmla="*/ 53 f133 1"/>
              <a:gd name="f163" fmla="*/ 0 f132 1"/>
              <a:gd name="f164" fmla="*/ 126 f133 1"/>
              <a:gd name="f165" fmla="*/ 147 f133 1"/>
              <a:gd name="f166" fmla="*/ 226 f133 1"/>
              <a:gd name="f167" fmla="*/ 236 f133 1"/>
              <a:gd name="f168" fmla="*/ 290 f132 1"/>
              <a:gd name="f169" fmla="*/ 307 f133 1"/>
              <a:gd name="f170" fmla="*/ 140 f132 1"/>
              <a:gd name="f171" fmla="*/ 323 f133 1"/>
              <a:gd name="f172" fmla="*/ 129 f132 1"/>
              <a:gd name="f173" fmla="*/ 510 f133 1"/>
              <a:gd name="f174" fmla="*/ 130 f132 1"/>
              <a:gd name="f175" fmla="*/ 515 f133 1"/>
              <a:gd name="f176" fmla="*/ 161 f132 1"/>
              <a:gd name="f177" fmla="*/ 506 f133 1"/>
              <a:gd name="f178" fmla="*/ 341 f133 1"/>
              <a:gd name="f179" fmla="*/ 328 f133 1"/>
              <a:gd name="f180" fmla="*/ 169 f132 1"/>
              <a:gd name="f181" fmla="*/ 271 f133 1"/>
              <a:gd name="f182" fmla="*/ 269 f133 1"/>
              <a:gd name="f183" fmla="+- f134 0 f1"/>
              <a:gd name="f184" fmla="*/ f137 1 515"/>
              <a:gd name="f185" fmla="*/ f138 1 486"/>
              <a:gd name="f186" fmla="*/ f139 1 486"/>
              <a:gd name="f187" fmla="*/ f140 1 515"/>
              <a:gd name="f188" fmla="*/ f141 1 515"/>
              <a:gd name="f189" fmla="*/ f142 1 486"/>
              <a:gd name="f190" fmla="*/ f143 1 515"/>
              <a:gd name="f191" fmla="*/ f144 1 486"/>
              <a:gd name="f192" fmla="*/ f145 1 515"/>
              <a:gd name="f193" fmla="*/ f146 1 486"/>
              <a:gd name="f194" fmla="*/ f147 1 515"/>
              <a:gd name="f195" fmla="*/ f148 1 486"/>
              <a:gd name="f196" fmla="*/ f149 1 515"/>
              <a:gd name="f197" fmla="*/ f150 1 486"/>
              <a:gd name="f198" fmla="*/ f151 1 515"/>
              <a:gd name="f199" fmla="*/ f152 1 515"/>
              <a:gd name="f200" fmla="*/ f153 1 515"/>
              <a:gd name="f201" fmla="*/ f154 1 515"/>
              <a:gd name="f202" fmla="*/ f155 1 515"/>
              <a:gd name="f203" fmla="*/ f156 1 515"/>
              <a:gd name="f204" fmla="*/ f157 1 515"/>
              <a:gd name="f205" fmla="*/ f158 1 486"/>
              <a:gd name="f206" fmla="*/ f159 1 515"/>
              <a:gd name="f207" fmla="*/ f160 1 486"/>
              <a:gd name="f208" fmla="*/ f161 1 486"/>
              <a:gd name="f209" fmla="*/ f162 1 515"/>
              <a:gd name="f210" fmla="*/ f163 1 486"/>
              <a:gd name="f211" fmla="*/ f164 1 515"/>
              <a:gd name="f212" fmla="*/ f165 1 515"/>
              <a:gd name="f213" fmla="*/ f166 1 515"/>
              <a:gd name="f214" fmla="*/ f167 1 515"/>
              <a:gd name="f215" fmla="*/ f168 1 486"/>
              <a:gd name="f216" fmla="*/ f169 1 515"/>
              <a:gd name="f217" fmla="*/ f170 1 486"/>
              <a:gd name="f218" fmla="*/ f171 1 515"/>
              <a:gd name="f219" fmla="*/ f172 1 486"/>
              <a:gd name="f220" fmla="*/ f173 1 515"/>
              <a:gd name="f221" fmla="*/ f174 1 486"/>
              <a:gd name="f222" fmla="*/ f175 1 515"/>
              <a:gd name="f223" fmla="*/ f176 1 486"/>
              <a:gd name="f224" fmla="*/ f177 1 515"/>
              <a:gd name="f225" fmla="*/ f178 1 515"/>
              <a:gd name="f226" fmla="*/ f179 1 515"/>
              <a:gd name="f227" fmla="*/ f180 1 486"/>
              <a:gd name="f228" fmla="*/ f181 1 515"/>
              <a:gd name="f229" fmla="*/ f182 1 515"/>
              <a:gd name="f230" fmla="*/ 0 1 f135"/>
              <a:gd name="f231" fmla="*/ f129 1 f135"/>
              <a:gd name="f232" fmla="*/ 0 1 f136"/>
              <a:gd name="f233" fmla="*/ f130 1 f136"/>
              <a:gd name="f234" fmla="*/ f184 1 f135"/>
              <a:gd name="f235" fmla="*/ f185 1 f136"/>
              <a:gd name="f236" fmla="*/ f186 1 f136"/>
              <a:gd name="f237" fmla="*/ f187 1 f135"/>
              <a:gd name="f238" fmla="*/ f188 1 f135"/>
              <a:gd name="f239" fmla="*/ f189 1 f136"/>
              <a:gd name="f240" fmla="*/ f190 1 f135"/>
              <a:gd name="f241" fmla="*/ f191 1 f136"/>
              <a:gd name="f242" fmla="*/ f192 1 f135"/>
              <a:gd name="f243" fmla="*/ f193 1 f136"/>
              <a:gd name="f244" fmla="*/ f194 1 f135"/>
              <a:gd name="f245" fmla="*/ f195 1 f136"/>
              <a:gd name="f246" fmla="*/ f196 1 f135"/>
              <a:gd name="f247" fmla="*/ f197 1 f136"/>
              <a:gd name="f248" fmla="*/ f198 1 f135"/>
              <a:gd name="f249" fmla="*/ f199 1 f135"/>
              <a:gd name="f250" fmla="*/ f200 1 f135"/>
              <a:gd name="f251" fmla="*/ f201 1 f135"/>
              <a:gd name="f252" fmla="*/ f202 1 f135"/>
              <a:gd name="f253" fmla="*/ f203 1 f135"/>
              <a:gd name="f254" fmla="*/ f204 1 f135"/>
              <a:gd name="f255" fmla="*/ f205 1 f136"/>
              <a:gd name="f256" fmla="*/ f206 1 f135"/>
              <a:gd name="f257" fmla="*/ f207 1 f136"/>
              <a:gd name="f258" fmla="*/ f208 1 f136"/>
              <a:gd name="f259" fmla="*/ f209 1 f135"/>
              <a:gd name="f260" fmla="*/ f210 1 f136"/>
              <a:gd name="f261" fmla="*/ f211 1 f135"/>
              <a:gd name="f262" fmla="*/ f212 1 f135"/>
              <a:gd name="f263" fmla="*/ f213 1 f135"/>
              <a:gd name="f264" fmla="*/ f214 1 f135"/>
              <a:gd name="f265" fmla="*/ f215 1 f136"/>
              <a:gd name="f266" fmla="*/ f216 1 f135"/>
              <a:gd name="f267" fmla="*/ f217 1 f136"/>
              <a:gd name="f268" fmla="*/ f218 1 f135"/>
              <a:gd name="f269" fmla="*/ f219 1 f136"/>
              <a:gd name="f270" fmla="*/ f220 1 f135"/>
              <a:gd name="f271" fmla="*/ f221 1 f136"/>
              <a:gd name="f272" fmla="*/ f222 1 f135"/>
              <a:gd name="f273" fmla="*/ f223 1 f136"/>
              <a:gd name="f274" fmla="*/ f224 1 f135"/>
              <a:gd name="f275" fmla="*/ f225 1 f135"/>
              <a:gd name="f276" fmla="*/ f226 1 f135"/>
              <a:gd name="f277" fmla="*/ f227 1 f136"/>
              <a:gd name="f278" fmla="*/ f228 1 f135"/>
              <a:gd name="f279" fmla="*/ f229 1 f135"/>
              <a:gd name="f280" fmla="*/ f230 f126 1"/>
              <a:gd name="f281" fmla="*/ f231 f126 1"/>
              <a:gd name="f282" fmla="*/ f233 f127 1"/>
              <a:gd name="f283" fmla="*/ f232 f127 1"/>
              <a:gd name="f284" fmla="*/ f234 f126 1"/>
              <a:gd name="f285" fmla="*/ f235 f127 1"/>
              <a:gd name="f286" fmla="*/ f236 f127 1"/>
              <a:gd name="f287" fmla="*/ f237 f126 1"/>
              <a:gd name="f288" fmla="*/ f238 f126 1"/>
              <a:gd name="f289" fmla="*/ f239 f127 1"/>
              <a:gd name="f290" fmla="*/ f240 f126 1"/>
              <a:gd name="f291" fmla="*/ f241 f127 1"/>
              <a:gd name="f292" fmla="*/ f242 f126 1"/>
              <a:gd name="f293" fmla="*/ f243 f127 1"/>
              <a:gd name="f294" fmla="*/ f244 f126 1"/>
              <a:gd name="f295" fmla="*/ f245 f127 1"/>
              <a:gd name="f296" fmla="*/ f246 f126 1"/>
              <a:gd name="f297" fmla="*/ f247 f127 1"/>
              <a:gd name="f298" fmla="*/ f248 f126 1"/>
              <a:gd name="f299" fmla="*/ f249 f126 1"/>
              <a:gd name="f300" fmla="*/ f250 f126 1"/>
              <a:gd name="f301" fmla="*/ f251 f126 1"/>
              <a:gd name="f302" fmla="*/ f252 f126 1"/>
              <a:gd name="f303" fmla="*/ f253 f126 1"/>
              <a:gd name="f304" fmla="*/ f254 f126 1"/>
              <a:gd name="f305" fmla="*/ f255 f127 1"/>
              <a:gd name="f306" fmla="*/ f256 f126 1"/>
              <a:gd name="f307" fmla="*/ f257 f127 1"/>
              <a:gd name="f308" fmla="*/ f258 f127 1"/>
              <a:gd name="f309" fmla="*/ f259 f126 1"/>
              <a:gd name="f310" fmla="*/ f260 f127 1"/>
              <a:gd name="f311" fmla="*/ f261 f126 1"/>
              <a:gd name="f312" fmla="*/ f262 f126 1"/>
              <a:gd name="f313" fmla="*/ f263 f126 1"/>
              <a:gd name="f314" fmla="*/ f264 f126 1"/>
              <a:gd name="f315" fmla="*/ f265 f127 1"/>
              <a:gd name="f316" fmla="*/ f266 f126 1"/>
              <a:gd name="f317" fmla="*/ f267 f127 1"/>
              <a:gd name="f318" fmla="*/ f268 f126 1"/>
              <a:gd name="f319" fmla="*/ f269 f127 1"/>
              <a:gd name="f320" fmla="*/ f270 f126 1"/>
              <a:gd name="f321" fmla="*/ f271 f127 1"/>
              <a:gd name="f322" fmla="*/ f272 f126 1"/>
              <a:gd name="f323" fmla="*/ f273 f127 1"/>
              <a:gd name="f324" fmla="*/ f274 f126 1"/>
              <a:gd name="f325" fmla="*/ f275 f126 1"/>
              <a:gd name="f326" fmla="*/ f276 f126 1"/>
              <a:gd name="f327" fmla="*/ f277 f127 1"/>
              <a:gd name="f328" fmla="*/ f278 f126 1"/>
              <a:gd name="f329" fmla="*/ f279 f1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3">
                <a:pos x="f284" y="f285"/>
              </a:cxn>
              <a:cxn ang="f183">
                <a:pos x="f284" y="f286"/>
              </a:cxn>
              <a:cxn ang="f183">
                <a:pos x="f287" y="f286"/>
              </a:cxn>
              <a:cxn ang="f183">
                <a:pos x="f288" y="f289"/>
              </a:cxn>
              <a:cxn ang="f183">
                <a:pos x="f290" y="f291"/>
              </a:cxn>
              <a:cxn ang="f183">
                <a:pos x="f292" y="f293"/>
              </a:cxn>
              <a:cxn ang="f183">
                <a:pos x="f294" y="f295"/>
              </a:cxn>
              <a:cxn ang="f183">
                <a:pos x="f296" y="f297"/>
              </a:cxn>
              <a:cxn ang="f183">
                <a:pos x="f298" y="f297"/>
              </a:cxn>
              <a:cxn ang="f183">
                <a:pos x="f299" y="f295"/>
              </a:cxn>
              <a:cxn ang="f183">
                <a:pos x="f300" y="f291"/>
              </a:cxn>
              <a:cxn ang="f183">
                <a:pos x="f301" y="f289"/>
              </a:cxn>
              <a:cxn ang="f183">
                <a:pos x="f302" y="f297"/>
              </a:cxn>
              <a:cxn ang="f183">
                <a:pos x="f303" y="f297"/>
              </a:cxn>
              <a:cxn ang="f183">
                <a:pos x="f304" y="f305"/>
              </a:cxn>
              <a:cxn ang="f183">
                <a:pos x="f306" y="f307"/>
              </a:cxn>
              <a:cxn ang="f183">
                <a:pos x="f306" y="f308"/>
              </a:cxn>
              <a:cxn ang="f183">
                <a:pos x="f309" y="f310"/>
              </a:cxn>
              <a:cxn ang="f183">
                <a:pos x="f311" y="f285"/>
              </a:cxn>
              <a:cxn ang="f183">
                <a:pos x="f312" y="f285"/>
              </a:cxn>
              <a:cxn ang="f183">
                <a:pos x="f313" y="f285"/>
              </a:cxn>
              <a:cxn ang="f183">
                <a:pos x="f314" y="f315"/>
              </a:cxn>
              <a:cxn ang="f183">
                <a:pos x="f316" y="f317"/>
              </a:cxn>
              <a:cxn ang="f183">
                <a:pos x="f318" y="f319"/>
              </a:cxn>
              <a:cxn ang="f183">
                <a:pos x="f320" y="f321"/>
              </a:cxn>
              <a:cxn ang="f183">
                <a:pos x="f322" y="f321"/>
              </a:cxn>
              <a:cxn ang="f183">
                <a:pos x="f322" y="f323"/>
              </a:cxn>
              <a:cxn ang="f183">
                <a:pos x="f324" y="f323"/>
              </a:cxn>
              <a:cxn ang="f183">
                <a:pos x="f325" y="f323"/>
              </a:cxn>
              <a:cxn ang="f183">
                <a:pos x="f326" y="f327"/>
              </a:cxn>
              <a:cxn ang="f183">
                <a:pos x="f328" y="f315"/>
              </a:cxn>
              <a:cxn ang="f183">
                <a:pos x="f329" y="f285"/>
              </a:cxn>
              <a:cxn ang="f183">
                <a:pos x="f284" y="f285"/>
              </a:cxn>
            </a:cxnLst>
            <a:rect l="f280" t="f283" r="f281" b="f282"/>
            <a:pathLst>
              <a:path w="515" h="486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13" y="f12"/>
                  <a:pt x="f14" y="f12"/>
                  <a:pt x="f9" y="f12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7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1"/>
                </a:cubicBezTo>
                <a:cubicBezTo>
                  <a:pt x="f43" y="f41"/>
                  <a:pt x="f44" y="f41"/>
                  <a:pt x="f45" y="f41"/>
                </a:cubicBezTo>
                <a:cubicBezTo>
                  <a:pt x="f46" y="f12"/>
                  <a:pt x="f47" y="f48"/>
                  <a:pt x="f49" y="f37"/>
                </a:cubicBezTo>
                <a:cubicBezTo>
                  <a:pt x="f50" y="f51"/>
                  <a:pt x="f52" y="f53"/>
                  <a:pt x="f54" y="f7"/>
                </a:cubicBezTo>
                <a:cubicBezTo>
                  <a:pt x="f55" y="f24"/>
                  <a:pt x="f56" y="f57"/>
                  <a:pt x="f58" y="f20"/>
                </a:cubicBezTo>
                <a:cubicBezTo>
                  <a:pt x="f59" y="f18"/>
                  <a:pt x="f60" y="f16"/>
                  <a:pt x="f61" y="f41"/>
                </a:cubicBezTo>
                <a:cubicBezTo>
                  <a:pt x="f62" y="f41"/>
                  <a:pt x="f63" y="f12"/>
                  <a:pt x="f64" y="f41"/>
                </a:cubicBezTo>
                <a:cubicBezTo>
                  <a:pt x="f65" y="f41"/>
                  <a:pt x="f66" y="f19"/>
                  <a:pt x="f67" y="f68"/>
                </a:cubicBezTo>
                <a:cubicBezTo>
                  <a:pt x="f69" y="f70"/>
                  <a:pt x="f71" y="f72"/>
                  <a:pt x="f5" y="f73"/>
                </a:cubicBezTo>
                <a:cubicBezTo>
                  <a:pt x="f5" y="f74"/>
                  <a:pt x="f5" y="f75"/>
                  <a:pt x="f5" y="f76"/>
                </a:cubicBezTo>
                <a:cubicBezTo>
                  <a:pt x="f73" y="f77"/>
                  <a:pt x="f78" y="f79"/>
                  <a:pt x="f80" y="f5"/>
                </a:cubicBezTo>
                <a:cubicBezTo>
                  <a:pt x="f81" y="f82"/>
                  <a:pt x="f63" y="f83"/>
                  <a:pt x="f72" y="f9"/>
                </a:cubicBezTo>
                <a:cubicBezTo>
                  <a:pt x="f84" y="f9"/>
                  <a:pt x="f85" y="f9"/>
                  <a:pt x="f86" y="f9"/>
                </a:cubicBezTo>
                <a:cubicBezTo>
                  <a:pt x="f87" y="f9"/>
                  <a:pt x="f88" y="f9"/>
                  <a:pt x="f89" y="f9"/>
                </a:cubicBezTo>
                <a:cubicBezTo>
                  <a:pt x="f90" y="f9"/>
                  <a:pt x="f91" y="f92"/>
                  <a:pt x="f93" y="f94"/>
                </a:cubicBezTo>
                <a:cubicBezTo>
                  <a:pt x="f95" y="f96"/>
                  <a:pt x="f97" y="f98"/>
                  <a:pt x="f99" y="f85"/>
                </a:cubicBezTo>
                <a:cubicBezTo>
                  <a:pt x="f100" y="f101"/>
                  <a:pt x="f10" y="f102"/>
                  <a:pt x="f103" y="f102"/>
                </a:cubicBezTo>
                <a:cubicBezTo>
                  <a:pt x="f104" y="f105"/>
                  <a:pt x="f106" y="f105"/>
                  <a:pt x="f107" y="f105"/>
                </a:cubicBezTo>
                <a:cubicBezTo>
                  <a:pt x="f108" y="f105"/>
                  <a:pt x="f109" y="f105"/>
                  <a:pt x="f6" y="f105"/>
                </a:cubicBezTo>
                <a:cubicBezTo>
                  <a:pt x="f6" y="f85"/>
                  <a:pt x="f6" y="f110"/>
                  <a:pt x="f6" y="f111"/>
                </a:cubicBezTo>
                <a:cubicBezTo>
                  <a:pt x="f112" y="f111"/>
                  <a:pt x="f113" y="f111"/>
                  <a:pt x="f114" y="f111"/>
                </a:cubicBezTo>
                <a:cubicBezTo>
                  <a:pt x="f29" y="f111"/>
                  <a:pt x="f115" y="f111"/>
                  <a:pt x="f116" y="f111"/>
                </a:cubicBezTo>
                <a:cubicBezTo>
                  <a:pt x="f8" y="f111"/>
                  <a:pt x="f17" y="f117"/>
                  <a:pt x="f23" y="f118"/>
                </a:cubicBezTo>
                <a:cubicBezTo>
                  <a:pt x="f14" y="f119"/>
                  <a:pt x="f94" y="f120"/>
                  <a:pt x="f121" y="f94"/>
                </a:cubicBezTo>
                <a:cubicBezTo>
                  <a:pt x="f34" y="f122"/>
                  <a:pt x="f34" y="f30"/>
                  <a:pt x="f123" y="f9"/>
                </a:cubicBezTo>
                <a:cubicBezTo>
                  <a:pt x="f122" y="f9"/>
                  <a:pt x="f124" y="f9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0" name="Freeform 48">
            <a:extLst>
              <a:ext uri="{FF2B5EF4-FFF2-40B4-BE49-F238E27FC236}">
                <a16:creationId xmlns:a16="http://schemas.microsoft.com/office/drawing/2014/main" id="{6AD1362A-91F0-D66B-E332-D68E0DFCE5C8}"/>
              </a:ext>
            </a:extLst>
          </p:cNvPr>
          <p:cNvSpPr/>
          <p:nvPr/>
        </p:nvSpPr>
        <p:spPr>
          <a:xfrm>
            <a:off x="6273798" y="1063620"/>
            <a:ext cx="1455733" cy="16890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43"/>
              <a:gd name="f7" fmla="val 630"/>
              <a:gd name="f8" fmla="val 381"/>
              <a:gd name="f9" fmla="val 131"/>
              <a:gd name="f10" fmla="val 387"/>
              <a:gd name="f11" fmla="val 119"/>
              <a:gd name="f12" fmla="val 393"/>
              <a:gd name="f13" fmla="val 107"/>
              <a:gd name="f14" fmla="val 399"/>
              <a:gd name="f15" fmla="val 95"/>
              <a:gd name="f16" fmla="val 414"/>
              <a:gd name="f17" fmla="val 66"/>
              <a:gd name="f18" fmla="val 428"/>
              <a:gd name="f19" fmla="val 59"/>
              <a:gd name="f20" fmla="val 459"/>
              <a:gd name="f21" fmla="val 65"/>
              <a:gd name="f22" fmla="val 463"/>
              <a:gd name="f23" fmla="val 467"/>
              <a:gd name="f24" fmla="val 63"/>
              <a:gd name="f25" fmla="val 469"/>
              <a:gd name="f26" fmla="val 60"/>
              <a:gd name="f27" fmla="val 484"/>
              <a:gd name="f28" fmla="val 44"/>
              <a:gd name="f29" fmla="val 498"/>
              <a:gd name="f30" fmla="val 28"/>
              <a:gd name="f31" fmla="val 512"/>
              <a:gd name="f32" fmla="val 11"/>
              <a:gd name="f33" fmla="val 520"/>
              <a:gd name="f34" fmla="val 2"/>
              <a:gd name="f35" fmla="val 529"/>
              <a:gd name="f36" fmla="val 536"/>
              <a:gd name="f37" fmla="val 6"/>
              <a:gd name="f38" fmla="val 12"/>
              <a:gd name="f39" fmla="val 542"/>
              <a:gd name="f40" fmla="val 21"/>
              <a:gd name="f41" fmla="val 534"/>
              <a:gd name="f42" fmla="val 31"/>
              <a:gd name="f43" fmla="val 47"/>
              <a:gd name="f44" fmla="val 505"/>
              <a:gd name="f45" fmla="val 492"/>
              <a:gd name="f46" fmla="val 80"/>
              <a:gd name="f47" fmla="val 489"/>
              <a:gd name="f48" fmla="val 84"/>
              <a:gd name="f49" fmla="val 487"/>
              <a:gd name="f50" fmla="val 90"/>
              <a:gd name="f51" fmla="val 488"/>
              <a:gd name="f52" fmla="val 491"/>
              <a:gd name="f53" fmla="val 108"/>
              <a:gd name="f54" fmla="val 490"/>
              <a:gd name="f55" fmla="val 121"/>
              <a:gd name="f56" fmla="val 483"/>
              <a:gd name="f57" fmla="val 133"/>
              <a:gd name="f58" fmla="val 468"/>
              <a:gd name="f59" fmla="val 157"/>
              <a:gd name="f60" fmla="val 454"/>
              <a:gd name="f61" fmla="val 181"/>
              <a:gd name="f62" fmla="val 439"/>
              <a:gd name="f63" fmla="val 205"/>
              <a:gd name="f64" fmla="val 411"/>
              <a:gd name="f65" fmla="val 251"/>
              <a:gd name="f66" fmla="val 351"/>
              <a:gd name="f67" fmla="val 252"/>
              <a:gd name="f68" fmla="val 321"/>
              <a:gd name="f69" fmla="val 208"/>
              <a:gd name="f70" fmla="val 318"/>
              <a:gd name="f71" fmla="val 204"/>
              <a:gd name="f72" fmla="val 315"/>
              <a:gd name="f73" fmla="val 199"/>
              <a:gd name="f74" fmla="val 309"/>
              <a:gd name="f75" fmla="val 195"/>
              <a:gd name="f76" fmla="val 310"/>
              <a:gd name="f77" fmla="val 207"/>
              <a:gd name="f78" fmla="val 219"/>
              <a:gd name="f79" fmla="val 311"/>
              <a:gd name="f80" fmla="val 231"/>
              <a:gd name="f81" fmla="val 314"/>
              <a:gd name="f82" fmla="val 281"/>
              <a:gd name="f83" fmla="val 317"/>
              <a:gd name="f84" fmla="val 331"/>
              <a:gd name="f85" fmla="val 380"/>
              <a:gd name="f86" fmla="val 325"/>
              <a:gd name="f87" fmla="val 445"/>
              <a:gd name="f88" fmla="val 329"/>
              <a:gd name="f89" fmla="val 509"/>
              <a:gd name="f90" fmla="val 332"/>
              <a:gd name="f91" fmla="val 574"/>
              <a:gd name="f92" fmla="val 333"/>
              <a:gd name="f93" fmla="val 581"/>
              <a:gd name="f94" fmla="val 589"/>
              <a:gd name="f95" fmla="val 596"/>
              <a:gd name="f96" fmla="val 616"/>
              <a:gd name="f97" fmla="val 306"/>
              <a:gd name="f98" fmla="val 286"/>
              <a:gd name="f99" fmla="val 629"/>
              <a:gd name="f100" fmla="val 263"/>
              <a:gd name="f101" fmla="val 627"/>
              <a:gd name="f102" fmla="val 246"/>
              <a:gd name="f103" fmla="val 613"/>
              <a:gd name="f104" fmla="val 241"/>
              <a:gd name="f105" fmla="val 590"/>
              <a:gd name="f106" fmla="val 232"/>
              <a:gd name="f107" fmla="val 545"/>
              <a:gd name="f108" fmla="val 223"/>
              <a:gd name="f109" fmla="val 499"/>
              <a:gd name="f110" fmla="val 214"/>
              <a:gd name="f111" fmla="val 210"/>
              <a:gd name="f112" fmla="val 435"/>
              <a:gd name="f113" fmla="val 206"/>
              <a:gd name="f114" fmla="val 416"/>
              <a:gd name="f115" fmla="val 200"/>
              <a:gd name="f116" fmla="val 397"/>
              <a:gd name="f117" fmla="val 400"/>
              <a:gd name="f118" fmla="val 198"/>
              <a:gd name="f119" fmla="val 403"/>
              <a:gd name="f120" fmla="val 406"/>
              <a:gd name="f121" fmla="val 186"/>
              <a:gd name="f122" fmla="val 174"/>
              <a:gd name="f123" fmla="val 527"/>
              <a:gd name="f124" fmla="val 162"/>
              <a:gd name="f125" fmla="val 587"/>
              <a:gd name="f126" fmla="val 139"/>
              <a:gd name="f127" fmla="val 116"/>
              <a:gd name="f128" fmla="val 74"/>
              <a:gd name="f129" fmla="val 72"/>
              <a:gd name="f130" fmla="val 592"/>
              <a:gd name="f131" fmla="val 70"/>
              <a:gd name="f132" fmla="val 576"/>
              <a:gd name="f133" fmla="val 560"/>
              <a:gd name="f134" fmla="val 81"/>
              <a:gd name="f135" fmla="val 88"/>
              <a:gd name="f136" fmla="val 316"/>
              <a:gd name="f137" fmla="val 92"/>
              <a:gd name="f138" fmla="val 313"/>
              <a:gd name="f139" fmla="val 71"/>
              <a:gd name="f140" fmla="val 334"/>
              <a:gd name="f141" fmla="val 323"/>
              <a:gd name="f142" fmla="val 9"/>
              <a:gd name="f143" fmla="val 288"/>
              <a:gd name="f144" fmla="val 7"/>
              <a:gd name="f145" fmla="val 265"/>
              <a:gd name="f146" fmla="val 20"/>
              <a:gd name="f147" fmla="val 221"/>
              <a:gd name="f148" fmla="val 33"/>
              <a:gd name="f149" fmla="val 176"/>
              <a:gd name="f150" fmla="val 46"/>
              <a:gd name="f151" fmla="val 61"/>
              <a:gd name="f152" fmla="val 79"/>
              <a:gd name="f153" fmla="val 94"/>
              <a:gd name="f154" fmla="val 45"/>
              <a:gd name="f155" fmla="val 149"/>
              <a:gd name="f156" fmla="val 36"/>
              <a:gd name="f157" fmla="val 30"/>
              <a:gd name="f158" fmla="val 29"/>
              <a:gd name="f159" fmla="val 260"/>
              <a:gd name="f160" fmla="val 346"/>
              <a:gd name="f161" fmla="val 371"/>
              <a:gd name="f162" fmla="val 117"/>
              <a:gd name="f163" fmla="val 374"/>
              <a:gd name="f164" fmla="val 377"/>
              <a:gd name="f165" fmla="val 126"/>
              <a:gd name="f166" fmla="val 379"/>
              <a:gd name="f167" fmla="val 130"/>
              <a:gd name="f168" fmla="+- 0 0 -90"/>
              <a:gd name="f169" fmla="*/ f3 1 543"/>
              <a:gd name="f170" fmla="*/ f4 1 630"/>
              <a:gd name="f171" fmla="val f5"/>
              <a:gd name="f172" fmla="val f6"/>
              <a:gd name="f173" fmla="val f7"/>
              <a:gd name="f174" fmla="*/ f168 f0 1"/>
              <a:gd name="f175" fmla="+- f173 0 f171"/>
              <a:gd name="f176" fmla="+- f172 0 f171"/>
              <a:gd name="f177" fmla="*/ f174 1 f2"/>
              <a:gd name="f178" fmla="*/ f176 1 543"/>
              <a:gd name="f179" fmla="*/ f175 1 630"/>
              <a:gd name="f180" fmla="*/ 381 f176 1"/>
              <a:gd name="f181" fmla="*/ 131 f175 1"/>
              <a:gd name="f182" fmla="*/ 399 f176 1"/>
              <a:gd name="f183" fmla="*/ 95 f175 1"/>
              <a:gd name="f184" fmla="*/ 459 f176 1"/>
              <a:gd name="f185" fmla="*/ 65 f175 1"/>
              <a:gd name="f186" fmla="*/ 469 f176 1"/>
              <a:gd name="f187" fmla="*/ 60 f175 1"/>
              <a:gd name="f188" fmla="*/ 512 f176 1"/>
              <a:gd name="f189" fmla="*/ 11 f175 1"/>
              <a:gd name="f190" fmla="*/ 536 f176 1"/>
              <a:gd name="f191" fmla="*/ 6 f175 1"/>
              <a:gd name="f192" fmla="*/ 534 f176 1"/>
              <a:gd name="f193" fmla="*/ 31 f175 1"/>
              <a:gd name="f194" fmla="*/ 492 f176 1"/>
              <a:gd name="f195" fmla="*/ 80 f175 1"/>
              <a:gd name="f196" fmla="*/ 488 f176 1"/>
              <a:gd name="f197" fmla="*/ 483 f176 1"/>
              <a:gd name="f198" fmla="*/ 133 f175 1"/>
              <a:gd name="f199" fmla="*/ 439 f176 1"/>
              <a:gd name="f200" fmla="*/ 205 f175 1"/>
              <a:gd name="f201" fmla="*/ 321 f176 1"/>
              <a:gd name="f202" fmla="*/ 208 f175 1"/>
              <a:gd name="f203" fmla="*/ 309 f176 1"/>
              <a:gd name="f204" fmla="*/ 195 f175 1"/>
              <a:gd name="f205" fmla="*/ 311 f176 1"/>
              <a:gd name="f206" fmla="*/ 231 f175 1"/>
              <a:gd name="f207" fmla="*/ 380 f175 1"/>
              <a:gd name="f208" fmla="*/ 332 f176 1"/>
              <a:gd name="f209" fmla="*/ 574 f175 1"/>
              <a:gd name="f210" fmla="*/ 331 f176 1"/>
              <a:gd name="f211" fmla="*/ 596 f175 1"/>
              <a:gd name="f212" fmla="*/ 286 f176 1"/>
              <a:gd name="f213" fmla="*/ 629 f175 1"/>
              <a:gd name="f214" fmla="*/ 241 f176 1"/>
              <a:gd name="f215" fmla="*/ 590 f175 1"/>
              <a:gd name="f216" fmla="*/ 214 f176 1"/>
              <a:gd name="f217" fmla="*/ 454 f175 1"/>
              <a:gd name="f218" fmla="*/ 200 f176 1"/>
              <a:gd name="f219" fmla="*/ 397 f175 1"/>
              <a:gd name="f220" fmla="*/ 198 f176 1"/>
              <a:gd name="f221" fmla="*/ 406 f175 1"/>
              <a:gd name="f222" fmla="*/ 162 f176 1"/>
              <a:gd name="f223" fmla="*/ 587 f175 1"/>
              <a:gd name="f224" fmla="*/ 116 f176 1"/>
              <a:gd name="f225" fmla="*/ 72 f176 1"/>
              <a:gd name="f226" fmla="*/ 592 f175 1"/>
              <a:gd name="f227" fmla="*/ 74 f176 1"/>
              <a:gd name="f228" fmla="*/ 543 f175 1"/>
              <a:gd name="f229" fmla="*/ 95 f176 1"/>
              <a:gd name="f230" fmla="*/ 318 f175 1"/>
              <a:gd name="f231" fmla="*/ 310 f175 1"/>
              <a:gd name="f232" fmla="*/ 88 f176 1"/>
              <a:gd name="f233" fmla="*/ 316 f175 1"/>
              <a:gd name="f234" fmla="*/ 28 f176 1"/>
              <a:gd name="f235" fmla="*/ 323 f175 1"/>
              <a:gd name="f236" fmla="*/ 7 f176 1"/>
              <a:gd name="f237" fmla="*/ 265 f175 1"/>
              <a:gd name="f238" fmla="*/ 46 f176 1"/>
              <a:gd name="f239" fmla="*/ 149 f176 1"/>
              <a:gd name="f240" fmla="*/ 36 f175 1"/>
              <a:gd name="f241" fmla="*/ 260 f176 1"/>
              <a:gd name="f242" fmla="*/ 371 f176 1"/>
              <a:gd name="f243" fmla="*/ 117 f175 1"/>
              <a:gd name="f244" fmla="*/ 379 f176 1"/>
              <a:gd name="f245" fmla="*/ 130 f175 1"/>
              <a:gd name="f246" fmla="+- f177 0 f1"/>
              <a:gd name="f247" fmla="*/ f180 1 543"/>
              <a:gd name="f248" fmla="*/ f181 1 630"/>
              <a:gd name="f249" fmla="*/ f182 1 543"/>
              <a:gd name="f250" fmla="*/ f183 1 630"/>
              <a:gd name="f251" fmla="*/ f184 1 543"/>
              <a:gd name="f252" fmla="*/ f185 1 630"/>
              <a:gd name="f253" fmla="*/ f186 1 543"/>
              <a:gd name="f254" fmla="*/ f187 1 630"/>
              <a:gd name="f255" fmla="*/ f188 1 543"/>
              <a:gd name="f256" fmla="*/ f189 1 630"/>
              <a:gd name="f257" fmla="*/ f190 1 543"/>
              <a:gd name="f258" fmla="*/ f191 1 630"/>
              <a:gd name="f259" fmla="*/ f192 1 543"/>
              <a:gd name="f260" fmla="*/ f193 1 630"/>
              <a:gd name="f261" fmla="*/ f194 1 543"/>
              <a:gd name="f262" fmla="*/ f195 1 630"/>
              <a:gd name="f263" fmla="*/ f196 1 543"/>
              <a:gd name="f264" fmla="*/ f197 1 543"/>
              <a:gd name="f265" fmla="*/ f198 1 630"/>
              <a:gd name="f266" fmla="*/ f199 1 543"/>
              <a:gd name="f267" fmla="*/ f200 1 630"/>
              <a:gd name="f268" fmla="*/ f201 1 543"/>
              <a:gd name="f269" fmla="*/ f202 1 630"/>
              <a:gd name="f270" fmla="*/ f203 1 543"/>
              <a:gd name="f271" fmla="*/ f204 1 630"/>
              <a:gd name="f272" fmla="*/ f205 1 543"/>
              <a:gd name="f273" fmla="*/ f206 1 630"/>
              <a:gd name="f274" fmla="*/ f207 1 630"/>
              <a:gd name="f275" fmla="*/ f208 1 543"/>
              <a:gd name="f276" fmla="*/ f209 1 630"/>
              <a:gd name="f277" fmla="*/ f210 1 543"/>
              <a:gd name="f278" fmla="*/ f211 1 630"/>
              <a:gd name="f279" fmla="*/ f212 1 543"/>
              <a:gd name="f280" fmla="*/ f213 1 630"/>
              <a:gd name="f281" fmla="*/ f214 1 543"/>
              <a:gd name="f282" fmla="*/ f215 1 630"/>
              <a:gd name="f283" fmla="*/ f216 1 543"/>
              <a:gd name="f284" fmla="*/ f217 1 630"/>
              <a:gd name="f285" fmla="*/ f218 1 543"/>
              <a:gd name="f286" fmla="*/ f219 1 630"/>
              <a:gd name="f287" fmla="*/ f220 1 543"/>
              <a:gd name="f288" fmla="*/ f221 1 630"/>
              <a:gd name="f289" fmla="*/ f222 1 543"/>
              <a:gd name="f290" fmla="*/ f223 1 630"/>
              <a:gd name="f291" fmla="*/ f224 1 543"/>
              <a:gd name="f292" fmla="*/ f225 1 543"/>
              <a:gd name="f293" fmla="*/ f226 1 630"/>
              <a:gd name="f294" fmla="*/ f227 1 543"/>
              <a:gd name="f295" fmla="*/ f228 1 630"/>
              <a:gd name="f296" fmla="*/ f229 1 543"/>
              <a:gd name="f297" fmla="*/ f230 1 630"/>
              <a:gd name="f298" fmla="*/ f231 1 630"/>
              <a:gd name="f299" fmla="*/ f232 1 543"/>
              <a:gd name="f300" fmla="*/ f233 1 630"/>
              <a:gd name="f301" fmla="*/ f234 1 543"/>
              <a:gd name="f302" fmla="*/ f235 1 630"/>
              <a:gd name="f303" fmla="*/ f236 1 543"/>
              <a:gd name="f304" fmla="*/ f237 1 630"/>
              <a:gd name="f305" fmla="*/ f238 1 543"/>
              <a:gd name="f306" fmla="*/ f239 1 543"/>
              <a:gd name="f307" fmla="*/ f240 1 630"/>
              <a:gd name="f308" fmla="*/ f241 1 543"/>
              <a:gd name="f309" fmla="*/ f242 1 543"/>
              <a:gd name="f310" fmla="*/ f243 1 630"/>
              <a:gd name="f311" fmla="*/ f244 1 543"/>
              <a:gd name="f312" fmla="*/ f245 1 630"/>
              <a:gd name="f313" fmla="*/ 0 1 f178"/>
              <a:gd name="f314" fmla="*/ f172 1 f178"/>
              <a:gd name="f315" fmla="*/ 0 1 f179"/>
              <a:gd name="f316" fmla="*/ f173 1 f179"/>
              <a:gd name="f317" fmla="*/ f247 1 f178"/>
              <a:gd name="f318" fmla="*/ f248 1 f179"/>
              <a:gd name="f319" fmla="*/ f249 1 f178"/>
              <a:gd name="f320" fmla="*/ f250 1 f179"/>
              <a:gd name="f321" fmla="*/ f251 1 f178"/>
              <a:gd name="f322" fmla="*/ f252 1 f179"/>
              <a:gd name="f323" fmla="*/ f253 1 f178"/>
              <a:gd name="f324" fmla="*/ f254 1 f179"/>
              <a:gd name="f325" fmla="*/ f255 1 f178"/>
              <a:gd name="f326" fmla="*/ f256 1 f179"/>
              <a:gd name="f327" fmla="*/ f257 1 f178"/>
              <a:gd name="f328" fmla="*/ f258 1 f179"/>
              <a:gd name="f329" fmla="*/ f259 1 f178"/>
              <a:gd name="f330" fmla="*/ f260 1 f179"/>
              <a:gd name="f331" fmla="*/ f261 1 f178"/>
              <a:gd name="f332" fmla="*/ f262 1 f179"/>
              <a:gd name="f333" fmla="*/ f263 1 f178"/>
              <a:gd name="f334" fmla="*/ f264 1 f178"/>
              <a:gd name="f335" fmla="*/ f265 1 f179"/>
              <a:gd name="f336" fmla="*/ f266 1 f178"/>
              <a:gd name="f337" fmla="*/ f267 1 f179"/>
              <a:gd name="f338" fmla="*/ f268 1 f178"/>
              <a:gd name="f339" fmla="*/ f269 1 f179"/>
              <a:gd name="f340" fmla="*/ f270 1 f178"/>
              <a:gd name="f341" fmla="*/ f271 1 f179"/>
              <a:gd name="f342" fmla="*/ f272 1 f178"/>
              <a:gd name="f343" fmla="*/ f273 1 f179"/>
              <a:gd name="f344" fmla="*/ f274 1 f179"/>
              <a:gd name="f345" fmla="*/ f275 1 f178"/>
              <a:gd name="f346" fmla="*/ f276 1 f179"/>
              <a:gd name="f347" fmla="*/ f277 1 f178"/>
              <a:gd name="f348" fmla="*/ f278 1 f179"/>
              <a:gd name="f349" fmla="*/ f279 1 f178"/>
              <a:gd name="f350" fmla="*/ f280 1 f179"/>
              <a:gd name="f351" fmla="*/ f281 1 f178"/>
              <a:gd name="f352" fmla="*/ f282 1 f179"/>
              <a:gd name="f353" fmla="*/ f283 1 f178"/>
              <a:gd name="f354" fmla="*/ f284 1 f179"/>
              <a:gd name="f355" fmla="*/ f285 1 f178"/>
              <a:gd name="f356" fmla="*/ f286 1 f179"/>
              <a:gd name="f357" fmla="*/ f287 1 f178"/>
              <a:gd name="f358" fmla="*/ f288 1 f179"/>
              <a:gd name="f359" fmla="*/ f289 1 f178"/>
              <a:gd name="f360" fmla="*/ f290 1 f179"/>
              <a:gd name="f361" fmla="*/ f291 1 f178"/>
              <a:gd name="f362" fmla="*/ f292 1 f178"/>
              <a:gd name="f363" fmla="*/ f293 1 f179"/>
              <a:gd name="f364" fmla="*/ f294 1 f178"/>
              <a:gd name="f365" fmla="*/ f295 1 f179"/>
              <a:gd name="f366" fmla="*/ f296 1 f178"/>
              <a:gd name="f367" fmla="*/ f297 1 f179"/>
              <a:gd name="f368" fmla="*/ f298 1 f179"/>
              <a:gd name="f369" fmla="*/ f299 1 f178"/>
              <a:gd name="f370" fmla="*/ f300 1 f179"/>
              <a:gd name="f371" fmla="*/ f301 1 f178"/>
              <a:gd name="f372" fmla="*/ f302 1 f179"/>
              <a:gd name="f373" fmla="*/ f303 1 f178"/>
              <a:gd name="f374" fmla="*/ f304 1 f179"/>
              <a:gd name="f375" fmla="*/ f305 1 f178"/>
              <a:gd name="f376" fmla="*/ f306 1 f178"/>
              <a:gd name="f377" fmla="*/ f307 1 f179"/>
              <a:gd name="f378" fmla="*/ f308 1 f178"/>
              <a:gd name="f379" fmla="*/ f309 1 f178"/>
              <a:gd name="f380" fmla="*/ f310 1 f179"/>
              <a:gd name="f381" fmla="*/ f311 1 f178"/>
              <a:gd name="f382" fmla="*/ f312 1 f179"/>
              <a:gd name="f383" fmla="*/ f313 f169 1"/>
              <a:gd name="f384" fmla="*/ f314 f169 1"/>
              <a:gd name="f385" fmla="*/ f316 f170 1"/>
              <a:gd name="f386" fmla="*/ f315 f170 1"/>
              <a:gd name="f387" fmla="*/ f317 f169 1"/>
              <a:gd name="f388" fmla="*/ f318 f170 1"/>
              <a:gd name="f389" fmla="*/ f319 f169 1"/>
              <a:gd name="f390" fmla="*/ f320 f170 1"/>
              <a:gd name="f391" fmla="*/ f321 f169 1"/>
              <a:gd name="f392" fmla="*/ f322 f170 1"/>
              <a:gd name="f393" fmla="*/ f323 f169 1"/>
              <a:gd name="f394" fmla="*/ f324 f170 1"/>
              <a:gd name="f395" fmla="*/ f325 f169 1"/>
              <a:gd name="f396" fmla="*/ f326 f170 1"/>
              <a:gd name="f397" fmla="*/ f327 f169 1"/>
              <a:gd name="f398" fmla="*/ f328 f170 1"/>
              <a:gd name="f399" fmla="*/ f329 f169 1"/>
              <a:gd name="f400" fmla="*/ f330 f170 1"/>
              <a:gd name="f401" fmla="*/ f331 f169 1"/>
              <a:gd name="f402" fmla="*/ f332 f170 1"/>
              <a:gd name="f403" fmla="*/ f333 f169 1"/>
              <a:gd name="f404" fmla="*/ f334 f169 1"/>
              <a:gd name="f405" fmla="*/ f335 f170 1"/>
              <a:gd name="f406" fmla="*/ f336 f169 1"/>
              <a:gd name="f407" fmla="*/ f337 f170 1"/>
              <a:gd name="f408" fmla="*/ f338 f169 1"/>
              <a:gd name="f409" fmla="*/ f339 f170 1"/>
              <a:gd name="f410" fmla="*/ f340 f169 1"/>
              <a:gd name="f411" fmla="*/ f341 f170 1"/>
              <a:gd name="f412" fmla="*/ f342 f169 1"/>
              <a:gd name="f413" fmla="*/ f343 f170 1"/>
              <a:gd name="f414" fmla="*/ f344 f170 1"/>
              <a:gd name="f415" fmla="*/ f345 f169 1"/>
              <a:gd name="f416" fmla="*/ f346 f170 1"/>
              <a:gd name="f417" fmla="*/ f347 f169 1"/>
              <a:gd name="f418" fmla="*/ f348 f170 1"/>
              <a:gd name="f419" fmla="*/ f349 f169 1"/>
              <a:gd name="f420" fmla="*/ f350 f170 1"/>
              <a:gd name="f421" fmla="*/ f351 f169 1"/>
              <a:gd name="f422" fmla="*/ f352 f170 1"/>
              <a:gd name="f423" fmla="*/ f353 f169 1"/>
              <a:gd name="f424" fmla="*/ f354 f170 1"/>
              <a:gd name="f425" fmla="*/ f355 f169 1"/>
              <a:gd name="f426" fmla="*/ f356 f170 1"/>
              <a:gd name="f427" fmla="*/ f357 f169 1"/>
              <a:gd name="f428" fmla="*/ f358 f170 1"/>
              <a:gd name="f429" fmla="*/ f359 f169 1"/>
              <a:gd name="f430" fmla="*/ f360 f170 1"/>
              <a:gd name="f431" fmla="*/ f361 f169 1"/>
              <a:gd name="f432" fmla="*/ f362 f169 1"/>
              <a:gd name="f433" fmla="*/ f363 f170 1"/>
              <a:gd name="f434" fmla="*/ f364 f169 1"/>
              <a:gd name="f435" fmla="*/ f365 f170 1"/>
              <a:gd name="f436" fmla="*/ f366 f169 1"/>
              <a:gd name="f437" fmla="*/ f367 f170 1"/>
              <a:gd name="f438" fmla="*/ f368 f170 1"/>
              <a:gd name="f439" fmla="*/ f369 f169 1"/>
              <a:gd name="f440" fmla="*/ f370 f170 1"/>
              <a:gd name="f441" fmla="*/ f371 f169 1"/>
              <a:gd name="f442" fmla="*/ f372 f170 1"/>
              <a:gd name="f443" fmla="*/ f373 f169 1"/>
              <a:gd name="f444" fmla="*/ f374 f170 1"/>
              <a:gd name="f445" fmla="*/ f375 f169 1"/>
              <a:gd name="f446" fmla="*/ f376 f169 1"/>
              <a:gd name="f447" fmla="*/ f377 f170 1"/>
              <a:gd name="f448" fmla="*/ f378 f169 1"/>
              <a:gd name="f449" fmla="*/ f379 f169 1"/>
              <a:gd name="f450" fmla="*/ f380 f170 1"/>
              <a:gd name="f451" fmla="*/ f381 f169 1"/>
              <a:gd name="f452" fmla="*/ f382 f17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6">
                <a:pos x="f387" y="f388"/>
              </a:cxn>
              <a:cxn ang="f246">
                <a:pos x="f389" y="f390"/>
              </a:cxn>
              <a:cxn ang="f246">
                <a:pos x="f391" y="f392"/>
              </a:cxn>
              <a:cxn ang="f246">
                <a:pos x="f393" y="f394"/>
              </a:cxn>
              <a:cxn ang="f246">
                <a:pos x="f395" y="f396"/>
              </a:cxn>
              <a:cxn ang="f246">
                <a:pos x="f397" y="f398"/>
              </a:cxn>
              <a:cxn ang="f246">
                <a:pos x="f399" y="f400"/>
              </a:cxn>
              <a:cxn ang="f246">
                <a:pos x="f401" y="f402"/>
              </a:cxn>
              <a:cxn ang="f246">
                <a:pos x="f403" y="f390"/>
              </a:cxn>
              <a:cxn ang="f246">
                <a:pos x="f404" y="f405"/>
              </a:cxn>
              <a:cxn ang="f246">
                <a:pos x="f406" y="f407"/>
              </a:cxn>
              <a:cxn ang="f246">
                <a:pos x="f408" y="f409"/>
              </a:cxn>
              <a:cxn ang="f246">
                <a:pos x="f410" y="f411"/>
              </a:cxn>
              <a:cxn ang="f246">
                <a:pos x="f412" y="f413"/>
              </a:cxn>
              <a:cxn ang="f246">
                <a:pos x="f408" y="f414"/>
              </a:cxn>
              <a:cxn ang="f246">
                <a:pos x="f415" y="f416"/>
              </a:cxn>
              <a:cxn ang="f246">
                <a:pos x="f417" y="f418"/>
              </a:cxn>
              <a:cxn ang="f246">
                <a:pos x="f419" y="f420"/>
              </a:cxn>
              <a:cxn ang="f246">
                <a:pos x="f421" y="f422"/>
              </a:cxn>
              <a:cxn ang="f246">
                <a:pos x="f423" y="f424"/>
              </a:cxn>
              <a:cxn ang="f246">
                <a:pos x="f425" y="f426"/>
              </a:cxn>
              <a:cxn ang="f246">
                <a:pos x="f427" y="f428"/>
              </a:cxn>
              <a:cxn ang="f246">
                <a:pos x="f429" y="f430"/>
              </a:cxn>
              <a:cxn ang="f246">
                <a:pos x="f431" y="f420"/>
              </a:cxn>
              <a:cxn ang="f246">
                <a:pos x="f432" y="f433"/>
              </a:cxn>
              <a:cxn ang="f246">
                <a:pos x="f434" y="f435"/>
              </a:cxn>
              <a:cxn ang="f246">
                <a:pos x="f436" y="f437"/>
              </a:cxn>
              <a:cxn ang="f246">
                <a:pos x="f436" y="f438"/>
              </a:cxn>
              <a:cxn ang="f246">
                <a:pos x="f439" y="f440"/>
              </a:cxn>
              <a:cxn ang="f246">
                <a:pos x="f441" y="f442"/>
              </a:cxn>
              <a:cxn ang="f246">
                <a:pos x="f443" y="f444"/>
              </a:cxn>
              <a:cxn ang="f246">
                <a:pos x="f445" y="f388"/>
              </a:cxn>
              <a:cxn ang="f246">
                <a:pos x="f446" y="f447"/>
              </a:cxn>
              <a:cxn ang="f246">
                <a:pos x="f448" y="f447"/>
              </a:cxn>
              <a:cxn ang="f246">
                <a:pos x="f449" y="f450"/>
              </a:cxn>
              <a:cxn ang="f246">
                <a:pos x="f451" y="f452"/>
              </a:cxn>
              <a:cxn ang="f246">
                <a:pos x="f387" y="f388"/>
              </a:cxn>
            </a:cxnLst>
            <a:rect l="f383" t="f386" r="f384" b="f385"/>
            <a:pathLst>
              <a:path w="543" h="63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1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5"/>
                  <a:pt x="f36" y="f37"/>
                </a:cubicBezTo>
                <a:cubicBezTo>
                  <a:pt x="f6" y="f38"/>
                  <a:pt x="f39" y="f40"/>
                  <a:pt x="f41" y="f42"/>
                </a:cubicBezTo>
                <a:cubicBezTo>
                  <a:pt x="f33" y="f43"/>
                  <a:pt x="f44" y="f24"/>
                  <a:pt x="f45" y="f46"/>
                </a:cubicBezTo>
                <a:cubicBezTo>
                  <a:pt x="f47" y="f48"/>
                  <a:pt x="f49" y="f50"/>
                  <a:pt x="f51" y="f15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6" y="f78"/>
                  <a:pt x="f79" y="f80"/>
                </a:cubicBezTo>
                <a:cubicBezTo>
                  <a:pt x="f81" y="f82"/>
                  <a:pt x="f83" y="f84"/>
                  <a:pt x="f68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2" y="f94"/>
                  <a:pt x="f84" y="f95"/>
                </a:cubicBezTo>
                <a:cubicBezTo>
                  <a:pt x="f86" y="f96"/>
                  <a:pt x="f97" y="f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60"/>
                </a:cubicBezTo>
                <a:cubicBezTo>
                  <a:pt x="f111" y="f112"/>
                  <a:pt x="f113" y="f114"/>
                  <a:pt x="f115" y="f116"/>
                </a:cubicBezTo>
                <a:cubicBezTo>
                  <a:pt x="f115" y="f117"/>
                  <a:pt x="f118" y="f119"/>
                  <a:pt x="f118" y="f120"/>
                </a:cubicBezTo>
                <a:cubicBezTo>
                  <a:pt x="f121" y="f23"/>
                  <a:pt x="f122" y="f123"/>
                  <a:pt x="f124" y="f125"/>
                </a:cubicBezTo>
                <a:cubicBezTo>
                  <a:pt x="f59" y="f103"/>
                  <a:pt x="f126" y="f99"/>
                  <a:pt x="f127" y="f99"/>
                </a:cubicBezTo>
                <a:cubicBezTo>
                  <a:pt x="f15" y="f99"/>
                  <a:pt x="f128" y="f103"/>
                  <a:pt x="f129" y="f130"/>
                </a:cubicBezTo>
                <a:cubicBezTo>
                  <a:pt x="f131" y="f132"/>
                  <a:pt x="f129" y="f133"/>
                  <a:pt x="f128" y="f6"/>
                </a:cubicBezTo>
                <a:cubicBezTo>
                  <a:pt x="f134" y="f58"/>
                  <a:pt x="f135" y="f12"/>
                  <a:pt x="f15" y="f70"/>
                </a:cubicBezTo>
                <a:cubicBezTo>
                  <a:pt x="f15" y="f136"/>
                  <a:pt x="f15" y="f81"/>
                  <a:pt x="f15" y="f76"/>
                </a:cubicBezTo>
                <a:cubicBezTo>
                  <a:pt x="f137" y="f138"/>
                  <a:pt x="f50" y="f81"/>
                  <a:pt x="f135" y="f136"/>
                </a:cubicBezTo>
                <a:cubicBezTo>
                  <a:pt x="f139" y="f90"/>
                  <a:pt x="f43" y="f140"/>
                  <a:pt x="f30" y="f141"/>
                </a:cubicBezTo>
                <a:cubicBezTo>
                  <a:pt x="f142" y="f79"/>
                  <a:pt x="f5" y="f143"/>
                  <a:pt x="f144" y="f145"/>
                </a:cubicBezTo>
                <a:cubicBezTo>
                  <a:pt x="f146" y="f147"/>
                  <a:pt x="f148" y="f149"/>
                  <a:pt x="f150" y="f9"/>
                </a:cubicBezTo>
                <a:cubicBezTo>
                  <a:pt x="f151" y="f152"/>
                  <a:pt x="f153" y="f154"/>
                  <a:pt x="f155" y="f156"/>
                </a:cubicBezTo>
                <a:cubicBezTo>
                  <a:pt x="f121" y="f157"/>
                  <a:pt x="f108" y="f158"/>
                  <a:pt x="f159" y="f156"/>
                </a:cubicBezTo>
                <a:cubicBezTo>
                  <a:pt x="f74" y="f150"/>
                  <a:pt x="f160" y="f128"/>
                  <a:pt x="f161" y="f162"/>
                </a:cubicBezTo>
                <a:cubicBezTo>
                  <a:pt x="f163" y="f55"/>
                  <a:pt x="f164" y="f165"/>
                  <a:pt x="f166" y="f167"/>
                </a:cubicBezTo>
                <a:cubicBezTo>
                  <a:pt x="f166" y="f167"/>
                  <a:pt x="f85" y="f167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1" name="Freeform 49">
            <a:extLst>
              <a:ext uri="{FF2B5EF4-FFF2-40B4-BE49-F238E27FC236}">
                <a16:creationId xmlns:a16="http://schemas.microsoft.com/office/drawing/2014/main" id="{6F646445-DDA8-6B87-4002-778691662A93}"/>
              </a:ext>
            </a:extLst>
          </p:cNvPr>
          <p:cNvSpPr/>
          <p:nvPr/>
        </p:nvSpPr>
        <p:spPr>
          <a:xfrm>
            <a:off x="7405689" y="830266"/>
            <a:ext cx="1119189" cy="8762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18"/>
              <a:gd name="f7" fmla="val 327"/>
              <a:gd name="f8" fmla="val 50"/>
              <a:gd name="f9" fmla="val 298"/>
              <a:gd name="f10" fmla="val 57"/>
              <a:gd name="f11" fmla="val 285"/>
              <a:gd name="f12" fmla="val 64"/>
              <a:gd name="f13" fmla="val 275"/>
              <a:gd name="f14" fmla="val 70"/>
              <a:gd name="f15" fmla="val 264"/>
              <a:gd name="f16" fmla="val 77"/>
              <a:gd name="f17" fmla="val 251"/>
              <a:gd name="f18" fmla="val 86"/>
              <a:gd name="f19" fmla="val 239"/>
              <a:gd name="f20" fmla="val 92"/>
              <a:gd name="f21" fmla="val 225"/>
              <a:gd name="f22" fmla="val 96"/>
              <a:gd name="f23" fmla="val 215"/>
              <a:gd name="f24" fmla="val 98"/>
              <a:gd name="f25" fmla="val 204"/>
              <a:gd name="f26" fmla="val 194"/>
              <a:gd name="f27" fmla="val 184"/>
              <a:gd name="f28" fmla="val 101"/>
              <a:gd name="f29" fmla="val 177"/>
              <a:gd name="f30" fmla="val 107"/>
              <a:gd name="f31" fmla="val 170"/>
              <a:gd name="f32" fmla="val 117"/>
              <a:gd name="f33" fmla="val 159"/>
              <a:gd name="f34" fmla="val 127"/>
              <a:gd name="f35" fmla="val 147"/>
              <a:gd name="f36" fmla="val 137"/>
              <a:gd name="f37" fmla="val 135"/>
              <a:gd name="f38" fmla="val 155"/>
              <a:gd name="f39" fmla="val 115"/>
              <a:gd name="f40" fmla="val 154"/>
              <a:gd name="f41" fmla="val 88"/>
              <a:gd name="f42" fmla="val 71"/>
              <a:gd name="f43" fmla="val 116"/>
              <a:gd name="f44" fmla="val 53"/>
              <a:gd name="f45" fmla="val 89"/>
              <a:gd name="f46" fmla="val 55"/>
              <a:gd name="f47" fmla="val 75"/>
              <a:gd name="f48" fmla="val 60"/>
              <a:gd name="f49" fmla="val 49"/>
              <a:gd name="f50" fmla="val 40"/>
              <a:gd name="f51" fmla="val 110"/>
              <a:gd name="f52" fmla="val 35"/>
              <a:gd name="f53" fmla="val 30"/>
              <a:gd name="f54" fmla="val 120"/>
              <a:gd name="f55" fmla="val 22"/>
              <a:gd name="f56" fmla="val 119"/>
              <a:gd name="f57" fmla="val 15"/>
              <a:gd name="f58" fmla="val 118"/>
              <a:gd name="f59" fmla="val 8"/>
              <a:gd name="f60" fmla="val 1"/>
              <a:gd name="f61" fmla="val 121"/>
              <a:gd name="f62" fmla="val 114"/>
              <a:gd name="f63" fmla="val 82"/>
              <a:gd name="f64" fmla="val 18"/>
              <a:gd name="f65" fmla="val 5"/>
              <a:gd name="f66" fmla="val 145"/>
              <a:gd name="f67" fmla="val 272"/>
              <a:gd name="f68" fmla="val 399"/>
              <a:gd name="f69" fmla="val 412"/>
              <a:gd name="f70" fmla="val 17"/>
              <a:gd name="f71" fmla="val 221"/>
              <a:gd name="f72" fmla="val 323"/>
              <a:gd name="f73" fmla="val 324"/>
              <a:gd name="f74" fmla="val 417"/>
              <a:gd name="f75" fmla="val 325"/>
              <a:gd name="f76" fmla="val 416"/>
              <a:gd name="f77" fmla="val 326"/>
              <a:gd name="f78" fmla="val 415"/>
              <a:gd name="f79" fmla="val 414"/>
              <a:gd name="f80" fmla="val 405"/>
              <a:gd name="f81" fmla="val 306"/>
              <a:gd name="f82" fmla="val 390"/>
              <a:gd name="f83" fmla="val 369"/>
              <a:gd name="f84" fmla="val 267"/>
              <a:gd name="f85" fmla="val 165"/>
              <a:gd name="f86" fmla="val 63"/>
              <a:gd name="f87" fmla="val 59"/>
              <a:gd name="f88" fmla="+- 0 0 -90"/>
              <a:gd name="f89" fmla="*/ f3 1 418"/>
              <a:gd name="f90" fmla="*/ f4 1 327"/>
              <a:gd name="f91" fmla="val f5"/>
              <a:gd name="f92" fmla="val f6"/>
              <a:gd name="f93" fmla="val f7"/>
              <a:gd name="f94" fmla="*/ f88 f0 1"/>
              <a:gd name="f95" fmla="+- f93 0 f91"/>
              <a:gd name="f96" fmla="+- f92 0 f91"/>
              <a:gd name="f97" fmla="*/ f94 1 f2"/>
              <a:gd name="f98" fmla="*/ f96 1 418"/>
              <a:gd name="f99" fmla="*/ f95 1 327"/>
              <a:gd name="f100" fmla="*/ 50 f96 1"/>
              <a:gd name="f101" fmla="*/ 298 f95 1"/>
              <a:gd name="f102" fmla="*/ 70 f96 1"/>
              <a:gd name="f103" fmla="*/ 264 f95 1"/>
              <a:gd name="f104" fmla="*/ 92 f96 1"/>
              <a:gd name="f105" fmla="*/ 225 f95 1"/>
              <a:gd name="f106" fmla="*/ 98 f96 1"/>
              <a:gd name="f107" fmla="*/ 194 f95 1"/>
              <a:gd name="f108" fmla="*/ 107 f96 1"/>
              <a:gd name="f109" fmla="*/ 170 f95 1"/>
              <a:gd name="f110" fmla="*/ 137 f96 1"/>
              <a:gd name="f111" fmla="*/ 135 f95 1"/>
              <a:gd name="f112" fmla="*/ 135 f96 1"/>
              <a:gd name="f113" fmla="*/ 71 f95 1"/>
              <a:gd name="f114" fmla="*/ 75 f95 1"/>
              <a:gd name="f115" fmla="*/ 40 f96 1"/>
              <a:gd name="f116" fmla="*/ 110 f95 1"/>
              <a:gd name="f117" fmla="*/ 22 f96 1"/>
              <a:gd name="f118" fmla="*/ 119 f95 1"/>
              <a:gd name="f119" fmla="*/ 1 f96 1"/>
              <a:gd name="f120" fmla="*/ 121 f95 1"/>
              <a:gd name="f121" fmla="*/ 0 f96 1"/>
              <a:gd name="f122" fmla="*/ 114 f95 1"/>
              <a:gd name="f123" fmla="*/ 18 f95 1"/>
              <a:gd name="f124" fmla="*/ 18 f96 1"/>
              <a:gd name="f125" fmla="*/ 0 f95 1"/>
              <a:gd name="f126" fmla="*/ 399 f96 1"/>
              <a:gd name="f127" fmla="*/ 418 f96 1"/>
              <a:gd name="f128" fmla="*/ 17 f95 1"/>
              <a:gd name="f129" fmla="*/ 323 f95 1"/>
              <a:gd name="f130" fmla="*/ 417 f96 1"/>
              <a:gd name="f131" fmla="*/ 327 f95 1"/>
              <a:gd name="f132" fmla="*/ 414 f96 1"/>
              <a:gd name="f133" fmla="*/ 325 f95 1"/>
              <a:gd name="f134" fmla="*/ 369 f96 1"/>
              <a:gd name="f135" fmla="*/ 63 f96 1"/>
              <a:gd name="f136" fmla="+- f97 0 f1"/>
              <a:gd name="f137" fmla="*/ f100 1 418"/>
              <a:gd name="f138" fmla="*/ f101 1 327"/>
              <a:gd name="f139" fmla="*/ f102 1 418"/>
              <a:gd name="f140" fmla="*/ f103 1 327"/>
              <a:gd name="f141" fmla="*/ f104 1 418"/>
              <a:gd name="f142" fmla="*/ f105 1 327"/>
              <a:gd name="f143" fmla="*/ f106 1 418"/>
              <a:gd name="f144" fmla="*/ f107 1 327"/>
              <a:gd name="f145" fmla="*/ f108 1 418"/>
              <a:gd name="f146" fmla="*/ f109 1 327"/>
              <a:gd name="f147" fmla="*/ f110 1 418"/>
              <a:gd name="f148" fmla="*/ f111 1 327"/>
              <a:gd name="f149" fmla="*/ f112 1 418"/>
              <a:gd name="f150" fmla="*/ f113 1 327"/>
              <a:gd name="f151" fmla="*/ f114 1 327"/>
              <a:gd name="f152" fmla="*/ f115 1 418"/>
              <a:gd name="f153" fmla="*/ f116 1 327"/>
              <a:gd name="f154" fmla="*/ f117 1 418"/>
              <a:gd name="f155" fmla="*/ f118 1 327"/>
              <a:gd name="f156" fmla="*/ f119 1 418"/>
              <a:gd name="f157" fmla="*/ f120 1 327"/>
              <a:gd name="f158" fmla="*/ f121 1 418"/>
              <a:gd name="f159" fmla="*/ f122 1 327"/>
              <a:gd name="f160" fmla="*/ f123 1 327"/>
              <a:gd name="f161" fmla="*/ f124 1 418"/>
              <a:gd name="f162" fmla="*/ f125 1 327"/>
              <a:gd name="f163" fmla="*/ f126 1 418"/>
              <a:gd name="f164" fmla="*/ f127 1 418"/>
              <a:gd name="f165" fmla="*/ f128 1 327"/>
              <a:gd name="f166" fmla="*/ f129 1 327"/>
              <a:gd name="f167" fmla="*/ f130 1 418"/>
              <a:gd name="f168" fmla="*/ f131 1 327"/>
              <a:gd name="f169" fmla="*/ f132 1 418"/>
              <a:gd name="f170" fmla="*/ f133 1 327"/>
              <a:gd name="f171" fmla="*/ f134 1 418"/>
              <a:gd name="f172" fmla="*/ f135 1 418"/>
              <a:gd name="f173" fmla="*/ 0 1 f98"/>
              <a:gd name="f174" fmla="*/ f92 1 f98"/>
              <a:gd name="f175" fmla="*/ 0 1 f99"/>
              <a:gd name="f176" fmla="*/ f93 1 f99"/>
              <a:gd name="f177" fmla="*/ f137 1 f98"/>
              <a:gd name="f178" fmla="*/ f138 1 f99"/>
              <a:gd name="f179" fmla="*/ f139 1 f98"/>
              <a:gd name="f180" fmla="*/ f140 1 f99"/>
              <a:gd name="f181" fmla="*/ f141 1 f98"/>
              <a:gd name="f182" fmla="*/ f142 1 f99"/>
              <a:gd name="f183" fmla="*/ f143 1 f98"/>
              <a:gd name="f184" fmla="*/ f144 1 f99"/>
              <a:gd name="f185" fmla="*/ f145 1 f98"/>
              <a:gd name="f186" fmla="*/ f146 1 f99"/>
              <a:gd name="f187" fmla="*/ f147 1 f98"/>
              <a:gd name="f188" fmla="*/ f148 1 f99"/>
              <a:gd name="f189" fmla="*/ f149 1 f98"/>
              <a:gd name="f190" fmla="*/ f150 1 f99"/>
              <a:gd name="f191" fmla="*/ f151 1 f99"/>
              <a:gd name="f192" fmla="*/ f152 1 f98"/>
              <a:gd name="f193" fmla="*/ f153 1 f99"/>
              <a:gd name="f194" fmla="*/ f154 1 f98"/>
              <a:gd name="f195" fmla="*/ f155 1 f99"/>
              <a:gd name="f196" fmla="*/ f156 1 f98"/>
              <a:gd name="f197" fmla="*/ f157 1 f99"/>
              <a:gd name="f198" fmla="*/ f158 1 f98"/>
              <a:gd name="f199" fmla="*/ f159 1 f99"/>
              <a:gd name="f200" fmla="*/ f160 1 f99"/>
              <a:gd name="f201" fmla="*/ f161 1 f98"/>
              <a:gd name="f202" fmla="*/ f162 1 f99"/>
              <a:gd name="f203" fmla="*/ f163 1 f98"/>
              <a:gd name="f204" fmla="*/ f164 1 f98"/>
              <a:gd name="f205" fmla="*/ f165 1 f99"/>
              <a:gd name="f206" fmla="*/ f166 1 f99"/>
              <a:gd name="f207" fmla="*/ f167 1 f98"/>
              <a:gd name="f208" fmla="*/ f168 1 f99"/>
              <a:gd name="f209" fmla="*/ f169 1 f98"/>
              <a:gd name="f210" fmla="*/ f170 1 f99"/>
              <a:gd name="f211" fmla="*/ f171 1 f98"/>
              <a:gd name="f212" fmla="*/ f172 1 f98"/>
              <a:gd name="f213" fmla="*/ f173 f89 1"/>
              <a:gd name="f214" fmla="*/ f174 f89 1"/>
              <a:gd name="f215" fmla="*/ f176 f90 1"/>
              <a:gd name="f216" fmla="*/ f175 f90 1"/>
              <a:gd name="f217" fmla="*/ f177 f89 1"/>
              <a:gd name="f218" fmla="*/ f178 f90 1"/>
              <a:gd name="f219" fmla="*/ f179 f89 1"/>
              <a:gd name="f220" fmla="*/ f180 f90 1"/>
              <a:gd name="f221" fmla="*/ f181 f89 1"/>
              <a:gd name="f222" fmla="*/ f182 f90 1"/>
              <a:gd name="f223" fmla="*/ f183 f89 1"/>
              <a:gd name="f224" fmla="*/ f184 f90 1"/>
              <a:gd name="f225" fmla="*/ f185 f89 1"/>
              <a:gd name="f226" fmla="*/ f186 f90 1"/>
              <a:gd name="f227" fmla="*/ f187 f89 1"/>
              <a:gd name="f228" fmla="*/ f188 f90 1"/>
              <a:gd name="f229" fmla="*/ f189 f89 1"/>
              <a:gd name="f230" fmla="*/ f190 f90 1"/>
              <a:gd name="f231" fmla="*/ f191 f90 1"/>
              <a:gd name="f232" fmla="*/ f192 f89 1"/>
              <a:gd name="f233" fmla="*/ f193 f90 1"/>
              <a:gd name="f234" fmla="*/ f194 f89 1"/>
              <a:gd name="f235" fmla="*/ f195 f90 1"/>
              <a:gd name="f236" fmla="*/ f196 f89 1"/>
              <a:gd name="f237" fmla="*/ f197 f90 1"/>
              <a:gd name="f238" fmla="*/ f198 f89 1"/>
              <a:gd name="f239" fmla="*/ f199 f90 1"/>
              <a:gd name="f240" fmla="*/ f200 f90 1"/>
              <a:gd name="f241" fmla="*/ f201 f89 1"/>
              <a:gd name="f242" fmla="*/ f202 f90 1"/>
              <a:gd name="f243" fmla="*/ f203 f89 1"/>
              <a:gd name="f244" fmla="*/ f204 f89 1"/>
              <a:gd name="f245" fmla="*/ f205 f90 1"/>
              <a:gd name="f246" fmla="*/ f206 f90 1"/>
              <a:gd name="f247" fmla="*/ f207 f89 1"/>
              <a:gd name="f248" fmla="*/ f208 f90 1"/>
              <a:gd name="f249" fmla="*/ f209 f89 1"/>
              <a:gd name="f250" fmla="*/ f210 f90 1"/>
              <a:gd name="f251" fmla="*/ f211 f89 1"/>
              <a:gd name="f252" fmla="*/ f212 f8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6">
                <a:pos x="f217" y="f218"/>
              </a:cxn>
              <a:cxn ang="f136">
                <a:pos x="f219" y="f220"/>
              </a:cxn>
              <a:cxn ang="f136">
                <a:pos x="f221" y="f222"/>
              </a:cxn>
              <a:cxn ang="f136">
                <a:pos x="f223" y="f224"/>
              </a:cxn>
              <a:cxn ang="f136">
                <a:pos x="f225" y="f226"/>
              </a:cxn>
              <a:cxn ang="f136">
                <a:pos x="f227" y="f228"/>
              </a:cxn>
              <a:cxn ang="f136">
                <a:pos x="f229" y="f230"/>
              </a:cxn>
              <a:cxn ang="f136">
                <a:pos x="f219" y="f231"/>
              </a:cxn>
              <a:cxn ang="f136">
                <a:pos x="f232" y="f233"/>
              </a:cxn>
              <a:cxn ang="f136">
                <a:pos x="f234" y="f235"/>
              </a:cxn>
              <a:cxn ang="f136">
                <a:pos x="f236" y="f237"/>
              </a:cxn>
              <a:cxn ang="f136">
                <a:pos x="f238" y="f239"/>
              </a:cxn>
              <a:cxn ang="f136">
                <a:pos x="f238" y="f240"/>
              </a:cxn>
              <a:cxn ang="f136">
                <a:pos x="f241" y="f242"/>
              </a:cxn>
              <a:cxn ang="f136">
                <a:pos x="f243" y="f242"/>
              </a:cxn>
              <a:cxn ang="f136">
                <a:pos x="f244" y="f245"/>
              </a:cxn>
              <a:cxn ang="f136">
                <a:pos x="f244" y="f246"/>
              </a:cxn>
              <a:cxn ang="f136">
                <a:pos x="f247" y="f248"/>
              </a:cxn>
              <a:cxn ang="f136">
                <a:pos x="f249" y="f250"/>
              </a:cxn>
              <a:cxn ang="f136">
                <a:pos x="f251" y="f218"/>
              </a:cxn>
              <a:cxn ang="f136">
                <a:pos x="f252" y="f218"/>
              </a:cxn>
              <a:cxn ang="f136">
                <a:pos x="f217" y="f218"/>
              </a:cxn>
            </a:cxnLst>
            <a:rect l="f213" t="f216" r="f214" b="f215"/>
            <a:pathLst>
              <a:path w="418" h="327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4" y="f26"/>
                </a:cubicBezTo>
                <a:cubicBezTo>
                  <a:pt x="f24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37" y="f42"/>
                </a:cubicBezTo>
                <a:cubicBezTo>
                  <a:pt x="f43" y="f44"/>
                  <a:pt x="f45" y="f46"/>
                  <a:pt x="f14" y="f47"/>
                </a:cubicBezTo>
                <a:cubicBezTo>
                  <a:pt x="f48" y="f18"/>
                  <a:pt x="f49" y="f24"/>
                  <a:pt x="f50" y="f51"/>
                </a:cubicBezTo>
                <a:cubicBezTo>
                  <a:pt x="f52" y="f43"/>
                  <a:pt x="f53" y="f54"/>
                  <a:pt x="f55" y="f56"/>
                </a:cubicBezTo>
                <a:cubicBezTo>
                  <a:pt x="f57" y="f58"/>
                  <a:pt x="f59" y="f54"/>
                  <a:pt x="f60" y="f61"/>
                </a:cubicBezTo>
                <a:cubicBezTo>
                  <a:pt x="f60" y="f58"/>
                  <a:pt x="f5" y="f43"/>
                  <a:pt x="f5" y="f62"/>
                </a:cubicBezTo>
                <a:cubicBezTo>
                  <a:pt x="f5" y="f63"/>
                  <a:pt x="f5" y="f8"/>
                  <a:pt x="f5" y="f64"/>
                </a:cubicBezTo>
                <a:cubicBezTo>
                  <a:pt x="f5" y="f65"/>
                  <a:pt x="f65" y="f5"/>
                  <a:pt x="f64" y="f5"/>
                </a:cubicBezTo>
                <a:cubicBezTo>
                  <a:pt x="f66" y="f5"/>
                  <a:pt x="f67" y="f5"/>
                  <a:pt x="f68" y="f5"/>
                </a:cubicBezTo>
                <a:cubicBezTo>
                  <a:pt x="f69" y="f5"/>
                  <a:pt x="f6" y="f65"/>
                  <a:pt x="f6" y="f70"/>
                </a:cubicBezTo>
                <a:cubicBezTo>
                  <a:pt x="f6" y="f56"/>
                  <a:pt x="f6" y="f71"/>
                  <a:pt x="f6" y="f72"/>
                </a:cubicBezTo>
                <a:cubicBezTo>
                  <a:pt x="f6" y="f73"/>
                  <a:pt x="f74" y="f75"/>
                  <a:pt x="f74" y="f7"/>
                </a:cubicBezTo>
                <a:cubicBezTo>
                  <a:pt x="f76" y="f77"/>
                  <a:pt x="f78" y="f75"/>
                  <a:pt x="f79" y="f75"/>
                </a:cubicBezTo>
                <a:cubicBezTo>
                  <a:pt x="f80" y="f81"/>
                  <a:pt x="f82" y="f9"/>
                  <a:pt x="f83" y="f9"/>
                </a:cubicBezTo>
                <a:cubicBezTo>
                  <a:pt x="f84" y="f9"/>
                  <a:pt x="f85" y="f9"/>
                  <a:pt x="f86" y="f9"/>
                </a:cubicBezTo>
                <a:cubicBezTo>
                  <a:pt x="f87" y="f9"/>
                  <a:pt x="f46" y="f9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2" name="Freeform 50">
            <a:extLst>
              <a:ext uri="{FF2B5EF4-FFF2-40B4-BE49-F238E27FC236}">
                <a16:creationId xmlns:a16="http://schemas.microsoft.com/office/drawing/2014/main" id="{6F1B9949-BF40-F8FA-5A52-A4561C6E30BB}"/>
              </a:ext>
            </a:extLst>
          </p:cNvPr>
          <p:cNvSpPr/>
          <p:nvPr/>
        </p:nvSpPr>
        <p:spPr>
          <a:xfrm>
            <a:off x="7485058" y="1709735"/>
            <a:ext cx="960440" cy="2381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8"/>
              <a:gd name="f7" fmla="val 89"/>
              <a:gd name="f8" fmla="val 179"/>
              <a:gd name="f9" fmla="val 126"/>
              <a:gd name="f10" fmla="val 74"/>
              <a:gd name="f11" fmla="val 21"/>
              <a:gd name="f12" fmla="val 4"/>
              <a:gd name="f13" fmla="val 85"/>
              <a:gd name="f14" fmla="val 68"/>
              <a:gd name="f15" fmla="val 51"/>
              <a:gd name="f16" fmla="val 35"/>
              <a:gd name="f17" fmla="val 18"/>
              <a:gd name="f18" fmla="val 6"/>
              <a:gd name="f19" fmla="val 1"/>
              <a:gd name="f20" fmla="val 17"/>
              <a:gd name="f21" fmla="val 62"/>
              <a:gd name="f22" fmla="val 107"/>
              <a:gd name="f23" fmla="val 151"/>
              <a:gd name="f24" fmla="val 213"/>
              <a:gd name="f25" fmla="val 274"/>
              <a:gd name="f26" fmla="val 335"/>
              <a:gd name="f27" fmla="val 354"/>
              <a:gd name="f28" fmla="val 357"/>
              <a:gd name="f29" fmla="val 22"/>
              <a:gd name="f30" fmla="val 38"/>
              <a:gd name="f31" fmla="val 54"/>
              <a:gd name="f32" fmla="val 70"/>
              <a:gd name="f33" fmla="val 353"/>
              <a:gd name="f34" fmla="val 339"/>
              <a:gd name="f35" fmla="val 285"/>
              <a:gd name="f36" fmla="val 232"/>
              <a:gd name="f37" fmla="+- 0 0 -90"/>
              <a:gd name="f38" fmla="*/ f3 1 358"/>
              <a:gd name="f39" fmla="*/ f4 1 89"/>
              <a:gd name="f40" fmla="val f5"/>
              <a:gd name="f41" fmla="val f6"/>
              <a:gd name="f42" fmla="val f7"/>
              <a:gd name="f43" fmla="*/ f37 f0 1"/>
              <a:gd name="f44" fmla="+- f42 0 f40"/>
              <a:gd name="f45" fmla="+- f41 0 f40"/>
              <a:gd name="f46" fmla="*/ f43 1 f2"/>
              <a:gd name="f47" fmla="*/ f45 1 358"/>
              <a:gd name="f48" fmla="*/ f44 1 89"/>
              <a:gd name="f49" fmla="*/ 179 f45 1"/>
              <a:gd name="f50" fmla="*/ 89 f44 1"/>
              <a:gd name="f51" fmla="*/ 21 f45 1"/>
              <a:gd name="f52" fmla="*/ 0 f45 1"/>
              <a:gd name="f53" fmla="*/ 68 f44 1"/>
              <a:gd name="f54" fmla="*/ 18 f44 1"/>
              <a:gd name="f55" fmla="*/ 17 f45 1"/>
              <a:gd name="f56" fmla="*/ 1 f44 1"/>
              <a:gd name="f57" fmla="*/ 151 f45 1"/>
              <a:gd name="f58" fmla="*/ 0 f44 1"/>
              <a:gd name="f59" fmla="*/ 335 f45 1"/>
              <a:gd name="f60" fmla="*/ 357 f45 1"/>
              <a:gd name="f61" fmla="*/ 22 f44 1"/>
              <a:gd name="f62" fmla="*/ 70 f44 1"/>
              <a:gd name="f63" fmla="*/ 339 f45 1"/>
              <a:gd name="f64" fmla="+- f46 0 f1"/>
              <a:gd name="f65" fmla="*/ f49 1 358"/>
              <a:gd name="f66" fmla="*/ f50 1 89"/>
              <a:gd name="f67" fmla="*/ f51 1 358"/>
              <a:gd name="f68" fmla="*/ f52 1 358"/>
              <a:gd name="f69" fmla="*/ f53 1 89"/>
              <a:gd name="f70" fmla="*/ f54 1 89"/>
              <a:gd name="f71" fmla="*/ f55 1 358"/>
              <a:gd name="f72" fmla="*/ f56 1 89"/>
              <a:gd name="f73" fmla="*/ f57 1 358"/>
              <a:gd name="f74" fmla="*/ f58 1 89"/>
              <a:gd name="f75" fmla="*/ f59 1 358"/>
              <a:gd name="f76" fmla="*/ f60 1 358"/>
              <a:gd name="f77" fmla="*/ f61 1 89"/>
              <a:gd name="f78" fmla="*/ f62 1 89"/>
              <a:gd name="f79" fmla="*/ f63 1 358"/>
              <a:gd name="f80" fmla="*/ 0 1 f47"/>
              <a:gd name="f81" fmla="*/ f41 1 f47"/>
              <a:gd name="f82" fmla="*/ 0 1 f48"/>
              <a:gd name="f83" fmla="*/ f42 1 f48"/>
              <a:gd name="f84" fmla="*/ f65 1 f47"/>
              <a:gd name="f85" fmla="*/ f66 1 f48"/>
              <a:gd name="f86" fmla="*/ f67 1 f47"/>
              <a:gd name="f87" fmla="*/ f68 1 f47"/>
              <a:gd name="f88" fmla="*/ f69 1 f48"/>
              <a:gd name="f89" fmla="*/ f70 1 f48"/>
              <a:gd name="f90" fmla="*/ f71 1 f47"/>
              <a:gd name="f91" fmla="*/ f72 1 f48"/>
              <a:gd name="f92" fmla="*/ f73 1 f47"/>
              <a:gd name="f93" fmla="*/ f74 1 f48"/>
              <a:gd name="f94" fmla="*/ f75 1 f47"/>
              <a:gd name="f95" fmla="*/ f76 1 f47"/>
              <a:gd name="f96" fmla="*/ f77 1 f48"/>
              <a:gd name="f97" fmla="*/ f78 1 f48"/>
              <a:gd name="f98" fmla="*/ f79 1 f47"/>
              <a:gd name="f99" fmla="*/ f80 f38 1"/>
              <a:gd name="f100" fmla="*/ f81 f38 1"/>
              <a:gd name="f101" fmla="*/ f83 f39 1"/>
              <a:gd name="f102" fmla="*/ f82 f39 1"/>
              <a:gd name="f103" fmla="*/ f84 f38 1"/>
              <a:gd name="f104" fmla="*/ f85 f39 1"/>
              <a:gd name="f105" fmla="*/ f86 f38 1"/>
              <a:gd name="f106" fmla="*/ f87 f38 1"/>
              <a:gd name="f107" fmla="*/ f88 f39 1"/>
              <a:gd name="f108" fmla="*/ f89 f39 1"/>
              <a:gd name="f109" fmla="*/ f90 f38 1"/>
              <a:gd name="f110" fmla="*/ f91 f39 1"/>
              <a:gd name="f111" fmla="*/ f92 f38 1"/>
              <a:gd name="f112" fmla="*/ f93 f39 1"/>
              <a:gd name="f113" fmla="*/ f94 f38 1"/>
              <a:gd name="f114" fmla="*/ f95 f38 1"/>
              <a:gd name="f115" fmla="*/ f96 f39 1"/>
              <a:gd name="f116" fmla="*/ f97 f39 1"/>
              <a:gd name="f117" fmla="*/ f98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103" y="f104"/>
              </a:cxn>
              <a:cxn ang="f64">
                <a:pos x="f105" y="f104"/>
              </a:cxn>
              <a:cxn ang="f64">
                <a:pos x="f106" y="f107"/>
              </a:cxn>
              <a:cxn ang="f64">
                <a:pos x="f106" y="f108"/>
              </a:cxn>
              <a:cxn ang="f64">
                <a:pos x="f109" y="f110"/>
              </a:cxn>
              <a:cxn ang="f64">
                <a:pos x="f111" y="f112"/>
              </a:cxn>
              <a:cxn ang="f64">
                <a:pos x="f113" y="f112"/>
              </a:cxn>
              <a:cxn ang="f64">
                <a:pos x="f114" y="f115"/>
              </a:cxn>
              <a:cxn ang="f64">
                <a:pos x="f114" y="f116"/>
              </a:cxn>
              <a:cxn ang="f64">
                <a:pos x="f117" y="f104"/>
              </a:cxn>
              <a:cxn ang="f64">
                <a:pos x="f103" y="f104"/>
              </a:cxn>
              <a:cxn ang="f64">
                <a:pos x="f103" y="f104"/>
              </a:cxn>
            </a:cxnLst>
            <a:rect l="f99" t="f102" r="f100" b="f101"/>
            <a:pathLst>
              <a:path w="358" h="89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12" y="f7"/>
                  <a:pt x="f5" y="f13"/>
                  <a:pt x="f5" y="f14"/>
                </a:cubicBezTo>
                <a:cubicBezTo>
                  <a:pt x="f5" y="f15"/>
                  <a:pt x="f5" y="f16"/>
                  <a:pt x="f5" y="f17"/>
                </a:cubicBezTo>
                <a:cubicBezTo>
                  <a:pt x="f5" y="f18"/>
                  <a:pt x="f12" y="f19"/>
                  <a:pt x="f20" y="f19"/>
                </a:cubicBezTo>
                <a:cubicBezTo>
                  <a:pt x="f21" y="f5"/>
                  <a:pt x="f22" y="f5"/>
                  <a:pt x="f23" y="f5"/>
                </a:cubicBezTo>
                <a:cubicBezTo>
                  <a:pt x="f24" y="f5"/>
                  <a:pt x="f25" y="f5"/>
                  <a:pt x="f26" y="f5"/>
                </a:cubicBezTo>
                <a:cubicBezTo>
                  <a:pt x="f27" y="f5"/>
                  <a:pt x="f28" y="f12"/>
                  <a:pt x="f28" y="f29"/>
                </a:cubicBezTo>
                <a:cubicBezTo>
                  <a:pt x="f6" y="f30"/>
                  <a:pt x="f6" y="f31"/>
                  <a:pt x="f28" y="f32"/>
                </a:cubicBezTo>
                <a:cubicBezTo>
                  <a:pt x="f28" y="f13"/>
                  <a:pt x="f33" y="f7"/>
                  <a:pt x="f34" y="f7"/>
                </a:cubicBezTo>
                <a:cubicBezTo>
                  <a:pt x="f35" y="f7"/>
                  <a:pt x="f36" y="f7"/>
                  <a:pt x="f8" y="f7"/>
                </a:cubicBezTo>
                <a:cubicBezTo>
                  <a:pt x="f8" y="f7"/>
                  <a:pt x="f8" y="f7"/>
                  <a:pt x="f8" y="f7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Freeform 51">
            <a:extLst>
              <a:ext uri="{FF2B5EF4-FFF2-40B4-BE49-F238E27FC236}">
                <a16:creationId xmlns:a16="http://schemas.microsoft.com/office/drawing/2014/main" id="{A0BFE3A1-BE25-A5B3-6E71-4D99EA5A7908}"/>
              </a:ext>
            </a:extLst>
          </p:cNvPr>
          <p:cNvSpPr/>
          <p:nvPr/>
        </p:nvSpPr>
        <p:spPr>
          <a:xfrm>
            <a:off x="8072442" y="2033589"/>
            <a:ext cx="377820" cy="7159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1"/>
              <a:gd name="f7" fmla="val 267"/>
              <a:gd name="f8" fmla="val 29"/>
              <a:gd name="f9" fmla="val 58"/>
              <a:gd name="f10" fmla="val 88"/>
              <a:gd name="f11" fmla="val 93"/>
              <a:gd name="f12" fmla="val 22"/>
              <a:gd name="f13" fmla="val 97"/>
              <a:gd name="f14" fmla="val 44"/>
              <a:gd name="f15" fmla="val 102"/>
              <a:gd name="f16" fmla="val 66"/>
              <a:gd name="f17" fmla="val 114"/>
              <a:gd name="f18" fmla="val 125"/>
              <a:gd name="f19" fmla="val 183"/>
              <a:gd name="f20" fmla="val 137"/>
              <a:gd name="f21" fmla="val 242"/>
              <a:gd name="f22" fmla="val 261"/>
              <a:gd name="f23" fmla="val 136"/>
              <a:gd name="f24" fmla="val 117"/>
              <a:gd name="f25" fmla="val 101"/>
              <a:gd name="f26" fmla="val 85"/>
              <a:gd name="f27" fmla="val 69"/>
              <a:gd name="f28" fmla="val 51"/>
              <a:gd name="f29" fmla="val 262"/>
              <a:gd name="f30" fmla="val 49"/>
              <a:gd name="f31" fmla="val 251"/>
              <a:gd name="f32" fmla="val 33"/>
              <a:gd name="f33" fmla="val 170"/>
              <a:gd name="f34" fmla="val 17"/>
              <a:gd name="f35" fmla="val 89"/>
              <a:gd name="f36" fmla="val 1"/>
              <a:gd name="f37" fmla="val 8"/>
              <a:gd name="f38" fmla="val 5"/>
              <a:gd name="f39" fmla="val 3"/>
              <a:gd name="f40" fmla="+- 0 0 -90"/>
              <a:gd name="f41" fmla="*/ f3 1 141"/>
              <a:gd name="f42" fmla="*/ f4 1 267"/>
              <a:gd name="f43" fmla="val f5"/>
              <a:gd name="f44" fmla="val f6"/>
              <a:gd name="f45" fmla="val f7"/>
              <a:gd name="f46" fmla="*/ f40 f0 1"/>
              <a:gd name="f47" fmla="+- f45 0 f43"/>
              <a:gd name="f48" fmla="+- f44 0 f43"/>
              <a:gd name="f49" fmla="*/ f46 1 f2"/>
              <a:gd name="f50" fmla="*/ f48 1 141"/>
              <a:gd name="f51" fmla="*/ f47 1 267"/>
              <a:gd name="f52" fmla="*/ 0 f48 1"/>
              <a:gd name="f53" fmla="*/ 0 f47 1"/>
              <a:gd name="f54" fmla="*/ 88 f48 1"/>
              <a:gd name="f55" fmla="*/ 102 f48 1"/>
              <a:gd name="f56" fmla="*/ 66 f47 1"/>
              <a:gd name="f57" fmla="*/ 137 f48 1"/>
              <a:gd name="f58" fmla="*/ 242 f47 1"/>
              <a:gd name="f59" fmla="*/ 117 f48 1"/>
              <a:gd name="f60" fmla="*/ 267 f47 1"/>
              <a:gd name="f61" fmla="*/ 69 f48 1"/>
              <a:gd name="f62" fmla="*/ 49 f48 1"/>
              <a:gd name="f63" fmla="*/ 251 f47 1"/>
              <a:gd name="f64" fmla="*/ 1 f48 1"/>
              <a:gd name="f65" fmla="*/ 8 f47 1"/>
              <a:gd name="f66" fmla="+- f49 0 f1"/>
              <a:gd name="f67" fmla="*/ f52 1 141"/>
              <a:gd name="f68" fmla="*/ f53 1 267"/>
              <a:gd name="f69" fmla="*/ f54 1 141"/>
              <a:gd name="f70" fmla="*/ f55 1 141"/>
              <a:gd name="f71" fmla="*/ f56 1 267"/>
              <a:gd name="f72" fmla="*/ f57 1 141"/>
              <a:gd name="f73" fmla="*/ f58 1 267"/>
              <a:gd name="f74" fmla="*/ f59 1 141"/>
              <a:gd name="f75" fmla="*/ f60 1 267"/>
              <a:gd name="f76" fmla="*/ f61 1 141"/>
              <a:gd name="f77" fmla="*/ f62 1 141"/>
              <a:gd name="f78" fmla="*/ f63 1 267"/>
              <a:gd name="f79" fmla="*/ f64 1 141"/>
              <a:gd name="f80" fmla="*/ f65 1 267"/>
              <a:gd name="f81" fmla="*/ 0 1 f50"/>
              <a:gd name="f82" fmla="*/ f44 1 f50"/>
              <a:gd name="f83" fmla="*/ 0 1 f51"/>
              <a:gd name="f84" fmla="*/ f45 1 f51"/>
              <a:gd name="f85" fmla="*/ f67 1 f50"/>
              <a:gd name="f86" fmla="*/ f68 1 f51"/>
              <a:gd name="f87" fmla="*/ f69 1 f50"/>
              <a:gd name="f88" fmla="*/ f70 1 f50"/>
              <a:gd name="f89" fmla="*/ f71 1 f51"/>
              <a:gd name="f90" fmla="*/ f72 1 f50"/>
              <a:gd name="f91" fmla="*/ f73 1 f51"/>
              <a:gd name="f92" fmla="*/ f74 1 f50"/>
              <a:gd name="f93" fmla="*/ f75 1 f51"/>
              <a:gd name="f94" fmla="*/ f76 1 f50"/>
              <a:gd name="f95" fmla="*/ f77 1 f50"/>
              <a:gd name="f96" fmla="*/ f78 1 f51"/>
              <a:gd name="f97" fmla="*/ f79 1 f50"/>
              <a:gd name="f98" fmla="*/ f80 1 f51"/>
              <a:gd name="f99" fmla="*/ f81 f41 1"/>
              <a:gd name="f100" fmla="*/ f82 f41 1"/>
              <a:gd name="f101" fmla="*/ f84 f42 1"/>
              <a:gd name="f102" fmla="*/ f83 f42 1"/>
              <a:gd name="f103" fmla="*/ f85 f41 1"/>
              <a:gd name="f104" fmla="*/ f86 f42 1"/>
              <a:gd name="f105" fmla="*/ f87 f41 1"/>
              <a:gd name="f106" fmla="*/ f88 f41 1"/>
              <a:gd name="f107" fmla="*/ f89 f42 1"/>
              <a:gd name="f108" fmla="*/ f90 f41 1"/>
              <a:gd name="f109" fmla="*/ f91 f42 1"/>
              <a:gd name="f110" fmla="*/ f92 f41 1"/>
              <a:gd name="f111" fmla="*/ f93 f42 1"/>
              <a:gd name="f112" fmla="*/ f94 f41 1"/>
              <a:gd name="f113" fmla="*/ f95 f41 1"/>
              <a:gd name="f114" fmla="*/ f96 f42 1"/>
              <a:gd name="f115" fmla="*/ f97 f41 1"/>
              <a:gd name="f116" fmla="*/ f98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103" y="f104"/>
              </a:cxn>
              <a:cxn ang="f66">
                <a:pos x="f105" y="f104"/>
              </a:cxn>
              <a:cxn ang="f66">
                <a:pos x="f106" y="f107"/>
              </a:cxn>
              <a:cxn ang="f66">
                <a:pos x="f108" y="f109"/>
              </a:cxn>
              <a:cxn ang="f66">
                <a:pos x="f110" y="f111"/>
              </a:cxn>
              <a:cxn ang="f66">
                <a:pos x="f112" y="f111"/>
              </a:cxn>
              <a:cxn ang="f66">
                <a:pos x="f113" y="f114"/>
              </a:cxn>
              <a:cxn ang="f66">
                <a:pos x="f115" y="f116"/>
              </a:cxn>
              <a:cxn ang="f66">
                <a:pos x="f103" y="f104"/>
              </a:cxn>
            </a:cxnLst>
            <a:rect l="f99" t="f102" r="f100" b="f101"/>
            <a:pathLst>
              <a:path w="141" h="267">
                <a:moveTo>
                  <a:pt x="f5" y="f5"/>
                </a:moveTo>
                <a:cubicBezTo>
                  <a:pt x="f8" y="f5"/>
                  <a:pt x="f9" y="f5"/>
                  <a:pt x="f10" y="f5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8" y="f19"/>
                  <a:pt x="f20" y="f21"/>
                </a:cubicBezTo>
                <a:cubicBezTo>
                  <a:pt x="f6" y="f22"/>
                  <a:pt x="f23" y="f7"/>
                  <a:pt x="f24" y="f7"/>
                </a:cubicBezTo>
                <a:cubicBezTo>
                  <a:pt x="f25" y="f7"/>
                  <a:pt x="f26" y="f7"/>
                  <a:pt x="f27" y="f7"/>
                </a:cubicBezTo>
                <a:cubicBezTo>
                  <a:pt x="f9" y="f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5" y="f38"/>
                  <a:pt x="f5" y="f39"/>
                  <a:pt x="f5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52">
            <a:extLst>
              <a:ext uri="{FF2B5EF4-FFF2-40B4-BE49-F238E27FC236}">
                <a16:creationId xmlns:a16="http://schemas.microsoft.com/office/drawing/2014/main" id="{F8C1E363-ED09-4124-AE41-F5D65226DCEB}"/>
              </a:ext>
            </a:extLst>
          </p:cNvPr>
          <p:cNvSpPr/>
          <p:nvPr/>
        </p:nvSpPr>
        <p:spPr>
          <a:xfrm>
            <a:off x="7480304" y="2031997"/>
            <a:ext cx="381003" cy="7175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2"/>
              <a:gd name="f7" fmla="val 268"/>
              <a:gd name="f8" fmla="val 53"/>
              <a:gd name="f9" fmla="val 82"/>
              <a:gd name="f10" fmla="val 111"/>
              <a:gd name="f11" fmla="val 137"/>
              <a:gd name="f12" fmla="val 25"/>
              <a:gd name="f13" fmla="val 132"/>
              <a:gd name="f14" fmla="val 48"/>
              <a:gd name="f15" fmla="val 128"/>
              <a:gd name="f16" fmla="val 72"/>
              <a:gd name="f17" fmla="val 116"/>
              <a:gd name="f18" fmla="val 130"/>
              <a:gd name="f19" fmla="val 104"/>
              <a:gd name="f20" fmla="val 189"/>
              <a:gd name="f21" fmla="val 93"/>
              <a:gd name="f22" fmla="val 247"/>
              <a:gd name="f23" fmla="val 89"/>
              <a:gd name="f24" fmla="val 265"/>
              <a:gd name="f25" fmla="val 86"/>
              <a:gd name="f26" fmla="val 68"/>
              <a:gd name="f27" fmla="val 37"/>
              <a:gd name="f28" fmla="val 21"/>
              <a:gd name="f29" fmla="val 5"/>
              <a:gd name="f30" fmla="val 267"/>
              <a:gd name="f31" fmla="val 261"/>
              <a:gd name="f32" fmla="val 3"/>
              <a:gd name="f33" fmla="val 246"/>
              <a:gd name="f34" fmla="val 19"/>
              <a:gd name="f35" fmla="val 166"/>
              <a:gd name="f36" fmla="val 35"/>
              <a:gd name="f37" fmla="val 87"/>
              <a:gd name="f38" fmla="val 51"/>
              <a:gd name="f39" fmla="val 7"/>
              <a:gd name="f40" fmla="val 52"/>
              <a:gd name="f41" fmla="+- 0 0 -90"/>
              <a:gd name="f42" fmla="*/ f3 1 142"/>
              <a:gd name="f43" fmla="*/ f4 1 268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142"/>
              <a:gd name="f52" fmla="*/ f48 1 268"/>
              <a:gd name="f53" fmla="*/ 53 f49 1"/>
              <a:gd name="f54" fmla="*/ 0 f48 1"/>
              <a:gd name="f55" fmla="*/ 142 f49 1"/>
              <a:gd name="f56" fmla="*/ 128 f49 1"/>
              <a:gd name="f57" fmla="*/ 72 f48 1"/>
              <a:gd name="f58" fmla="*/ 93 f49 1"/>
              <a:gd name="f59" fmla="*/ 247 f48 1"/>
              <a:gd name="f60" fmla="*/ 68 f49 1"/>
              <a:gd name="f61" fmla="*/ 268 f48 1"/>
              <a:gd name="f62" fmla="*/ 21 f49 1"/>
              <a:gd name="f63" fmla="*/ 3 f49 1"/>
              <a:gd name="f64" fmla="*/ 246 f48 1"/>
              <a:gd name="f65" fmla="*/ 51 f49 1"/>
              <a:gd name="f66" fmla="*/ 7 f48 1"/>
              <a:gd name="f67" fmla="+- f50 0 f1"/>
              <a:gd name="f68" fmla="*/ f53 1 142"/>
              <a:gd name="f69" fmla="*/ f54 1 268"/>
              <a:gd name="f70" fmla="*/ f55 1 142"/>
              <a:gd name="f71" fmla="*/ f56 1 142"/>
              <a:gd name="f72" fmla="*/ f57 1 268"/>
              <a:gd name="f73" fmla="*/ f58 1 142"/>
              <a:gd name="f74" fmla="*/ f59 1 268"/>
              <a:gd name="f75" fmla="*/ f60 1 142"/>
              <a:gd name="f76" fmla="*/ f61 1 268"/>
              <a:gd name="f77" fmla="*/ f62 1 142"/>
              <a:gd name="f78" fmla="*/ f63 1 142"/>
              <a:gd name="f79" fmla="*/ f64 1 268"/>
              <a:gd name="f80" fmla="*/ f65 1 142"/>
              <a:gd name="f81" fmla="*/ f66 1 268"/>
              <a:gd name="f82" fmla="*/ 0 1 f51"/>
              <a:gd name="f83" fmla="*/ f45 1 f51"/>
              <a:gd name="f84" fmla="*/ 0 1 f52"/>
              <a:gd name="f85" fmla="*/ f46 1 f52"/>
              <a:gd name="f86" fmla="*/ f68 1 f51"/>
              <a:gd name="f87" fmla="*/ f69 1 f52"/>
              <a:gd name="f88" fmla="*/ f70 1 f51"/>
              <a:gd name="f89" fmla="*/ f71 1 f51"/>
              <a:gd name="f90" fmla="*/ f72 1 f52"/>
              <a:gd name="f91" fmla="*/ f73 1 f51"/>
              <a:gd name="f92" fmla="*/ f74 1 f52"/>
              <a:gd name="f93" fmla="*/ f75 1 f51"/>
              <a:gd name="f94" fmla="*/ f76 1 f52"/>
              <a:gd name="f95" fmla="*/ f77 1 f51"/>
              <a:gd name="f96" fmla="*/ f78 1 f51"/>
              <a:gd name="f97" fmla="*/ f79 1 f52"/>
              <a:gd name="f98" fmla="*/ f80 1 f51"/>
              <a:gd name="f99" fmla="*/ f81 1 f52"/>
              <a:gd name="f100" fmla="*/ f82 f42 1"/>
              <a:gd name="f101" fmla="*/ f83 f42 1"/>
              <a:gd name="f102" fmla="*/ f85 f43 1"/>
              <a:gd name="f103" fmla="*/ f84 f43 1"/>
              <a:gd name="f104" fmla="*/ f86 f42 1"/>
              <a:gd name="f105" fmla="*/ f87 f43 1"/>
              <a:gd name="f106" fmla="*/ f88 f42 1"/>
              <a:gd name="f107" fmla="*/ f89 f42 1"/>
              <a:gd name="f108" fmla="*/ f90 f43 1"/>
              <a:gd name="f109" fmla="*/ f91 f42 1"/>
              <a:gd name="f110" fmla="*/ f92 f43 1"/>
              <a:gd name="f111" fmla="*/ f93 f42 1"/>
              <a:gd name="f112" fmla="*/ f94 f43 1"/>
              <a:gd name="f113" fmla="*/ f95 f42 1"/>
              <a:gd name="f114" fmla="*/ f96 f42 1"/>
              <a:gd name="f115" fmla="*/ f97 f43 1"/>
              <a:gd name="f116" fmla="*/ f98 f42 1"/>
              <a:gd name="f117" fmla="*/ f99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7">
                <a:pos x="f104" y="f105"/>
              </a:cxn>
              <a:cxn ang="f67">
                <a:pos x="f106" y="f105"/>
              </a:cxn>
              <a:cxn ang="f67">
                <a:pos x="f107" y="f108"/>
              </a:cxn>
              <a:cxn ang="f67">
                <a:pos x="f109" y="f110"/>
              </a:cxn>
              <a:cxn ang="f67">
                <a:pos x="f111" y="f112"/>
              </a:cxn>
              <a:cxn ang="f67">
                <a:pos x="f113" y="f112"/>
              </a:cxn>
              <a:cxn ang="f67">
                <a:pos x="f114" y="f115"/>
              </a:cxn>
              <a:cxn ang="f67">
                <a:pos x="f116" y="f117"/>
              </a:cxn>
              <a:cxn ang="f67">
                <a:pos x="f104" y="f105"/>
              </a:cxn>
            </a:cxnLst>
            <a:rect l="f100" t="f103" r="f101" b="f102"/>
            <a:pathLst>
              <a:path w="142" h="268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7"/>
                  <a:pt x="f26" y="f7"/>
                </a:cubicBezTo>
                <a:cubicBezTo>
                  <a:pt x="f8" y="f7"/>
                  <a:pt x="f27" y="f7"/>
                  <a:pt x="f28" y="f7"/>
                </a:cubicBezTo>
                <a:cubicBezTo>
                  <a:pt x="f29" y="f30"/>
                  <a:pt x="f5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38" y="f29"/>
                  <a:pt x="f40" y="f32"/>
                  <a:pt x="f8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5" name="Freeform 53">
            <a:extLst>
              <a:ext uri="{FF2B5EF4-FFF2-40B4-BE49-F238E27FC236}">
                <a16:creationId xmlns:a16="http://schemas.microsoft.com/office/drawing/2014/main" id="{F33AB451-40E2-D60B-C932-32802744B8F3}"/>
              </a:ext>
            </a:extLst>
          </p:cNvPr>
          <p:cNvSpPr/>
          <p:nvPr/>
        </p:nvSpPr>
        <p:spPr>
          <a:xfrm>
            <a:off x="6518272" y="508004"/>
            <a:ext cx="536579" cy="2524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0"/>
              <a:gd name="f7" fmla="val 94"/>
              <a:gd name="f8" fmla="val 58"/>
              <a:gd name="f9" fmla="val 45"/>
              <a:gd name="f10" fmla="val 93"/>
              <a:gd name="f11" fmla="val 31"/>
              <a:gd name="f12" fmla="val 92"/>
              <a:gd name="f13" fmla="val 17"/>
              <a:gd name="f14" fmla="val 89"/>
              <a:gd name="f15" fmla="val 5"/>
              <a:gd name="f16" fmla="val 87"/>
              <a:gd name="f17" fmla="val 79"/>
              <a:gd name="f18" fmla="val 67"/>
              <a:gd name="f19" fmla="val 11"/>
              <a:gd name="f20" fmla="val 53"/>
              <a:gd name="f21" fmla="val 18"/>
              <a:gd name="f22" fmla="val 39"/>
              <a:gd name="f23" fmla="val 27"/>
              <a:gd name="f24" fmla="val 26"/>
              <a:gd name="f25" fmla="val 9"/>
              <a:gd name="f26" fmla="val 112"/>
              <a:gd name="f27" fmla="val 145"/>
              <a:gd name="f28" fmla="val 178"/>
              <a:gd name="f29" fmla="val 194"/>
              <a:gd name="f30" fmla="val 1"/>
              <a:gd name="f31" fmla="val 25"/>
              <a:gd name="f32" fmla="val 61"/>
              <a:gd name="f33" fmla="val 153"/>
              <a:gd name="f34" fmla="val 82"/>
              <a:gd name="f35" fmla="val 115"/>
              <a:gd name="f36" fmla="val 88"/>
              <a:gd name="f37" fmla="val 96"/>
              <a:gd name="f38" fmla="val 91"/>
              <a:gd name="f39" fmla="val 77"/>
              <a:gd name="f40" fmla="+- 0 0 -90"/>
              <a:gd name="f41" fmla="*/ f3 1 200"/>
              <a:gd name="f42" fmla="*/ f4 1 94"/>
              <a:gd name="f43" fmla="val f5"/>
              <a:gd name="f44" fmla="val f6"/>
              <a:gd name="f45" fmla="val f7"/>
              <a:gd name="f46" fmla="*/ f40 f0 1"/>
              <a:gd name="f47" fmla="+- f45 0 f43"/>
              <a:gd name="f48" fmla="+- f44 0 f43"/>
              <a:gd name="f49" fmla="*/ f46 1 f2"/>
              <a:gd name="f50" fmla="*/ f48 1 200"/>
              <a:gd name="f51" fmla="*/ f47 1 94"/>
              <a:gd name="f52" fmla="*/ 58 f48 1"/>
              <a:gd name="f53" fmla="*/ 94 f47 1"/>
              <a:gd name="f54" fmla="*/ 17 f48 1"/>
              <a:gd name="f55" fmla="*/ 89 f47 1"/>
              <a:gd name="f56" fmla="*/ 5 f48 1"/>
              <a:gd name="f57" fmla="*/ 67 f47 1"/>
              <a:gd name="f58" fmla="*/ 27 f48 1"/>
              <a:gd name="f59" fmla="*/ 26 f47 1"/>
              <a:gd name="f60" fmla="*/ 79 f48 1"/>
              <a:gd name="f61" fmla="*/ 0 f47 1"/>
              <a:gd name="f62" fmla="*/ 178 f48 1"/>
              <a:gd name="f63" fmla="*/ 194 f48 1"/>
              <a:gd name="f64" fmla="*/ 25 f47 1"/>
              <a:gd name="f65" fmla="*/ 115 f48 1"/>
              <a:gd name="f66" fmla="*/ 88 f47 1"/>
              <a:gd name="f67" fmla="+- f49 0 f1"/>
              <a:gd name="f68" fmla="*/ f52 1 200"/>
              <a:gd name="f69" fmla="*/ f53 1 94"/>
              <a:gd name="f70" fmla="*/ f54 1 200"/>
              <a:gd name="f71" fmla="*/ f55 1 94"/>
              <a:gd name="f72" fmla="*/ f56 1 200"/>
              <a:gd name="f73" fmla="*/ f57 1 94"/>
              <a:gd name="f74" fmla="*/ f58 1 200"/>
              <a:gd name="f75" fmla="*/ f59 1 94"/>
              <a:gd name="f76" fmla="*/ f60 1 200"/>
              <a:gd name="f77" fmla="*/ f61 1 94"/>
              <a:gd name="f78" fmla="*/ f62 1 200"/>
              <a:gd name="f79" fmla="*/ f63 1 200"/>
              <a:gd name="f80" fmla="*/ f64 1 94"/>
              <a:gd name="f81" fmla="*/ f65 1 200"/>
              <a:gd name="f82" fmla="*/ f66 1 94"/>
              <a:gd name="f83" fmla="*/ 0 1 f50"/>
              <a:gd name="f84" fmla="*/ f44 1 f50"/>
              <a:gd name="f85" fmla="*/ 0 1 f51"/>
              <a:gd name="f86" fmla="*/ f45 1 f51"/>
              <a:gd name="f87" fmla="*/ f68 1 f50"/>
              <a:gd name="f88" fmla="*/ f69 1 f51"/>
              <a:gd name="f89" fmla="*/ f70 1 f50"/>
              <a:gd name="f90" fmla="*/ f71 1 f51"/>
              <a:gd name="f91" fmla="*/ f72 1 f50"/>
              <a:gd name="f92" fmla="*/ f73 1 f51"/>
              <a:gd name="f93" fmla="*/ f74 1 f50"/>
              <a:gd name="f94" fmla="*/ f75 1 f51"/>
              <a:gd name="f95" fmla="*/ f76 1 f50"/>
              <a:gd name="f96" fmla="*/ f77 1 f51"/>
              <a:gd name="f97" fmla="*/ f78 1 f50"/>
              <a:gd name="f98" fmla="*/ f79 1 f50"/>
              <a:gd name="f99" fmla="*/ f80 1 f51"/>
              <a:gd name="f100" fmla="*/ f81 1 f50"/>
              <a:gd name="f101" fmla="*/ f82 1 f51"/>
              <a:gd name="f102" fmla="*/ f83 f41 1"/>
              <a:gd name="f103" fmla="*/ f84 f41 1"/>
              <a:gd name="f104" fmla="*/ f86 f42 1"/>
              <a:gd name="f105" fmla="*/ f85 f42 1"/>
              <a:gd name="f106" fmla="*/ f87 f41 1"/>
              <a:gd name="f107" fmla="*/ f88 f42 1"/>
              <a:gd name="f108" fmla="*/ f89 f41 1"/>
              <a:gd name="f109" fmla="*/ f90 f42 1"/>
              <a:gd name="f110" fmla="*/ f91 f41 1"/>
              <a:gd name="f111" fmla="*/ f92 f42 1"/>
              <a:gd name="f112" fmla="*/ f93 f41 1"/>
              <a:gd name="f113" fmla="*/ f94 f42 1"/>
              <a:gd name="f114" fmla="*/ f95 f41 1"/>
              <a:gd name="f115" fmla="*/ f96 f42 1"/>
              <a:gd name="f116" fmla="*/ f97 f41 1"/>
              <a:gd name="f117" fmla="*/ f98 f41 1"/>
              <a:gd name="f118" fmla="*/ f99 f42 1"/>
              <a:gd name="f119" fmla="*/ f100 f41 1"/>
              <a:gd name="f120" fmla="*/ f101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7">
                <a:pos x="f106" y="f107"/>
              </a:cxn>
              <a:cxn ang="f67">
                <a:pos x="f108" y="f109"/>
              </a:cxn>
              <a:cxn ang="f67">
                <a:pos x="f110" y="f111"/>
              </a:cxn>
              <a:cxn ang="f67">
                <a:pos x="f112" y="f113"/>
              </a:cxn>
              <a:cxn ang="f67">
                <a:pos x="f114" y="f115"/>
              </a:cxn>
              <a:cxn ang="f67">
                <a:pos x="f116" y="f115"/>
              </a:cxn>
              <a:cxn ang="f67">
                <a:pos x="f117" y="f118"/>
              </a:cxn>
              <a:cxn ang="f67">
                <a:pos x="f119" y="f120"/>
              </a:cxn>
              <a:cxn ang="f67">
                <a:pos x="f106" y="f107"/>
              </a:cxn>
            </a:cxnLst>
            <a:rect l="f102" t="f105" r="f103" b="f104"/>
            <a:pathLst>
              <a:path w="200" h="94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5" y="f17"/>
                  <a:pt x="f15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2" y="f25"/>
                  <a:pt x="f8" y="f5"/>
                  <a:pt x="f17" y="f5"/>
                </a:cubicBezTo>
                <a:cubicBezTo>
                  <a:pt x="f26" y="f5"/>
                  <a:pt x="f27" y="f5"/>
                  <a:pt x="f28" y="f5"/>
                </a:cubicBezTo>
                <a:cubicBezTo>
                  <a:pt x="f29" y="f30"/>
                  <a:pt x="f6" y="f25"/>
                  <a:pt x="f29" y="f31"/>
                </a:cubicBezTo>
                <a:cubicBezTo>
                  <a:pt x="f2" y="f32"/>
                  <a:pt x="f33" y="f34"/>
                  <a:pt x="f35" y="f36"/>
                </a:cubicBezTo>
                <a:cubicBezTo>
                  <a:pt x="f37" y="f38"/>
                  <a:pt x="f39" y="f12"/>
                  <a:pt x="f8" y="f7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6" name="Freeform 54">
            <a:extLst>
              <a:ext uri="{FF2B5EF4-FFF2-40B4-BE49-F238E27FC236}">
                <a16:creationId xmlns:a16="http://schemas.microsoft.com/office/drawing/2014/main" id="{2343929A-CDD0-9398-99A6-C93A29D9B3AF}"/>
              </a:ext>
            </a:extLst>
          </p:cNvPr>
          <p:cNvSpPr/>
          <p:nvPr/>
        </p:nvSpPr>
        <p:spPr>
          <a:xfrm>
            <a:off x="6596060" y="754059"/>
            <a:ext cx="417515" cy="3365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6"/>
              <a:gd name="f7" fmla="val 125"/>
              <a:gd name="f8" fmla="val 5"/>
              <a:gd name="f9" fmla="val 31"/>
              <a:gd name="f10" fmla="val 56"/>
              <a:gd name="f11" fmla="val 107"/>
              <a:gd name="f12" fmla="val 33"/>
              <a:gd name="f13" fmla="val 152"/>
              <a:gd name="f14" fmla="val 151"/>
              <a:gd name="f15" fmla="val 28"/>
              <a:gd name="f16" fmla="val 53"/>
              <a:gd name="f17" fmla="val 143"/>
              <a:gd name="f18" fmla="val 77"/>
              <a:gd name="f19" fmla="val 109"/>
              <a:gd name="f20" fmla="val 90"/>
              <a:gd name="f21" fmla="val 57"/>
              <a:gd name="f22" fmla="val 114"/>
              <a:gd name="f23" fmla="val 23"/>
              <a:gd name="f24" fmla="val 103"/>
              <a:gd name="f25" fmla="val 68"/>
              <a:gd name="f26" fmla="+- 0 0 -90"/>
              <a:gd name="f27" fmla="*/ f3 1 156"/>
              <a:gd name="f28" fmla="*/ f4 1 125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156"/>
              <a:gd name="f37" fmla="*/ f33 1 125"/>
              <a:gd name="f38" fmla="*/ 5 f34 1"/>
              <a:gd name="f39" fmla="*/ 31 f33 1"/>
              <a:gd name="f40" fmla="*/ 152 f34 1"/>
              <a:gd name="f41" fmla="*/ 0 f33 1"/>
              <a:gd name="f42" fmla="*/ 143 f34 1"/>
              <a:gd name="f43" fmla="*/ 77 f33 1"/>
              <a:gd name="f44" fmla="*/ 57 f34 1"/>
              <a:gd name="f45" fmla="*/ 114 f33 1"/>
              <a:gd name="f46" fmla="+- f35 0 f1"/>
              <a:gd name="f47" fmla="*/ f38 1 156"/>
              <a:gd name="f48" fmla="*/ f39 1 125"/>
              <a:gd name="f49" fmla="*/ f40 1 156"/>
              <a:gd name="f50" fmla="*/ f41 1 125"/>
              <a:gd name="f51" fmla="*/ f42 1 156"/>
              <a:gd name="f52" fmla="*/ f43 1 125"/>
              <a:gd name="f53" fmla="*/ f44 1 156"/>
              <a:gd name="f54" fmla="*/ f45 1 125"/>
              <a:gd name="f55" fmla="*/ 0 1 f36"/>
              <a:gd name="f56" fmla="*/ f30 1 f36"/>
              <a:gd name="f57" fmla="*/ 0 1 f37"/>
              <a:gd name="f58" fmla="*/ f31 1 f37"/>
              <a:gd name="f59" fmla="*/ f47 1 f36"/>
              <a:gd name="f60" fmla="*/ f48 1 f37"/>
              <a:gd name="f61" fmla="*/ f49 1 f36"/>
              <a:gd name="f62" fmla="*/ f50 1 f37"/>
              <a:gd name="f63" fmla="*/ f51 1 f36"/>
              <a:gd name="f64" fmla="*/ f52 1 f37"/>
              <a:gd name="f65" fmla="*/ f53 1 f36"/>
              <a:gd name="f66" fmla="*/ f54 1 f37"/>
              <a:gd name="f67" fmla="*/ f55 f27 1"/>
              <a:gd name="f68" fmla="*/ f56 f27 1"/>
              <a:gd name="f69" fmla="*/ f58 f28 1"/>
              <a:gd name="f70" fmla="*/ f57 f28 1"/>
              <a:gd name="f71" fmla="*/ f59 f27 1"/>
              <a:gd name="f72" fmla="*/ f60 f28 1"/>
              <a:gd name="f73" fmla="*/ f61 f27 1"/>
              <a:gd name="f74" fmla="*/ f62 f28 1"/>
              <a:gd name="f75" fmla="*/ f63 f27 1"/>
              <a:gd name="f76" fmla="*/ f64 f28 1"/>
              <a:gd name="f77" fmla="*/ f65 f27 1"/>
              <a:gd name="f78" fmla="*/ f66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6">
                <a:pos x="f71" y="f72"/>
              </a:cxn>
              <a:cxn ang="f46">
                <a:pos x="f73" y="f74"/>
              </a:cxn>
              <a:cxn ang="f46">
                <a:pos x="f75" y="f76"/>
              </a:cxn>
              <a:cxn ang="f46">
                <a:pos x="f77" y="f78"/>
              </a:cxn>
              <a:cxn ang="f46">
                <a:pos x="f71" y="f72"/>
              </a:cxn>
            </a:cxnLst>
            <a:rect l="f67" t="f70" r="f68" b="f69"/>
            <a:pathLst>
              <a:path w="156" h="125">
                <a:moveTo>
                  <a:pt x="f8" y="f9"/>
                </a:moveTo>
                <a:cubicBezTo>
                  <a:pt x="f10" y="f9"/>
                  <a:pt x="f11" y="f12"/>
                  <a:pt x="f13" y="f5"/>
                </a:cubicBezTo>
                <a:cubicBezTo>
                  <a:pt x="f14" y="f15"/>
                  <a:pt x="f6" y="f16"/>
                  <a:pt x="f17" y="f18"/>
                </a:cubicBezTo>
                <a:cubicBezTo>
                  <a:pt x="f7" y="f19"/>
                  <a:pt x="f20" y="f7"/>
                  <a:pt x="f21" y="f22"/>
                </a:cubicBezTo>
                <a:cubicBezTo>
                  <a:pt x="f23" y="f24"/>
                  <a:pt x="f5" y="f25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7" name="Freeform 55">
            <a:extLst>
              <a:ext uri="{FF2B5EF4-FFF2-40B4-BE49-F238E27FC236}">
                <a16:creationId xmlns:a16="http://schemas.microsoft.com/office/drawing/2014/main" id="{7728FF7D-16E2-7FDB-EAB2-AFA2869A74B9}"/>
              </a:ext>
            </a:extLst>
          </p:cNvPr>
          <p:cNvSpPr/>
          <p:nvPr/>
        </p:nvSpPr>
        <p:spPr>
          <a:xfrm>
            <a:off x="7715250" y="508004"/>
            <a:ext cx="490539" cy="2365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3"/>
              <a:gd name="f7" fmla="val 88"/>
              <a:gd name="f8" fmla="val 137"/>
              <a:gd name="f9" fmla="val 60"/>
              <a:gd name="f10" fmla="val 145"/>
              <a:gd name="f11" fmla="val 151"/>
              <a:gd name="f12" fmla="val 157"/>
              <a:gd name="f13" fmla="val 64"/>
              <a:gd name="f14" fmla="val 181"/>
              <a:gd name="f15" fmla="val 123"/>
              <a:gd name="f16" fmla="val 5"/>
              <a:gd name="f17" fmla="val 68"/>
              <a:gd name="f18" fmla="val 6"/>
              <a:gd name="f19" fmla="val 27"/>
              <a:gd name="f20" fmla="val 33"/>
              <a:gd name="f21" fmla="val 40"/>
              <a:gd name="f22" fmla="val 48"/>
              <a:gd name="f23" fmla="val 47"/>
              <a:gd name="f24" fmla="val 34"/>
              <a:gd name="f25" fmla="val 22"/>
              <a:gd name="f26" fmla="val 53"/>
              <a:gd name="f27" fmla="val 70"/>
              <a:gd name="f28" fmla="val 86"/>
              <a:gd name="f29" fmla="val 102"/>
              <a:gd name="f30" fmla="val 119"/>
              <a:gd name="f31" fmla="val 132"/>
              <a:gd name="f32" fmla="val 19"/>
              <a:gd name="f33" fmla="val 32"/>
              <a:gd name="f34" fmla="val 45"/>
              <a:gd name="f35" fmla="+- 0 0 -90"/>
              <a:gd name="f36" fmla="*/ f3 1 183"/>
              <a:gd name="f37" fmla="*/ f4 1 88"/>
              <a:gd name="f38" fmla="val f5"/>
              <a:gd name="f39" fmla="val f6"/>
              <a:gd name="f40" fmla="val f7"/>
              <a:gd name="f41" fmla="*/ f35 f0 1"/>
              <a:gd name="f42" fmla="+- f40 0 f38"/>
              <a:gd name="f43" fmla="+- f39 0 f38"/>
              <a:gd name="f44" fmla="*/ f41 1 f2"/>
              <a:gd name="f45" fmla="*/ f43 1 183"/>
              <a:gd name="f46" fmla="*/ f42 1 88"/>
              <a:gd name="f47" fmla="*/ 137 f43 1"/>
              <a:gd name="f48" fmla="*/ 60 f42 1"/>
              <a:gd name="f49" fmla="*/ 157 f43 1"/>
              <a:gd name="f50" fmla="*/ 181 f43 1"/>
              <a:gd name="f51" fmla="*/ 88 f42 1"/>
              <a:gd name="f52" fmla="*/ 5 f43 1"/>
              <a:gd name="f53" fmla="*/ 27 f43 1"/>
              <a:gd name="f54" fmla="*/ 48 f43 1"/>
              <a:gd name="f55" fmla="*/ 22 f42 1"/>
              <a:gd name="f56" fmla="*/ 70 f43 1"/>
              <a:gd name="f57" fmla="*/ 0 f42 1"/>
              <a:gd name="f58" fmla="*/ 119 f43 1"/>
              <a:gd name="f59" fmla="*/ 19 f42 1"/>
              <a:gd name="f60" fmla="+- f44 0 f1"/>
              <a:gd name="f61" fmla="*/ f47 1 183"/>
              <a:gd name="f62" fmla="*/ f48 1 88"/>
              <a:gd name="f63" fmla="*/ f49 1 183"/>
              <a:gd name="f64" fmla="*/ f50 1 183"/>
              <a:gd name="f65" fmla="*/ f51 1 88"/>
              <a:gd name="f66" fmla="*/ f52 1 183"/>
              <a:gd name="f67" fmla="*/ f53 1 183"/>
              <a:gd name="f68" fmla="*/ f54 1 183"/>
              <a:gd name="f69" fmla="*/ f55 1 88"/>
              <a:gd name="f70" fmla="*/ f56 1 183"/>
              <a:gd name="f71" fmla="*/ f57 1 88"/>
              <a:gd name="f72" fmla="*/ f58 1 183"/>
              <a:gd name="f73" fmla="*/ f59 1 88"/>
              <a:gd name="f74" fmla="*/ 0 1 f45"/>
              <a:gd name="f75" fmla="*/ f39 1 f45"/>
              <a:gd name="f76" fmla="*/ 0 1 f46"/>
              <a:gd name="f77" fmla="*/ f40 1 f46"/>
              <a:gd name="f78" fmla="*/ f61 1 f45"/>
              <a:gd name="f79" fmla="*/ f62 1 f46"/>
              <a:gd name="f80" fmla="*/ f63 1 f45"/>
              <a:gd name="f81" fmla="*/ f64 1 f45"/>
              <a:gd name="f82" fmla="*/ f65 1 f46"/>
              <a:gd name="f83" fmla="*/ f66 1 f45"/>
              <a:gd name="f84" fmla="*/ f67 1 f45"/>
              <a:gd name="f85" fmla="*/ f68 1 f45"/>
              <a:gd name="f86" fmla="*/ f69 1 f46"/>
              <a:gd name="f87" fmla="*/ f70 1 f45"/>
              <a:gd name="f88" fmla="*/ f71 1 f46"/>
              <a:gd name="f89" fmla="*/ f72 1 f45"/>
              <a:gd name="f90" fmla="*/ f73 1 f46"/>
              <a:gd name="f91" fmla="*/ f74 f36 1"/>
              <a:gd name="f92" fmla="*/ f75 f36 1"/>
              <a:gd name="f93" fmla="*/ f77 f37 1"/>
              <a:gd name="f94" fmla="*/ f76 f37 1"/>
              <a:gd name="f95" fmla="*/ f78 f36 1"/>
              <a:gd name="f96" fmla="*/ f79 f37 1"/>
              <a:gd name="f97" fmla="*/ f80 f36 1"/>
              <a:gd name="f98" fmla="*/ f81 f36 1"/>
              <a:gd name="f99" fmla="*/ f82 f37 1"/>
              <a:gd name="f100" fmla="*/ f83 f36 1"/>
              <a:gd name="f101" fmla="*/ f84 f36 1"/>
              <a:gd name="f102" fmla="*/ f85 f36 1"/>
              <a:gd name="f103" fmla="*/ f86 f37 1"/>
              <a:gd name="f104" fmla="*/ f87 f36 1"/>
              <a:gd name="f105" fmla="*/ f88 f37 1"/>
              <a:gd name="f106" fmla="*/ f89 f36 1"/>
              <a:gd name="f107" fmla="*/ f90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0">
                <a:pos x="f95" y="f96"/>
              </a:cxn>
              <a:cxn ang="f60">
                <a:pos x="f97" y="f96"/>
              </a:cxn>
              <a:cxn ang="f60">
                <a:pos x="f98" y="f99"/>
              </a:cxn>
              <a:cxn ang="f60">
                <a:pos x="f100" y="f99"/>
              </a:cxn>
              <a:cxn ang="f60">
                <a:pos x="f101" y="f96"/>
              </a:cxn>
              <a:cxn ang="f60">
                <a:pos x="f102" y="f96"/>
              </a:cxn>
              <a:cxn ang="f60">
                <a:pos x="f102" y="f103"/>
              </a:cxn>
              <a:cxn ang="f60">
                <a:pos x="f104" y="f105"/>
              </a:cxn>
              <a:cxn ang="f60">
                <a:pos x="f106" y="f105"/>
              </a:cxn>
              <a:cxn ang="f60">
                <a:pos x="f95" y="f107"/>
              </a:cxn>
              <a:cxn ang="f60">
                <a:pos x="f95" y="f96"/>
              </a:cxn>
            </a:cxnLst>
            <a:rect l="f91" t="f94" r="f92" b="f93"/>
            <a:pathLst>
              <a:path w="183" h="88">
                <a:moveTo>
                  <a:pt x="f8" y="f9"/>
                </a:moveTo>
                <a:cubicBezTo>
                  <a:pt x="f10" y="f9"/>
                  <a:pt x="f11" y="f9"/>
                  <a:pt x="f12" y="f9"/>
                </a:cubicBezTo>
                <a:cubicBezTo>
                  <a:pt x="f2" y="f9"/>
                  <a:pt x="f6" y="f13"/>
                  <a:pt x="f14" y="f7"/>
                </a:cubicBezTo>
                <a:cubicBezTo>
                  <a:pt x="f15" y="f7"/>
                  <a:pt x="f13" y="f7"/>
                  <a:pt x="f16" y="f7"/>
                </a:cubicBezTo>
                <a:cubicBezTo>
                  <a:pt x="f5" y="f17"/>
                  <a:pt x="f18" y="f9"/>
                  <a:pt x="f19" y="f9"/>
                </a:cubicBezTo>
                <a:cubicBezTo>
                  <a:pt x="f20" y="f9"/>
                  <a:pt x="f21" y="f9"/>
                  <a:pt x="f22" y="f9"/>
                </a:cubicBezTo>
                <a:cubicBezTo>
                  <a:pt x="f22" y="f23"/>
                  <a:pt x="f22" y="f24"/>
                  <a:pt x="f22" y="f25"/>
                </a:cubicBezTo>
                <a:cubicBezTo>
                  <a:pt x="f22" y="f16"/>
                  <a:pt x="f26" y="f5"/>
                  <a:pt x="f27" y="f5"/>
                </a:cubicBezTo>
                <a:cubicBezTo>
                  <a:pt x="f28" y="f5"/>
                  <a:pt x="f29" y="f5"/>
                  <a:pt x="f30" y="f5"/>
                </a:cubicBezTo>
                <a:cubicBezTo>
                  <a:pt x="f31" y="f5"/>
                  <a:pt x="f8" y="f16"/>
                  <a:pt x="f8" y="f32"/>
                </a:cubicBezTo>
                <a:cubicBezTo>
                  <a:pt x="f8" y="f33"/>
                  <a:pt x="f8" y="f34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8" name="Freeform 59">
            <a:extLst>
              <a:ext uri="{FF2B5EF4-FFF2-40B4-BE49-F238E27FC236}">
                <a16:creationId xmlns:a16="http://schemas.microsoft.com/office/drawing/2014/main" id="{8A258DB2-8D8E-5C42-BC71-5449E171BB10}"/>
              </a:ext>
            </a:extLst>
          </p:cNvPr>
          <p:cNvSpPr/>
          <p:nvPr/>
        </p:nvSpPr>
        <p:spPr>
          <a:xfrm>
            <a:off x="7367585" y="3554409"/>
            <a:ext cx="917572" cy="13207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9"/>
              <a:gd name="f7" fmla="val 691"/>
              <a:gd name="f8" fmla="val 135"/>
              <a:gd name="f9" fmla="val 147"/>
              <a:gd name="f10" fmla="val 136"/>
              <a:gd name="f11" fmla="val 145"/>
              <a:gd name="f12" fmla="val 137"/>
              <a:gd name="f13" fmla="val 144"/>
              <a:gd name="f14" fmla="val 138"/>
              <a:gd name="f15" fmla="val 142"/>
              <a:gd name="f16" fmla="val 101"/>
              <a:gd name="f17" fmla="val 221"/>
              <a:gd name="f18" fmla="val 59"/>
              <a:gd name="f19" fmla="val 263"/>
              <a:gd name="f20" fmla="val 17"/>
              <a:gd name="f21" fmla="val 274"/>
              <a:gd name="f22" fmla="val 6"/>
              <a:gd name="f23" fmla="val 288"/>
              <a:gd name="f24" fmla="val 304"/>
              <a:gd name="f25" fmla="val 344"/>
              <a:gd name="f26" fmla="val 385"/>
              <a:gd name="f27" fmla="val 1"/>
              <a:gd name="f28" fmla="val 426"/>
              <a:gd name="f29" fmla="val 454"/>
              <a:gd name="f30" fmla="val 20"/>
              <a:gd name="f31" fmla="val 53"/>
              <a:gd name="f32" fmla="val 150"/>
              <a:gd name="f33" fmla="val 248"/>
              <a:gd name="f34" fmla="val 346"/>
              <a:gd name="f35" fmla="val 399"/>
              <a:gd name="f36" fmla="val 452"/>
              <a:gd name="f37" fmla="val 504"/>
              <a:gd name="f38" fmla="val 548"/>
              <a:gd name="f39" fmla="val 591"/>
              <a:gd name="f40" fmla="val 634"/>
              <a:gd name="f41" fmla="val 656"/>
              <a:gd name="f42" fmla="val 468"/>
              <a:gd name="f43" fmla="val 674"/>
              <a:gd name="f44" fmla="val 450"/>
              <a:gd name="f45" fmla="val 680"/>
              <a:gd name="f46" fmla="val 421"/>
              <a:gd name="f47" fmla="val 392"/>
              <a:gd name="f48" fmla="val 670"/>
              <a:gd name="f49" fmla="val 391"/>
              <a:gd name="f50" fmla="val 638"/>
              <a:gd name="f51" fmla="val 607"/>
              <a:gd name="f52" fmla="val 577"/>
              <a:gd name="f53" fmla="val 546"/>
              <a:gd name="f54" fmla="val 492"/>
              <a:gd name="f55" fmla="val 439"/>
              <a:gd name="f56" fmla="val 373"/>
              <a:gd name="f57" fmla="val 383"/>
              <a:gd name="f58" fmla="val 365"/>
              <a:gd name="f59" fmla="val 371"/>
              <a:gd name="f60" fmla="val 356"/>
              <a:gd name="f61" fmla="val 341"/>
              <a:gd name="f62" fmla="val 325"/>
              <a:gd name="f63" fmla="val 317"/>
              <a:gd name="f64" fmla="val 309"/>
              <a:gd name="f65" fmla="val 369"/>
              <a:gd name="f66" fmla="val 306"/>
              <a:gd name="f67" fmla="val 378"/>
              <a:gd name="f68" fmla="val 299"/>
              <a:gd name="f69" fmla="val 291"/>
              <a:gd name="f70" fmla="val 284"/>
              <a:gd name="f71" fmla="val 443"/>
              <a:gd name="f72" fmla="val 282"/>
              <a:gd name="f73" fmla="val 446"/>
              <a:gd name="f74" fmla="val 515"/>
              <a:gd name="f75" fmla="val 273"/>
              <a:gd name="f76" fmla="val 258"/>
              <a:gd name="f77" fmla="val 678"/>
              <a:gd name="f78" fmla="val 242"/>
              <a:gd name="f79" fmla="val 687"/>
              <a:gd name="f80" fmla="val 226"/>
              <a:gd name="f81" fmla="val 685"/>
              <a:gd name="f82" fmla="val 211"/>
              <a:gd name="f83" fmla="val 201"/>
              <a:gd name="f84" fmla="val 666"/>
              <a:gd name="f85" fmla="val 195"/>
              <a:gd name="f86" fmla="val 655"/>
              <a:gd name="f87" fmla="val 641"/>
              <a:gd name="f88" fmla="val 194"/>
              <a:gd name="f89" fmla="val 573"/>
              <a:gd name="f90" fmla="val 505"/>
              <a:gd name="f91" fmla="val 438"/>
              <a:gd name="f92" fmla="val 430"/>
              <a:gd name="f93" fmla="val 198"/>
              <a:gd name="f94" fmla="val 422"/>
              <a:gd name="f95" fmla="val 414"/>
              <a:gd name="f96" fmla="val 213"/>
              <a:gd name="f97" fmla="val 227"/>
              <a:gd name="f98" fmla="val 342"/>
              <a:gd name="f99" fmla="val 238"/>
              <a:gd name="f100" fmla="val 305"/>
              <a:gd name="f101" fmla="val 276"/>
              <a:gd name="f102" fmla="val 251"/>
              <a:gd name="f103" fmla="val 246"/>
              <a:gd name="f104" fmla="val 215"/>
              <a:gd name="f105" fmla="val 252"/>
              <a:gd name="f106" fmla="val 193"/>
              <a:gd name="f107" fmla="val 171"/>
              <a:gd name="f108" fmla="val 149"/>
              <a:gd name="f109" fmla="val 253"/>
              <a:gd name="f110" fmla="val 140"/>
              <a:gd name="f111" fmla="val 139"/>
              <a:gd name="f112" fmla="val 245"/>
              <a:gd name="f113" fmla="val 141"/>
              <a:gd name="f114" fmla="val 239"/>
              <a:gd name="f115" fmla="val 143"/>
              <a:gd name="f116" fmla="val 167"/>
              <a:gd name="f117" fmla="val 191"/>
              <a:gd name="f118" fmla="val 192"/>
              <a:gd name="f119" fmla="val 216"/>
              <a:gd name="f120" fmla="val 233"/>
              <a:gd name="f121" fmla="val 127"/>
              <a:gd name="f122" fmla="val 234"/>
              <a:gd name="f123" fmla="val 108"/>
              <a:gd name="f124" fmla="val 219"/>
              <a:gd name="f125" fmla="val 78"/>
              <a:gd name="f126" fmla="val 48"/>
              <a:gd name="f127" fmla="val 170"/>
              <a:gd name="f128" fmla="val 18"/>
              <a:gd name="f129" fmla="val 2"/>
              <a:gd name="f130" fmla="val 132"/>
              <a:gd name="f131" fmla="val 109"/>
              <a:gd name="f132" fmla="val 13"/>
              <a:gd name="f133" fmla="val 94"/>
              <a:gd name="f134" fmla="val 26"/>
              <a:gd name="f135" fmla="val 77"/>
              <a:gd name="f136" fmla="val 64"/>
              <a:gd name="f137" fmla="val 89"/>
              <a:gd name="f138" fmla="val 87"/>
              <a:gd name="f139" fmla="val 126"/>
              <a:gd name="f140" fmla="val 133"/>
              <a:gd name="f141" fmla="val 146"/>
              <a:gd name="f142" fmla="+- 0 0 -90"/>
              <a:gd name="f143" fmla="*/ f3 1 479"/>
              <a:gd name="f144" fmla="*/ f4 1 691"/>
              <a:gd name="f145" fmla="val f5"/>
              <a:gd name="f146" fmla="val f6"/>
              <a:gd name="f147" fmla="val f7"/>
              <a:gd name="f148" fmla="*/ f142 f0 1"/>
              <a:gd name="f149" fmla="+- f147 0 f145"/>
              <a:gd name="f150" fmla="+- f146 0 f145"/>
              <a:gd name="f151" fmla="*/ f148 1 f2"/>
              <a:gd name="f152" fmla="*/ f150 1 479"/>
              <a:gd name="f153" fmla="*/ f149 1 691"/>
              <a:gd name="f154" fmla="*/ 135 f150 1"/>
              <a:gd name="f155" fmla="*/ 147 f149 1"/>
              <a:gd name="f156" fmla="*/ 138 f150 1"/>
              <a:gd name="f157" fmla="*/ 142 f149 1"/>
              <a:gd name="f158" fmla="*/ 263 f150 1"/>
              <a:gd name="f159" fmla="*/ 17 f149 1"/>
              <a:gd name="f160" fmla="*/ 304 f150 1"/>
              <a:gd name="f161" fmla="*/ 0 f149 1"/>
              <a:gd name="f162" fmla="*/ 426 f150 1"/>
              <a:gd name="f163" fmla="*/ 479 f150 1"/>
              <a:gd name="f164" fmla="*/ 53 f149 1"/>
              <a:gd name="f165" fmla="*/ 346 f149 1"/>
              <a:gd name="f166" fmla="*/ 504 f149 1"/>
              <a:gd name="f167" fmla="*/ 634 f149 1"/>
              <a:gd name="f168" fmla="*/ 450 f150 1"/>
              <a:gd name="f169" fmla="*/ 680 f149 1"/>
              <a:gd name="f170" fmla="*/ 391 f150 1"/>
              <a:gd name="f171" fmla="*/ 638 f149 1"/>
              <a:gd name="f172" fmla="*/ 546 f149 1"/>
              <a:gd name="f173" fmla="*/ 385 f149 1"/>
              <a:gd name="f174" fmla="*/ 371 f150 1"/>
              <a:gd name="f175" fmla="*/ 365 f149 1"/>
              <a:gd name="f176" fmla="*/ 325 f150 1"/>
              <a:gd name="f177" fmla="*/ 306 f150 1"/>
              <a:gd name="f178" fmla="*/ 378 f149 1"/>
              <a:gd name="f179" fmla="*/ 284 f150 1"/>
              <a:gd name="f180" fmla="*/ 443 f149 1"/>
              <a:gd name="f181" fmla="*/ 282 f150 1"/>
              <a:gd name="f182" fmla="*/ 454 f149 1"/>
              <a:gd name="f183" fmla="*/ 258 f150 1"/>
              <a:gd name="f184" fmla="*/ 678 f149 1"/>
              <a:gd name="f185" fmla="*/ 211 f150 1"/>
              <a:gd name="f186" fmla="*/ 674 f149 1"/>
              <a:gd name="f187" fmla="*/ 195 f150 1"/>
              <a:gd name="f188" fmla="*/ 641 f149 1"/>
              <a:gd name="f189" fmla="*/ 438 f149 1"/>
              <a:gd name="f190" fmla="*/ 201 f150 1"/>
              <a:gd name="f191" fmla="*/ 414 f149 1"/>
              <a:gd name="f192" fmla="*/ 238 f150 1"/>
              <a:gd name="f193" fmla="*/ 305 f149 1"/>
              <a:gd name="f194" fmla="*/ 251 f150 1"/>
              <a:gd name="f195" fmla="*/ 215 f149 1"/>
              <a:gd name="f196" fmla="*/ 149 f149 1"/>
              <a:gd name="f197" fmla="*/ 248 f150 1"/>
              <a:gd name="f198" fmla="*/ 139 f149 1"/>
              <a:gd name="f199" fmla="*/ 239 f150 1"/>
              <a:gd name="f200" fmla="*/ 143 f149 1"/>
              <a:gd name="f201" fmla="*/ 167 f150 1"/>
              <a:gd name="f202" fmla="*/ 216 f149 1"/>
              <a:gd name="f203" fmla="*/ 108 f150 1"/>
              <a:gd name="f204" fmla="*/ 219 f149 1"/>
              <a:gd name="f205" fmla="*/ 18 f150 1"/>
              <a:gd name="f206" fmla="*/ 145 f149 1"/>
              <a:gd name="f207" fmla="*/ 13 f150 1"/>
              <a:gd name="f208" fmla="*/ 94 f149 1"/>
              <a:gd name="f209" fmla="*/ 64 f150 1"/>
              <a:gd name="f210" fmla="*/ 89 f149 1"/>
              <a:gd name="f211" fmla="*/ 132 f150 1"/>
              <a:gd name="f212" fmla="+- f151 0 f1"/>
              <a:gd name="f213" fmla="*/ f154 1 479"/>
              <a:gd name="f214" fmla="*/ f155 1 691"/>
              <a:gd name="f215" fmla="*/ f156 1 479"/>
              <a:gd name="f216" fmla="*/ f157 1 691"/>
              <a:gd name="f217" fmla="*/ f158 1 479"/>
              <a:gd name="f218" fmla="*/ f159 1 691"/>
              <a:gd name="f219" fmla="*/ f160 1 479"/>
              <a:gd name="f220" fmla="*/ f161 1 691"/>
              <a:gd name="f221" fmla="*/ f162 1 479"/>
              <a:gd name="f222" fmla="*/ f163 1 479"/>
              <a:gd name="f223" fmla="*/ f164 1 691"/>
              <a:gd name="f224" fmla="*/ f165 1 691"/>
              <a:gd name="f225" fmla="*/ f166 1 691"/>
              <a:gd name="f226" fmla="*/ f167 1 691"/>
              <a:gd name="f227" fmla="*/ f168 1 479"/>
              <a:gd name="f228" fmla="*/ f169 1 691"/>
              <a:gd name="f229" fmla="*/ f170 1 479"/>
              <a:gd name="f230" fmla="*/ f171 1 691"/>
              <a:gd name="f231" fmla="*/ f172 1 691"/>
              <a:gd name="f232" fmla="*/ f173 1 691"/>
              <a:gd name="f233" fmla="*/ f174 1 479"/>
              <a:gd name="f234" fmla="*/ f175 1 691"/>
              <a:gd name="f235" fmla="*/ f176 1 479"/>
              <a:gd name="f236" fmla="*/ f177 1 479"/>
              <a:gd name="f237" fmla="*/ f178 1 691"/>
              <a:gd name="f238" fmla="*/ f179 1 479"/>
              <a:gd name="f239" fmla="*/ f180 1 691"/>
              <a:gd name="f240" fmla="*/ f181 1 479"/>
              <a:gd name="f241" fmla="*/ f182 1 691"/>
              <a:gd name="f242" fmla="*/ f183 1 479"/>
              <a:gd name="f243" fmla="*/ f184 1 691"/>
              <a:gd name="f244" fmla="*/ f185 1 479"/>
              <a:gd name="f245" fmla="*/ f186 1 691"/>
              <a:gd name="f246" fmla="*/ f187 1 479"/>
              <a:gd name="f247" fmla="*/ f188 1 691"/>
              <a:gd name="f248" fmla="*/ f189 1 691"/>
              <a:gd name="f249" fmla="*/ f190 1 479"/>
              <a:gd name="f250" fmla="*/ f191 1 691"/>
              <a:gd name="f251" fmla="*/ f192 1 479"/>
              <a:gd name="f252" fmla="*/ f193 1 691"/>
              <a:gd name="f253" fmla="*/ f194 1 479"/>
              <a:gd name="f254" fmla="*/ f195 1 691"/>
              <a:gd name="f255" fmla="*/ f196 1 691"/>
              <a:gd name="f256" fmla="*/ f197 1 479"/>
              <a:gd name="f257" fmla="*/ f198 1 691"/>
              <a:gd name="f258" fmla="*/ f199 1 479"/>
              <a:gd name="f259" fmla="*/ f200 1 691"/>
              <a:gd name="f260" fmla="*/ f201 1 479"/>
              <a:gd name="f261" fmla="*/ f202 1 691"/>
              <a:gd name="f262" fmla="*/ f203 1 479"/>
              <a:gd name="f263" fmla="*/ f204 1 691"/>
              <a:gd name="f264" fmla="*/ f205 1 479"/>
              <a:gd name="f265" fmla="*/ f206 1 691"/>
              <a:gd name="f266" fmla="*/ f207 1 479"/>
              <a:gd name="f267" fmla="*/ f208 1 691"/>
              <a:gd name="f268" fmla="*/ f209 1 479"/>
              <a:gd name="f269" fmla="*/ f210 1 691"/>
              <a:gd name="f270" fmla="*/ f211 1 479"/>
              <a:gd name="f271" fmla="*/ 0 1 f152"/>
              <a:gd name="f272" fmla="*/ f146 1 f152"/>
              <a:gd name="f273" fmla="*/ 0 1 f153"/>
              <a:gd name="f274" fmla="*/ f147 1 f153"/>
              <a:gd name="f275" fmla="*/ f213 1 f152"/>
              <a:gd name="f276" fmla="*/ f214 1 f153"/>
              <a:gd name="f277" fmla="*/ f215 1 f152"/>
              <a:gd name="f278" fmla="*/ f216 1 f153"/>
              <a:gd name="f279" fmla="*/ f217 1 f152"/>
              <a:gd name="f280" fmla="*/ f218 1 f153"/>
              <a:gd name="f281" fmla="*/ f219 1 f152"/>
              <a:gd name="f282" fmla="*/ f220 1 f153"/>
              <a:gd name="f283" fmla="*/ f221 1 f152"/>
              <a:gd name="f284" fmla="*/ f222 1 f152"/>
              <a:gd name="f285" fmla="*/ f223 1 f153"/>
              <a:gd name="f286" fmla="*/ f224 1 f153"/>
              <a:gd name="f287" fmla="*/ f225 1 f153"/>
              <a:gd name="f288" fmla="*/ f226 1 f153"/>
              <a:gd name="f289" fmla="*/ f227 1 f152"/>
              <a:gd name="f290" fmla="*/ f228 1 f153"/>
              <a:gd name="f291" fmla="*/ f229 1 f152"/>
              <a:gd name="f292" fmla="*/ f230 1 f153"/>
              <a:gd name="f293" fmla="*/ f231 1 f153"/>
              <a:gd name="f294" fmla="*/ f232 1 f153"/>
              <a:gd name="f295" fmla="*/ f233 1 f152"/>
              <a:gd name="f296" fmla="*/ f234 1 f153"/>
              <a:gd name="f297" fmla="*/ f235 1 f152"/>
              <a:gd name="f298" fmla="*/ f236 1 f152"/>
              <a:gd name="f299" fmla="*/ f237 1 f153"/>
              <a:gd name="f300" fmla="*/ f238 1 f152"/>
              <a:gd name="f301" fmla="*/ f239 1 f153"/>
              <a:gd name="f302" fmla="*/ f240 1 f152"/>
              <a:gd name="f303" fmla="*/ f241 1 f153"/>
              <a:gd name="f304" fmla="*/ f242 1 f152"/>
              <a:gd name="f305" fmla="*/ f243 1 f153"/>
              <a:gd name="f306" fmla="*/ f244 1 f152"/>
              <a:gd name="f307" fmla="*/ f245 1 f153"/>
              <a:gd name="f308" fmla="*/ f246 1 f152"/>
              <a:gd name="f309" fmla="*/ f247 1 f153"/>
              <a:gd name="f310" fmla="*/ f248 1 f153"/>
              <a:gd name="f311" fmla="*/ f249 1 f152"/>
              <a:gd name="f312" fmla="*/ f250 1 f153"/>
              <a:gd name="f313" fmla="*/ f251 1 f152"/>
              <a:gd name="f314" fmla="*/ f252 1 f153"/>
              <a:gd name="f315" fmla="*/ f253 1 f152"/>
              <a:gd name="f316" fmla="*/ f254 1 f153"/>
              <a:gd name="f317" fmla="*/ f255 1 f153"/>
              <a:gd name="f318" fmla="*/ f256 1 f152"/>
              <a:gd name="f319" fmla="*/ f257 1 f153"/>
              <a:gd name="f320" fmla="*/ f258 1 f152"/>
              <a:gd name="f321" fmla="*/ f259 1 f153"/>
              <a:gd name="f322" fmla="*/ f260 1 f152"/>
              <a:gd name="f323" fmla="*/ f261 1 f153"/>
              <a:gd name="f324" fmla="*/ f262 1 f152"/>
              <a:gd name="f325" fmla="*/ f263 1 f153"/>
              <a:gd name="f326" fmla="*/ f264 1 f152"/>
              <a:gd name="f327" fmla="*/ f265 1 f153"/>
              <a:gd name="f328" fmla="*/ f266 1 f152"/>
              <a:gd name="f329" fmla="*/ f267 1 f153"/>
              <a:gd name="f330" fmla="*/ f268 1 f152"/>
              <a:gd name="f331" fmla="*/ f269 1 f153"/>
              <a:gd name="f332" fmla="*/ f270 1 f152"/>
              <a:gd name="f333" fmla="*/ f271 f143 1"/>
              <a:gd name="f334" fmla="*/ f272 f143 1"/>
              <a:gd name="f335" fmla="*/ f274 f144 1"/>
              <a:gd name="f336" fmla="*/ f273 f144 1"/>
              <a:gd name="f337" fmla="*/ f275 f143 1"/>
              <a:gd name="f338" fmla="*/ f276 f144 1"/>
              <a:gd name="f339" fmla="*/ f277 f143 1"/>
              <a:gd name="f340" fmla="*/ f278 f144 1"/>
              <a:gd name="f341" fmla="*/ f279 f143 1"/>
              <a:gd name="f342" fmla="*/ f280 f144 1"/>
              <a:gd name="f343" fmla="*/ f281 f143 1"/>
              <a:gd name="f344" fmla="*/ f282 f144 1"/>
              <a:gd name="f345" fmla="*/ f283 f143 1"/>
              <a:gd name="f346" fmla="*/ f284 f143 1"/>
              <a:gd name="f347" fmla="*/ f285 f144 1"/>
              <a:gd name="f348" fmla="*/ f286 f144 1"/>
              <a:gd name="f349" fmla="*/ f287 f144 1"/>
              <a:gd name="f350" fmla="*/ f288 f144 1"/>
              <a:gd name="f351" fmla="*/ f289 f143 1"/>
              <a:gd name="f352" fmla="*/ f290 f144 1"/>
              <a:gd name="f353" fmla="*/ f291 f143 1"/>
              <a:gd name="f354" fmla="*/ f292 f144 1"/>
              <a:gd name="f355" fmla="*/ f293 f144 1"/>
              <a:gd name="f356" fmla="*/ f294 f144 1"/>
              <a:gd name="f357" fmla="*/ f295 f143 1"/>
              <a:gd name="f358" fmla="*/ f296 f144 1"/>
              <a:gd name="f359" fmla="*/ f297 f143 1"/>
              <a:gd name="f360" fmla="*/ f298 f143 1"/>
              <a:gd name="f361" fmla="*/ f299 f144 1"/>
              <a:gd name="f362" fmla="*/ f300 f143 1"/>
              <a:gd name="f363" fmla="*/ f301 f144 1"/>
              <a:gd name="f364" fmla="*/ f302 f143 1"/>
              <a:gd name="f365" fmla="*/ f303 f144 1"/>
              <a:gd name="f366" fmla="*/ f304 f143 1"/>
              <a:gd name="f367" fmla="*/ f305 f144 1"/>
              <a:gd name="f368" fmla="*/ f306 f143 1"/>
              <a:gd name="f369" fmla="*/ f307 f144 1"/>
              <a:gd name="f370" fmla="*/ f308 f143 1"/>
              <a:gd name="f371" fmla="*/ f309 f144 1"/>
              <a:gd name="f372" fmla="*/ f310 f144 1"/>
              <a:gd name="f373" fmla="*/ f311 f143 1"/>
              <a:gd name="f374" fmla="*/ f312 f144 1"/>
              <a:gd name="f375" fmla="*/ f313 f143 1"/>
              <a:gd name="f376" fmla="*/ f314 f144 1"/>
              <a:gd name="f377" fmla="*/ f315 f143 1"/>
              <a:gd name="f378" fmla="*/ f316 f144 1"/>
              <a:gd name="f379" fmla="*/ f317 f144 1"/>
              <a:gd name="f380" fmla="*/ f318 f143 1"/>
              <a:gd name="f381" fmla="*/ f319 f144 1"/>
              <a:gd name="f382" fmla="*/ f320 f143 1"/>
              <a:gd name="f383" fmla="*/ f321 f144 1"/>
              <a:gd name="f384" fmla="*/ f322 f143 1"/>
              <a:gd name="f385" fmla="*/ f323 f144 1"/>
              <a:gd name="f386" fmla="*/ f324 f143 1"/>
              <a:gd name="f387" fmla="*/ f325 f144 1"/>
              <a:gd name="f388" fmla="*/ f326 f143 1"/>
              <a:gd name="f389" fmla="*/ f327 f144 1"/>
              <a:gd name="f390" fmla="*/ f328 f143 1"/>
              <a:gd name="f391" fmla="*/ f329 f144 1"/>
              <a:gd name="f392" fmla="*/ f330 f143 1"/>
              <a:gd name="f393" fmla="*/ f331 f144 1"/>
              <a:gd name="f394" fmla="*/ f332 f1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12">
                <a:pos x="f337" y="f338"/>
              </a:cxn>
              <a:cxn ang="f212">
                <a:pos x="f339" y="f340"/>
              </a:cxn>
              <a:cxn ang="f212">
                <a:pos x="f341" y="f342"/>
              </a:cxn>
              <a:cxn ang="f212">
                <a:pos x="f343" y="f344"/>
              </a:cxn>
              <a:cxn ang="f212">
                <a:pos x="f345" y="f344"/>
              </a:cxn>
              <a:cxn ang="f212">
                <a:pos x="f346" y="f347"/>
              </a:cxn>
              <a:cxn ang="f212">
                <a:pos x="f346" y="f348"/>
              </a:cxn>
              <a:cxn ang="f212">
                <a:pos x="f346" y="f349"/>
              </a:cxn>
              <a:cxn ang="f212">
                <a:pos x="f346" y="f350"/>
              </a:cxn>
              <a:cxn ang="f212">
                <a:pos x="f351" y="f352"/>
              </a:cxn>
              <a:cxn ang="f212">
                <a:pos x="f353" y="f354"/>
              </a:cxn>
              <a:cxn ang="f212">
                <a:pos x="f353" y="f355"/>
              </a:cxn>
              <a:cxn ang="f212">
                <a:pos x="f353" y="f356"/>
              </a:cxn>
              <a:cxn ang="f212">
                <a:pos x="f357" y="f358"/>
              </a:cxn>
              <a:cxn ang="f212">
                <a:pos x="f359" y="f358"/>
              </a:cxn>
              <a:cxn ang="f212">
                <a:pos x="f360" y="f361"/>
              </a:cxn>
              <a:cxn ang="f212">
                <a:pos x="f362" y="f363"/>
              </a:cxn>
              <a:cxn ang="f212">
                <a:pos x="f364" y="f365"/>
              </a:cxn>
              <a:cxn ang="f212">
                <a:pos x="f364" y="f354"/>
              </a:cxn>
              <a:cxn ang="f212">
                <a:pos x="f366" y="f367"/>
              </a:cxn>
              <a:cxn ang="f212">
                <a:pos x="f368" y="f369"/>
              </a:cxn>
              <a:cxn ang="f212">
                <a:pos x="f370" y="f371"/>
              </a:cxn>
              <a:cxn ang="f212">
                <a:pos x="f370" y="f372"/>
              </a:cxn>
              <a:cxn ang="f212">
                <a:pos x="f373" y="f374"/>
              </a:cxn>
              <a:cxn ang="f212">
                <a:pos x="f375" y="f376"/>
              </a:cxn>
              <a:cxn ang="f212">
                <a:pos x="f377" y="f378"/>
              </a:cxn>
              <a:cxn ang="f212">
                <a:pos x="f377" y="f379"/>
              </a:cxn>
              <a:cxn ang="f212">
                <a:pos x="f380" y="f381"/>
              </a:cxn>
              <a:cxn ang="f212">
                <a:pos x="f382" y="f383"/>
              </a:cxn>
              <a:cxn ang="f212">
                <a:pos x="f384" y="f385"/>
              </a:cxn>
              <a:cxn ang="f212">
                <a:pos x="f386" y="f387"/>
              </a:cxn>
              <a:cxn ang="f212">
                <a:pos x="f388" y="f389"/>
              </a:cxn>
              <a:cxn ang="f212">
                <a:pos x="f390" y="f391"/>
              </a:cxn>
              <a:cxn ang="f212">
                <a:pos x="f392" y="f393"/>
              </a:cxn>
              <a:cxn ang="f212">
                <a:pos x="f394" y="f389"/>
              </a:cxn>
              <a:cxn ang="f212">
                <a:pos x="f337" y="f338"/>
              </a:cxn>
            </a:cxnLst>
            <a:rect l="f333" t="f336" r="f334" b="f335"/>
            <a:pathLst>
              <a:path w="479" h="691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2" y="f16"/>
                  <a:pt x="f17" y="f18"/>
                  <a:pt x="f19" y="f20"/>
                </a:cubicBezTo>
                <a:cubicBezTo>
                  <a:pt x="f21" y="f22"/>
                  <a:pt x="f23" y="f5"/>
                  <a:pt x="f24" y="f5"/>
                </a:cubicBezTo>
                <a:cubicBezTo>
                  <a:pt x="f25" y="f5"/>
                  <a:pt x="f26" y="f27"/>
                  <a:pt x="f28" y="f5"/>
                </a:cubicBezTo>
                <a:cubicBezTo>
                  <a:pt x="f29" y="f5"/>
                  <a:pt x="f6" y="f30"/>
                  <a:pt x="f6" y="f31"/>
                </a:cubicBezTo>
                <a:cubicBezTo>
                  <a:pt x="f6" y="f32"/>
                  <a:pt x="f6" y="f33"/>
                  <a:pt x="f6" y="f34"/>
                </a:cubicBezTo>
                <a:cubicBezTo>
                  <a:pt x="f6" y="f35"/>
                  <a:pt x="f6" y="f36"/>
                  <a:pt x="f6" y="f37"/>
                </a:cubicBezTo>
                <a:cubicBezTo>
                  <a:pt x="f6" y="f38"/>
                  <a:pt x="f6" y="f39"/>
                  <a:pt x="f6" y="f40"/>
                </a:cubicBezTo>
                <a:cubicBezTo>
                  <a:pt x="f6" y="f41"/>
                  <a:pt x="f42" y="f43"/>
                  <a:pt x="f44" y="f45"/>
                </a:cubicBezTo>
                <a:cubicBezTo>
                  <a:pt x="f46" y="f7"/>
                  <a:pt x="f47" y="f48"/>
                  <a:pt x="f49" y="f50"/>
                </a:cubicBezTo>
                <a:cubicBezTo>
                  <a:pt x="f49" y="f51"/>
                  <a:pt x="f49" y="f52"/>
                  <a:pt x="f49" y="f53"/>
                </a:cubicBezTo>
                <a:cubicBezTo>
                  <a:pt x="f49" y="f54"/>
                  <a:pt x="f49" y="f55"/>
                  <a:pt x="f49" y="f26"/>
                </a:cubicBezTo>
                <a:cubicBezTo>
                  <a:pt x="f49" y="f56"/>
                  <a:pt x="f57" y="f58"/>
                  <a:pt x="f59" y="f58"/>
                </a:cubicBezTo>
                <a:cubicBezTo>
                  <a:pt x="f60" y="f58"/>
                  <a:pt x="f61" y="f58"/>
                  <a:pt x="f62" y="f58"/>
                </a:cubicBezTo>
                <a:cubicBezTo>
                  <a:pt x="f63" y="f58"/>
                  <a:pt x="f64" y="f65"/>
                  <a:pt x="f66" y="f67"/>
                </a:cubicBezTo>
                <a:cubicBezTo>
                  <a:pt x="f68" y="f35"/>
                  <a:pt x="f69" y="f46"/>
                  <a:pt x="f70" y="f71"/>
                </a:cubicBezTo>
                <a:cubicBezTo>
                  <a:pt x="f72" y="f73"/>
                  <a:pt x="f72" y="f44"/>
                  <a:pt x="f72" y="f29"/>
                </a:cubicBezTo>
                <a:cubicBezTo>
                  <a:pt x="f72" y="f74"/>
                  <a:pt x="f72" y="f52"/>
                  <a:pt x="f72" y="f50"/>
                </a:cubicBezTo>
                <a:cubicBezTo>
                  <a:pt x="f72" y="f41"/>
                  <a:pt x="f75" y="f48"/>
                  <a:pt x="f76" y="f77"/>
                </a:cubicBezTo>
                <a:cubicBezTo>
                  <a:pt x="f78" y="f79"/>
                  <a:pt x="f80" y="f81"/>
                  <a:pt x="f82" y="f43"/>
                </a:cubicBezTo>
                <a:cubicBezTo>
                  <a:pt x="f83" y="f84"/>
                  <a:pt x="f85" y="f86"/>
                  <a:pt x="f85" y="f87"/>
                </a:cubicBezTo>
                <a:cubicBezTo>
                  <a:pt x="f88" y="f89"/>
                  <a:pt x="f88" y="f90"/>
                  <a:pt x="f85" y="f91"/>
                </a:cubicBezTo>
                <a:cubicBezTo>
                  <a:pt x="f85" y="f92"/>
                  <a:pt x="f93" y="f94"/>
                  <a:pt x="f83" y="f95"/>
                </a:cubicBezTo>
                <a:cubicBezTo>
                  <a:pt x="f96" y="f67"/>
                  <a:pt x="f97" y="f98"/>
                  <a:pt x="f99" y="f100"/>
                </a:cubicBezTo>
                <a:cubicBezTo>
                  <a:pt x="f33" y="f101"/>
                  <a:pt x="f102" y="f103"/>
                  <a:pt x="f102" y="f104"/>
                </a:cubicBezTo>
                <a:cubicBezTo>
                  <a:pt x="f105" y="f106"/>
                  <a:pt x="f102" y="f107"/>
                  <a:pt x="f102" y="f108"/>
                </a:cubicBezTo>
                <a:cubicBezTo>
                  <a:pt x="f102" y="f11"/>
                  <a:pt x="f109" y="f110"/>
                  <a:pt x="f33" y="f111"/>
                </a:cubicBezTo>
                <a:cubicBezTo>
                  <a:pt x="f112" y="f111"/>
                  <a:pt x="f78" y="f113"/>
                  <a:pt x="f114" y="f115"/>
                </a:cubicBezTo>
                <a:cubicBezTo>
                  <a:pt x="f104" y="f116"/>
                  <a:pt x="f117" y="f118"/>
                  <a:pt x="f116" y="f119"/>
                </a:cubicBezTo>
                <a:cubicBezTo>
                  <a:pt x="f108" y="f120"/>
                  <a:pt x="f121" y="f122"/>
                  <a:pt x="f123" y="f124"/>
                </a:cubicBezTo>
                <a:cubicBezTo>
                  <a:pt x="f125" y="f88"/>
                  <a:pt x="f126" y="f127"/>
                  <a:pt x="f128" y="f11"/>
                </a:cubicBezTo>
                <a:cubicBezTo>
                  <a:pt x="f129" y="f130"/>
                  <a:pt x="f5" y="f131"/>
                  <a:pt x="f132" y="f133"/>
                </a:cubicBezTo>
                <a:cubicBezTo>
                  <a:pt x="f134" y="f125"/>
                  <a:pt x="f126" y="f135"/>
                  <a:pt x="f136" y="f137"/>
                </a:cubicBezTo>
                <a:cubicBezTo>
                  <a:pt x="f138" y="f123"/>
                  <a:pt x="f131" y="f139"/>
                  <a:pt x="f130" y="f11"/>
                </a:cubicBezTo>
                <a:cubicBezTo>
                  <a:pt x="f140" y="f11"/>
                  <a:pt x="f140" y="f141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9" name="Freeform 60">
            <a:extLst>
              <a:ext uri="{FF2B5EF4-FFF2-40B4-BE49-F238E27FC236}">
                <a16:creationId xmlns:a16="http://schemas.microsoft.com/office/drawing/2014/main" id="{EED7F865-9BBF-3AB7-CF69-A88FBB1BF91B}"/>
              </a:ext>
            </a:extLst>
          </p:cNvPr>
          <p:cNvSpPr/>
          <p:nvPr/>
        </p:nvSpPr>
        <p:spPr>
          <a:xfrm>
            <a:off x="6869109" y="3128967"/>
            <a:ext cx="658816" cy="10906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44"/>
              <a:gd name="f7" fmla="val 570"/>
              <a:gd name="f8" fmla="val 266"/>
              <a:gd name="f9" fmla="val 1"/>
              <a:gd name="f10" fmla="val 285"/>
              <a:gd name="f11" fmla="val 303"/>
              <a:gd name="f12" fmla="val 322"/>
              <a:gd name="f13" fmla="val 335"/>
              <a:gd name="f14" fmla="val 2"/>
              <a:gd name="f15" fmla="val 13"/>
              <a:gd name="f16" fmla="val 27"/>
              <a:gd name="f17" fmla="val 65"/>
              <a:gd name="f18" fmla="val 104"/>
              <a:gd name="f19" fmla="val 142"/>
              <a:gd name="f20" fmla="val 183"/>
              <a:gd name="f21" fmla="val 225"/>
              <a:gd name="f22" fmla="val 267"/>
              <a:gd name="f23" fmla="val 268"/>
              <a:gd name="f24" fmla="val 269"/>
              <a:gd name="f25" fmla="val 336"/>
              <a:gd name="f26" fmla="val 328"/>
              <a:gd name="f27" fmla="val 263"/>
              <a:gd name="f28" fmla="val 320"/>
              <a:gd name="f29" fmla="val 261"/>
              <a:gd name="f30" fmla="val 277"/>
              <a:gd name="f31" fmla="val 250"/>
              <a:gd name="f32" fmla="val 230"/>
              <a:gd name="f33" fmla="val 280"/>
              <a:gd name="f34" fmla="val 223"/>
              <a:gd name="f35" fmla="val 324"/>
              <a:gd name="f36" fmla="val 217"/>
              <a:gd name="f37" fmla="val 358"/>
              <a:gd name="f38" fmla="val 385"/>
              <a:gd name="f39" fmla="val 257"/>
              <a:gd name="f40" fmla="val 407"/>
              <a:gd name="f41" fmla="val 282"/>
              <a:gd name="f42" fmla="val 426"/>
              <a:gd name="f43" fmla="val 305"/>
              <a:gd name="f44" fmla="val 446"/>
              <a:gd name="f45" fmla="val 329"/>
              <a:gd name="f46" fmla="val 466"/>
              <a:gd name="f47" fmla="val 334"/>
              <a:gd name="f48" fmla="val 469"/>
              <a:gd name="f49" fmla="val 338"/>
              <a:gd name="f50" fmla="val 473"/>
              <a:gd name="f51" fmla="val 342"/>
              <a:gd name="f52" fmla="val 476"/>
              <a:gd name="f53" fmla="val 487"/>
              <a:gd name="f54" fmla="val 494"/>
              <a:gd name="f55" fmla="val 317"/>
              <a:gd name="f56" fmla="val 295"/>
              <a:gd name="f57" fmla="val 493"/>
              <a:gd name="f58" fmla="val 273"/>
              <a:gd name="f59" fmla="val 251"/>
              <a:gd name="f60" fmla="val 253"/>
              <a:gd name="f61" fmla="val 507"/>
              <a:gd name="f62" fmla="val 255"/>
              <a:gd name="f63" fmla="val 519"/>
              <a:gd name="f64" fmla="val 532"/>
              <a:gd name="f65" fmla="val 259"/>
              <a:gd name="f66" fmla="val 544"/>
              <a:gd name="f67" fmla="val 557"/>
              <a:gd name="f68" fmla="val 260"/>
              <a:gd name="f69" fmla="val 254"/>
              <a:gd name="f70" fmla="val 244"/>
              <a:gd name="f71" fmla="val 233"/>
              <a:gd name="f72" fmla="val 220"/>
              <a:gd name="f73" fmla="val 218"/>
              <a:gd name="f74" fmla="val 569"/>
              <a:gd name="f75" fmla="val 565"/>
              <a:gd name="f76" fmla="val 214"/>
              <a:gd name="f77" fmla="val 542"/>
              <a:gd name="f78" fmla="val 210"/>
              <a:gd name="f79" fmla="val 518"/>
              <a:gd name="f80" fmla="val 206"/>
              <a:gd name="f81" fmla="val 160"/>
              <a:gd name="f82" fmla="val 137"/>
              <a:gd name="f83" fmla="val 133"/>
              <a:gd name="f84" fmla="val 129"/>
              <a:gd name="f85" fmla="val 124"/>
              <a:gd name="f86" fmla="val 110"/>
              <a:gd name="f87" fmla="val 95"/>
              <a:gd name="f88" fmla="val 80"/>
              <a:gd name="f89" fmla="val 84"/>
              <a:gd name="f90" fmla="val 88"/>
              <a:gd name="f91" fmla="val 92"/>
              <a:gd name="f92" fmla="val 89"/>
              <a:gd name="f93" fmla="val 87"/>
              <a:gd name="f94" fmla="val 47"/>
              <a:gd name="f95" fmla="val 29"/>
              <a:gd name="f96" fmla="val 12"/>
              <a:gd name="f97" fmla="val 483"/>
              <a:gd name="f98" fmla="val 467"/>
              <a:gd name="f99" fmla="val 412"/>
              <a:gd name="f100" fmla="val 357"/>
              <a:gd name="f101" fmla="val 302"/>
              <a:gd name="f102" fmla="val 200"/>
              <a:gd name="f103" fmla="val 149"/>
              <a:gd name="f104" fmla="val 109"/>
              <a:gd name="f105" fmla="val 69"/>
              <a:gd name="f106" fmla="val 15"/>
              <a:gd name="f107" fmla="val 6"/>
              <a:gd name="f108" fmla="val 18"/>
              <a:gd name="f109" fmla="val 20"/>
              <a:gd name="f110" fmla="val 23"/>
              <a:gd name="f111" fmla="val 26"/>
              <a:gd name="f112" fmla="val 43"/>
              <a:gd name="f113" fmla="val 60"/>
              <a:gd name="f114" fmla="val 78"/>
              <a:gd name="f115" fmla="val 7"/>
              <a:gd name="f116" fmla="val 14"/>
              <a:gd name="f117" fmla="val 21"/>
              <a:gd name="f118" fmla="val 79"/>
              <a:gd name="f119" fmla="val 30"/>
              <a:gd name="f120" fmla="val 34"/>
              <a:gd name="f121" fmla="val 83"/>
              <a:gd name="f122" fmla="val 44"/>
              <a:gd name="f123" fmla="val 50"/>
              <a:gd name="f124" fmla="val 103"/>
              <a:gd name="f125" fmla="val 111"/>
              <a:gd name="f126" fmla="val 51"/>
              <a:gd name="f127" fmla="val 120"/>
              <a:gd name="f128" fmla="val 128"/>
              <a:gd name="f129" fmla="val 165"/>
              <a:gd name="f130" fmla="val 202"/>
              <a:gd name="f131" fmla="val 238"/>
              <a:gd name="f132" fmla="val 256"/>
              <a:gd name="f133" fmla="val 41"/>
              <a:gd name="f134" fmla="val 16"/>
              <a:gd name="f135" fmla="val 8"/>
              <a:gd name="f136" fmla="val 209"/>
              <a:gd name="f137" fmla="val 169"/>
              <a:gd name="f138" fmla="val 187"/>
              <a:gd name="f139" fmla="val 122"/>
              <a:gd name="f140" fmla="val 186"/>
              <a:gd name="f141" fmla="val 168"/>
              <a:gd name="f142" fmla="val 85"/>
              <a:gd name="f143" fmla="val 184"/>
              <a:gd name="f144" fmla="val 199"/>
              <a:gd name="f145" fmla="val 215"/>
              <a:gd name="f146" fmla="val 86"/>
              <a:gd name="f147" fmla="val 90"/>
              <a:gd name="f148" fmla="val 272"/>
              <a:gd name="f149" fmla="val 299"/>
              <a:gd name="f150" fmla="val 301"/>
              <a:gd name="f151" fmla="val 105"/>
              <a:gd name="f152" fmla="val 306"/>
              <a:gd name="f153" fmla="val 314"/>
              <a:gd name="f154" fmla="val 101"/>
              <a:gd name="f155" fmla="val 325"/>
              <a:gd name="f156" fmla="val 333"/>
              <a:gd name="f157" fmla="val 337"/>
              <a:gd name="f158" fmla="val 100"/>
              <a:gd name="f159" fmla="val 340"/>
              <a:gd name="f160" fmla="val 343"/>
              <a:gd name="f161" fmla="val 349"/>
              <a:gd name="f162" fmla="val 146"/>
              <a:gd name="f163" fmla="val 164"/>
              <a:gd name="f164" fmla="val 346"/>
              <a:gd name="f165" fmla="val 172"/>
              <a:gd name="f166" fmla="val 345"/>
              <a:gd name="f167" fmla="val 181"/>
              <a:gd name="f168" fmla="val 341"/>
              <a:gd name="f169" fmla="val 188"/>
              <a:gd name="f170" fmla="val 193"/>
              <a:gd name="f171" fmla="val 330"/>
              <a:gd name="f172" fmla="val 189"/>
              <a:gd name="f173" fmla="val 316"/>
              <a:gd name="f174" fmla="val 310"/>
              <a:gd name="f175" fmla="val 185"/>
              <a:gd name="f176" fmla="val 298"/>
              <a:gd name="f177" fmla="val 194"/>
              <a:gd name="f178" fmla="val 198"/>
              <a:gd name="f179" fmla="val 201"/>
              <a:gd name="f180" fmla="val 239"/>
              <a:gd name="f181" fmla="val 203"/>
              <a:gd name="f182" fmla="val 216"/>
              <a:gd name="f183" fmla="val 192"/>
              <a:gd name="f184" fmla="val 97"/>
              <a:gd name="f185" fmla="val 76"/>
              <a:gd name="f186" fmla="val 66"/>
              <a:gd name="f187" fmla="val 57"/>
              <a:gd name="f188" fmla="val 49"/>
              <a:gd name="f189" fmla="val 106"/>
              <a:gd name="f190" fmla="val 116"/>
              <a:gd name="f191" fmla="val 48"/>
              <a:gd name="f192" fmla="val 126"/>
              <a:gd name="f193" fmla="val 55"/>
              <a:gd name="f194" fmla="val 130"/>
              <a:gd name="f195" fmla="val 59"/>
              <a:gd name="f196" fmla="val 134"/>
              <a:gd name="f197" fmla="val 63"/>
              <a:gd name="f198" fmla="val 138"/>
              <a:gd name="f199" fmla="val 67"/>
              <a:gd name="f200" fmla="val 72"/>
              <a:gd name="f201" fmla="val 145"/>
              <a:gd name="f202" fmla="val 91"/>
              <a:gd name="f203" fmla="val 156"/>
              <a:gd name="f204" fmla="val 163"/>
              <a:gd name="f205" fmla="val 167"/>
              <a:gd name="f206" fmla="val 191"/>
              <a:gd name="f207" fmla="val 219"/>
              <a:gd name="f208" fmla="val 144"/>
              <a:gd name="f209" fmla="val 221"/>
              <a:gd name="f210" fmla="val 143"/>
              <a:gd name="f211" fmla="val 222"/>
              <a:gd name="f212" fmla="val 227"/>
              <a:gd name="f213" fmla="val 135"/>
              <a:gd name="f214" fmla="val 232"/>
              <a:gd name="f215" fmla="val 237"/>
              <a:gd name="f216" fmla="val 121"/>
              <a:gd name="f217" fmla="val 241"/>
              <a:gd name="f218" fmla="val 115"/>
              <a:gd name="f219" fmla="val 236"/>
              <a:gd name="f220" fmla="val 107"/>
              <a:gd name="f221" fmla="val 98"/>
              <a:gd name="f222" fmla="+- 0 0 -90"/>
              <a:gd name="f223" fmla="*/ f3 1 344"/>
              <a:gd name="f224" fmla="*/ f4 1 570"/>
              <a:gd name="f225" fmla="val f5"/>
              <a:gd name="f226" fmla="val f6"/>
              <a:gd name="f227" fmla="val f7"/>
              <a:gd name="f228" fmla="*/ f222 f0 1"/>
              <a:gd name="f229" fmla="+- f227 0 f225"/>
              <a:gd name="f230" fmla="+- f226 0 f225"/>
              <a:gd name="f231" fmla="*/ f228 1 f2"/>
              <a:gd name="f232" fmla="*/ f230 1 344"/>
              <a:gd name="f233" fmla="*/ f229 1 570"/>
              <a:gd name="f234" fmla="*/ 322 f230 1"/>
              <a:gd name="f235" fmla="*/ 1 f229 1"/>
              <a:gd name="f236" fmla="*/ 344 f230 1"/>
              <a:gd name="f237" fmla="*/ 142 f229 1"/>
              <a:gd name="f238" fmla="*/ 269 f229 1"/>
              <a:gd name="f239" fmla="*/ 223 f230 1"/>
              <a:gd name="f240" fmla="*/ 324 f229 1"/>
              <a:gd name="f241" fmla="*/ 329 f230 1"/>
              <a:gd name="f242" fmla="*/ 466 f229 1"/>
              <a:gd name="f243" fmla="*/ 317 f230 1"/>
              <a:gd name="f244" fmla="*/ 494 f229 1"/>
              <a:gd name="f245" fmla="*/ 257 f230 1"/>
              <a:gd name="f246" fmla="*/ 532 f229 1"/>
              <a:gd name="f247" fmla="*/ 254 f230 1"/>
              <a:gd name="f248" fmla="*/ 570 f229 1"/>
              <a:gd name="f249" fmla="*/ 217 f230 1"/>
              <a:gd name="f250" fmla="*/ 565 f229 1"/>
              <a:gd name="f251" fmla="*/ 137 f230 1"/>
              <a:gd name="f252" fmla="*/ 80 f230 1"/>
              <a:gd name="f253" fmla="*/ 84 f230 1"/>
              <a:gd name="f254" fmla="*/ 1 f230 1"/>
              <a:gd name="f255" fmla="*/ 467 f229 1"/>
              <a:gd name="f256" fmla="*/ 0 f230 1"/>
              <a:gd name="f257" fmla="*/ 149 f229 1"/>
              <a:gd name="f258" fmla="*/ 18 f230 1"/>
              <a:gd name="f259" fmla="*/ 2 f229 1"/>
              <a:gd name="f260" fmla="*/ 78 f230 1"/>
              <a:gd name="f261" fmla="*/ 0 f229 1"/>
              <a:gd name="f262" fmla="*/ 34 f229 1"/>
              <a:gd name="f263" fmla="*/ 128 f230 1"/>
              <a:gd name="f264" fmla="*/ 51 f229 1"/>
              <a:gd name="f265" fmla="*/ 266 f230 1"/>
              <a:gd name="f266" fmla="*/ 23 f229 1"/>
              <a:gd name="f267" fmla="*/ 209 f230 1"/>
              <a:gd name="f268" fmla="*/ 169 f229 1"/>
              <a:gd name="f269" fmla="*/ 87 f230 1"/>
              <a:gd name="f270" fmla="*/ 215 f229 1"/>
              <a:gd name="f271" fmla="*/ 105 f230 1"/>
              <a:gd name="f272" fmla="*/ 306 f229 1"/>
              <a:gd name="f273" fmla="*/ 95 f230 1"/>
              <a:gd name="f274" fmla="*/ 337 f229 1"/>
              <a:gd name="f275" fmla="*/ 164 f230 1"/>
              <a:gd name="f276" fmla="*/ 346 f229 1"/>
              <a:gd name="f277" fmla="*/ 189 f230 1"/>
              <a:gd name="f278" fmla="*/ 325 f229 1"/>
              <a:gd name="f279" fmla="*/ 201 f230 1"/>
              <a:gd name="f280" fmla="*/ 239 f229 1"/>
              <a:gd name="f281" fmla="*/ 142 f230 1"/>
              <a:gd name="f282" fmla="*/ 88 f229 1"/>
              <a:gd name="f283" fmla="*/ 49 f230 1"/>
              <a:gd name="f284" fmla="*/ 106 f229 1"/>
              <a:gd name="f285" fmla="*/ 59 f230 1"/>
              <a:gd name="f286" fmla="*/ 134 f229 1"/>
              <a:gd name="f287" fmla="*/ 133 f230 1"/>
              <a:gd name="f288" fmla="*/ 164 f229 1"/>
              <a:gd name="f289" fmla="*/ 222 f230 1"/>
              <a:gd name="f290" fmla="*/ 236 f230 1"/>
              <a:gd name="f291" fmla="*/ 107 f229 1"/>
              <a:gd name="f292" fmla="+- f231 0 f1"/>
              <a:gd name="f293" fmla="*/ f234 1 344"/>
              <a:gd name="f294" fmla="*/ f235 1 570"/>
              <a:gd name="f295" fmla="*/ f236 1 344"/>
              <a:gd name="f296" fmla="*/ f237 1 570"/>
              <a:gd name="f297" fmla="*/ f238 1 570"/>
              <a:gd name="f298" fmla="*/ f239 1 344"/>
              <a:gd name="f299" fmla="*/ f240 1 570"/>
              <a:gd name="f300" fmla="*/ f241 1 344"/>
              <a:gd name="f301" fmla="*/ f242 1 570"/>
              <a:gd name="f302" fmla="*/ f243 1 344"/>
              <a:gd name="f303" fmla="*/ f244 1 570"/>
              <a:gd name="f304" fmla="*/ f245 1 344"/>
              <a:gd name="f305" fmla="*/ f246 1 570"/>
              <a:gd name="f306" fmla="*/ f247 1 344"/>
              <a:gd name="f307" fmla="*/ f248 1 570"/>
              <a:gd name="f308" fmla="*/ f249 1 344"/>
              <a:gd name="f309" fmla="*/ f250 1 570"/>
              <a:gd name="f310" fmla="*/ f251 1 344"/>
              <a:gd name="f311" fmla="*/ f252 1 344"/>
              <a:gd name="f312" fmla="*/ f253 1 344"/>
              <a:gd name="f313" fmla="*/ f254 1 344"/>
              <a:gd name="f314" fmla="*/ f255 1 570"/>
              <a:gd name="f315" fmla="*/ f256 1 344"/>
              <a:gd name="f316" fmla="*/ f257 1 570"/>
              <a:gd name="f317" fmla="*/ f258 1 344"/>
              <a:gd name="f318" fmla="*/ f259 1 570"/>
              <a:gd name="f319" fmla="*/ f260 1 344"/>
              <a:gd name="f320" fmla="*/ f261 1 570"/>
              <a:gd name="f321" fmla="*/ f262 1 570"/>
              <a:gd name="f322" fmla="*/ f263 1 344"/>
              <a:gd name="f323" fmla="*/ f264 1 570"/>
              <a:gd name="f324" fmla="*/ f265 1 344"/>
              <a:gd name="f325" fmla="*/ f266 1 570"/>
              <a:gd name="f326" fmla="*/ f267 1 344"/>
              <a:gd name="f327" fmla="*/ f268 1 570"/>
              <a:gd name="f328" fmla="*/ f269 1 344"/>
              <a:gd name="f329" fmla="*/ f270 1 570"/>
              <a:gd name="f330" fmla="*/ f271 1 344"/>
              <a:gd name="f331" fmla="*/ f272 1 570"/>
              <a:gd name="f332" fmla="*/ f273 1 344"/>
              <a:gd name="f333" fmla="*/ f274 1 570"/>
              <a:gd name="f334" fmla="*/ f275 1 344"/>
              <a:gd name="f335" fmla="*/ f276 1 570"/>
              <a:gd name="f336" fmla="*/ f277 1 344"/>
              <a:gd name="f337" fmla="*/ f278 1 570"/>
              <a:gd name="f338" fmla="*/ f279 1 344"/>
              <a:gd name="f339" fmla="*/ f280 1 570"/>
              <a:gd name="f340" fmla="*/ f281 1 344"/>
              <a:gd name="f341" fmla="*/ f282 1 570"/>
              <a:gd name="f342" fmla="*/ f283 1 344"/>
              <a:gd name="f343" fmla="*/ f284 1 570"/>
              <a:gd name="f344" fmla="*/ f285 1 344"/>
              <a:gd name="f345" fmla="*/ f286 1 570"/>
              <a:gd name="f346" fmla="*/ f287 1 344"/>
              <a:gd name="f347" fmla="*/ f288 1 570"/>
              <a:gd name="f348" fmla="*/ f289 1 344"/>
              <a:gd name="f349" fmla="*/ f290 1 344"/>
              <a:gd name="f350" fmla="*/ f291 1 570"/>
              <a:gd name="f351" fmla="*/ 0 1 f232"/>
              <a:gd name="f352" fmla="*/ f226 1 f232"/>
              <a:gd name="f353" fmla="*/ 0 1 f233"/>
              <a:gd name="f354" fmla="*/ f227 1 f233"/>
              <a:gd name="f355" fmla="*/ f293 1 f232"/>
              <a:gd name="f356" fmla="*/ f294 1 f233"/>
              <a:gd name="f357" fmla="*/ f295 1 f232"/>
              <a:gd name="f358" fmla="*/ f296 1 f233"/>
              <a:gd name="f359" fmla="*/ f297 1 f233"/>
              <a:gd name="f360" fmla="*/ f298 1 f232"/>
              <a:gd name="f361" fmla="*/ f299 1 f233"/>
              <a:gd name="f362" fmla="*/ f300 1 f232"/>
              <a:gd name="f363" fmla="*/ f301 1 f233"/>
              <a:gd name="f364" fmla="*/ f302 1 f232"/>
              <a:gd name="f365" fmla="*/ f303 1 f233"/>
              <a:gd name="f366" fmla="*/ f304 1 f232"/>
              <a:gd name="f367" fmla="*/ f305 1 f233"/>
              <a:gd name="f368" fmla="*/ f306 1 f232"/>
              <a:gd name="f369" fmla="*/ f307 1 f233"/>
              <a:gd name="f370" fmla="*/ f308 1 f232"/>
              <a:gd name="f371" fmla="*/ f309 1 f233"/>
              <a:gd name="f372" fmla="*/ f310 1 f232"/>
              <a:gd name="f373" fmla="*/ f311 1 f232"/>
              <a:gd name="f374" fmla="*/ f312 1 f232"/>
              <a:gd name="f375" fmla="*/ f313 1 f232"/>
              <a:gd name="f376" fmla="*/ f314 1 f233"/>
              <a:gd name="f377" fmla="*/ f315 1 f232"/>
              <a:gd name="f378" fmla="*/ f316 1 f233"/>
              <a:gd name="f379" fmla="*/ f317 1 f232"/>
              <a:gd name="f380" fmla="*/ f318 1 f233"/>
              <a:gd name="f381" fmla="*/ f319 1 f232"/>
              <a:gd name="f382" fmla="*/ f320 1 f233"/>
              <a:gd name="f383" fmla="*/ f321 1 f233"/>
              <a:gd name="f384" fmla="*/ f322 1 f232"/>
              <a:gd name="f385" fmla="*/ f323 1 f233"/>
              <a:gd name="f386" fmla="*/ f324 1 f232"/>
              <a:gd name="f387" fmla="*/ f325 1 f233"/>
              <a:gd name="f388" fmla="*/ f326 1 f232"/>
              <a:gd name="f389" fmla="*/ f327 1 f233"/>
              <a:gd name="f390" fmla="*/ f328 1 f232"/>
              <a:gd name="f391" fmla="*/ f329 1 f233"/>
              <a:gd name="f392" fmla="*/ f330 1 f232"/>
              <a:gd name="f393" fmla="*/ f331 1 f233"/>
              <a:gd name="f394" fmla="*/ f332 1 f232"/>
              <a:gd name="f395" fmla="*/ f333 1 f233"/>
              <a:gd name="f396" fmla="*/ f334 1 f232"/>
              <a:gd name="f397" fmla="*/ f335 1 f233"/>
              <a:gd name="f398" fmla="*/ f336 1 f232"/>
              <a:gd name="f399" fmla="*/ f337 1 f233"/>
              <a:gd name="f400" fmla="*/ f338 1 f232"/>
              <a:gd name="f401" fmla="*/ f339 1 f233"/>
              <a:gd name="f402" fmla="*/ f340 1 f232"/>
              <a:gd name="f403" fmla="*/ f341 1 f233"/>
              <a:gd name="f404" fmla="*/ f342 1 f232"/>
              <a:gd name="f405" fmla="*/ f343 1 f233"/>
              <a:gd name="f406" fmla="*/ f344 1 f232"/>
              <a:gd name="f407" fmla="*/ f345 1 f233"/>
              <a:gd name="f408" fmla="*/ f346 1 f232"/>
              <a:gd name="f409" fmla="*/ f347 1 f233"/>
              <a:gd name="f410" fmla="*/ f348 1 f232"/>
              <a:gd name="f411" fmla="*/ f349 1 f232"/>
              <a:gd name="f412" fmla="*/ f350 1 f233"/>
              <a:gd name="f413" fmla="*/ f351 f223 1"/>
              <a:gd name="f414" fmla="*/ f352 f223 1"/>
              <a:gd name="f415" fmla="*/ f354 f224 1"/>
              <a:gd name="f416" fmla="*/ f353 f224 1"/>
              <a:gd name="f417" fmla="*/ f355 f223 1"/>
              <a:gd name="f418" fmla="*/ f356 f224 1"/>
              <a:gd name="f419" fmla="*/ f357 f223 1"/>
              <a:gd name="f420" fmla="*/ f358 f224 1"/>
              <a:gd name="f421" fmla="*/ f359 f224 1"/>
              <a:gd name="f422" fmla="*/ f360 f223 1"/>
              <a:gd name="f423" fmla="*/ f361 f224 1"/>
              <a:gd name="f424" fmla="*/ f362 f223 1"/>
              <a:gd name="f425" fmla="*/ f363 f224 1"/>
              <a:gd name="f426" fmla="*/ f364 f223 1"/>
              <a:gd name="f427" fmla="*/ f365 f224 1"/>
              <a:gd name="f428" fmla="*/ f366 f223 1"/>
              <a:gd name="f429" fmla="*/ f367 f224 1"/>
              <a:gd name="f430" fmla="*/ f368 f223 1"/>
              <a:gd name="f431" fmla="*/ f369 f224 1"/>
              <a:gd name="f432" fmla="*/ f370 f223 1"/>
              <a:gd name="f433" fmla="*/ f371 f224 1"/>
              <a:gd name="f434" fmla="*/ f372 f223 1"/>
              <a:gd name="f435" fmla="*/ f373 f223 1"/>
              <a:gd name="f436" fmla="*/ f374 f223 1"/>
              <a:gd name="f437" fmla="*/ f375 f223 1"/>
              <a:gd name="f438" fmla="*/ f376 f224 1"/>
              <a:gd name="f439" fmla="*/ f377 f223 1"/>
              <a:gd name="f440" fmla="*/ f378 f224 1"/>
              <a:gd name="f441" fmla="*/ f379 f223 1"/>
              <a:gd name="f442" fmla="*/ f380 f224 1"/>
              <a:gd name="f443" fmla="*/ f381 f223 1"/>
              <a:gd name="f444" fmla="*/ f382 f224 1"/>
              <a:gd name="f445" fmla="*/ f383 f224 1"/>
              <a:gd name="f446" fmla="*/ f384 f223 1"/>
              <a:gd name="f447" fmla="*/ f385 f224 1"/>
              <a:gd name="f448" fmla="*/ f386 f223 1"/>
              <a:gd name="f449" fmla="*/ f387 f224 1"/>
              <a:gd name="f450" fmla="*/ f388 f223 1"/>
              <a:gd name="f451" fmla="*/ f389 f224 1"/>
              <a:gd name="f452" fmla="*/ f390 f223 1"/>
              <a:gd name="f453" fmla="*/ f391 f224 1"/>
              <a:gd name="f454" fmla="*/ f392 f223 1"/>
              <a:gd name="f455" fmla="*/ f393 f224 1"/>
              <a:gd name="f456" fmla="*/ f394 f223 1"/>
              <a:gd name="f457" fmla="*/ f395 f224 1"/>
              <a:gd name="f458" fmla="*/ f396 f223 1"/>
              <a:gd name="f459" fmla="*/ f397 f224 1"/>
              <a:gd name="f460" fmla="*/ f398 f223 1"/>
              <a:gd name="f461" fmla="*/ f399 f224 1"/>
              <a:gd name="f462" fmla="*/ f400 f223 1"/>
              <a:gd name="f463" fmla="*/ f401 f224 1"/>
              <a:gd name="f464" fmla="*/ f402 f223 1"/>
              <a:gd name="f465" fmla="*/ f403 f224 1"/>
              <a:gd name="f466" fmla="*/ f404 f223 1"/>
              <a:gd name="f467" fmla="*/ f405 f224 1"/>
              <a:gd name="f468" fmla="*/ f406 f223 1"/>
              <a:gd name="f469" fmla="*/ f407 f224 1"/>
              <a:gd name="f470" fmla="*/ f408 f223 1"/>
              <a:gd name="f471" fmla="*/ f409 f224 1"/>
              <a:gd name="f472" fmla="*/ f410 f223 1"/>
              <a:gd name="f473" fmla="*/ f411 f223 1"/>
              <a:gd name="f474" fmla="*/ f412 f2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2">
                <a:pos x="f417" y="f418"/>
              </a:cxn>
              <a:cxn ang="f292">
                <a:pos x="f419" y="f420"/>
              </a:cxn>
              <a:cxn ang="f292">
                <a:pos x="f419" y="f421"/>
              </a:cxn>
              <a:cxn ang="f292">
                <a:pos x="f422" y="f423"/>
              </a:cxn>
              <a:cxn ang="f292">
                <a:pos x="f424" y="f425"/>
              </a:cxn>
              <a:cxn ang="f292">
                <a:pos x="f426" y="f427"/>
              </a:cxn>
              <a:cxn ang="f292">
                <a:pos x="f428" y="f429"/>
              </a:cxn>
              <a:cxn ang="f292">
                <a:pos x="f430" y="f431"/>
              </a:cxn>
              <a:cxn ang="f292">
                <a:pos x="f432" y="f433"/>
              </a:cxn>
              <a:cxn ang="f292">
                <a:pos x="f434" y="f427"/>
              </a:cxn>
              <a:cxn ang="f292">
                <a:pos x="f435" y="f431"/>
              </a:cxn>
              <a:cxn ang="f292">
                <a:pos x="f436" y="f427"/>
              </a:cxn>
              <a:cxn ang="f292">
                <a:pos x="f437" y="f438"/>
              </a:cxn>
              <a:cxn ang="f292">
                <a:pos x="f439" y="f440"/>
              </a:cxn>
              <a:cxn ang="f292">
                <a:pos x="f441" y="f442"/>
              </a:cxn>
              <a:cxn ang="f292">
                <a:pos x="f443" y="f444"/>
              </a:cxn>
              <a:cxn ang="f292">
                <a:pos x="f435" y="f445"/>
              </a:cxn>
              <a:cxn ang="f292">
                <a:pos x="f446" y="f447"/>
              </a:cxn>
              <a:cxn ang="f292">
                <a:pos x="f448" y="f449"/>
              </a:cxn>
              <a:cxn ang="f292">
                <a:pos x="f450" y="f451"/>
              </a:cxn>
              <a:cxn ang="f292">
                <a:pos x="f452" y="f453"/>
              </a:cxn>
              <a:cxn ang="f292">
                <a:pos x="f454" y="f455"/>
              </a:cxn>
              <a:cxn ang="f292">
                <a:pos x="f456" y="f457"/>
              </a:cxn>
              <a:cxn ang="f292">
                <a:pos x="f458" y="f459"/>
              </a:cxn>
              <a:cxn ang="f292">
                <a:pos x="f460" y="f461"/>
              </a:cxn>
              <a:cxn ang="f292">
                <a:pos x="f462" y="f463"/>
              </a:cxn>
              <a:cxn ang="f292">
                <a:pos x="f464" y="f465"/>
              </a:cxn>
              <a:cxn ang="f292">
                <a:pos x="f466" y="f467"/>
              </a:cxn>
              <a:cxn ang="f292">
                <a:pos x="f468" y="f469"/>
              </a:cxn>
              <a:cxn ang="f292">
                <a:pos x="f470" y="f471"/>
              </a:cxn>
              <a:cxn ang="f292">
                <a:pos x="f472" y="f420"/>
              </a:cxn>
              <a:cxn ang="f292">
                <a:pos x="f473" y="f474"/>
              </a:cxn>
              <a:cxn ang="f292">
                <a:pos x="f464" y="f465"/>
              </a:cxn>
            </a:cxnLst>
            <a:rect l="f413" t="f416" r="f414" b="f415"/>
            <a:pathLst>
              <a:path w="344" h="570">
                <a:moveTo>
                  <a:pt x="f8" y="f9"/>
                </a:moveTo>
                <a:cubicBezTo>
                  <a:pt x="f10" y="f9"/>
                  <a:pt x="f11" y="f5"/>
                  <a:pt x="f12" y="f9"/>
                </a:cubicBezTo>
                <a:cubicBezTo>
                  <a:pt x="f13" y="f14"/>
                  <a:pt x="f6" y="f15"/>
                  <a:pt x="f6" y="f16"/>
                </a:cubicBezTo>
                <a:cubicBezTo>
                  <a:pt x="f6" y="f17"/>
                  <a:pt x="f6" y="f18"/>
                  <a:pt x="f6" y="f19"/>
                </a:cubicBezTo>
                <a:cubicBezTo>
                  <a:pt x="f6" y="f20"/>
                  <a:pt x="f6" y="f21"/>
                  <a:pt x="f6" y="f8"/>
                </a:cubicBezTo>
                <a:cubicBezTo>
                  <a:pt x="f6" y="f22"/>
                  <a:pt x="f6" y="f23"/>
                  <a:pt x="f6" y="f24"/>
                </a:cubicBezTo>
                <a:cubicBezTo>
                  <a:pt x="f25" y="f22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2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49" y="f53"/>
                  <a:pt x="f26" y="f54"/>
                  <a:pt x="f55" y="f54"/>
                </a:cubicBezTo>
                <a:cubicBezTo>
                  <a:pt x="f56" y="f57"/>
                  <a:pt x="f58" y="f54"/>
                  <a:pt x="f59" y="f54"/>
                </a:cubicBezTo>
                <a:cubicBezTo>
                  <a:pt x="f60" y="f61"/>
                  <a:pt x="f62" y="f63"/>
                  <a:pt x="f39" y="f64"/>
                </a:cubicBezTo>
                <a:cubicBezTo>
                  <a:pt x="f65" y="f66"/>
                  <a:pt x="f29" y="f67"/>
                  <a:pt x="f27" y="f7"/>
                </a:cubicBezTo>
                <a:cubicBezTo>
                  <a:pt x="f68" y="f7"/>
                  <a:pt x="f39" y="f7"/>
                  <a:pt x="f69" y="f7"/>
                </a:cubicBezTo>
                <a:cubicBezTo>
                  <a:pt x="f70" y="f7"/>
                  <a:pt x="f71" y="f7"/>
                  <a:pt x="f34" y="f7"/>
                </a:cubicBezTo>
                <a:cubicBezTo>
                  <a:pt x="f72" y="f7"/>
                  <a:pt x="f73" y="f74"/>
                  <a:pt x="f36" y="f75"/>
                </a:cubicBezTo>
                <a:cubicBezTo>
                  <a:pt x="f76" y="f77"/>
                  <a:pt x="f78" y="f79"/>
                  <a:pt x="f80" y="f54"/>
                </a:cubicBezTo>
                <a:cubicBezTo>
                  <a:pt x="f20" y="f54"/>
                  <a:pt x="f81" y="f54"/>
                  <a:pt x="f82" y="f54"/>
                </a:cubicBezTo>
                <a:cubicBezTo>
                  <a:pt x="f83" y="f63"/>
                  <a:pt x="f84" y="f66"/>
                  <a:pt x="f85" y="f7"/>
                </a:cubicBezTo>
                <a:cubicBezTo>
                  <a:pt x="f86" y="f7"/>
                  <a:pt x="f87" y="f7"/>
                  <a:pt x="f88" y="f7"/>
                </a:cubicBezTo>
                <a:cubicBezTo>
                  <a:pt x="f89" y="f66"/>
                  <a:pt x="f90" y="f63"/>
                  <a:pt x="f91" y="f54"/>
                </a:cubicBezTo>
                <a:cubicBezTo>
                  <a:pt x="f92" y="f54"/>
                  <a:pt x="f93" y="f54"/>
                  <a:pt x="f89" y="f54"/>
                </a:cubicBezTo>
                <a:cubicBezTo>
                  <a:pt x="f17" y="f54"/>
                  <a:pt x="f94" y="f54"/>
                  <a:pt x="f95" y="f54"/>
                </a:cubicBezTo>
                <a:cubicBezTo>
                  <a:pt x="f96" y="f54"/>
                  <a:pt x="f9" y="f97"/>
                  <a:pt x="f9" y="f98"/>
                </a:cubicBezTo>
                <a:cubicBezTo>
                  <a:pt x="f5" y="f99"/>
                  <a:pt x="f5" y="f100"/>
                  <a:pt x="f5" y="f101"/>
                </a:cubicBezTo>
                <a:cubicBezTo>
                  <a:pt x="f5" y="f59"/>
                  <a:pt x="f5" y="f102"/>
                  <a:pt x="f5" y="f103"/>
                </a:cubicBezTo>
                <a:cubicBezTo>
                  <a:pt x="f5" y="f104"/>
                  <a:pt x="f5" y="f105"/>
                  <a:pt x="f5" y="f95"/>
                </a:cubicBezTo>
                <a:cubicBezTo>
                  <a:pt x="f5" y="f106"/>
                  <a:pt x="f107" y="f107"/>
                  <a:pt x="f108" y="f14"/>
                </a:cubicBezTo>
                <a:cubicBezTo>
                  <a:pt x="f109" y="f9"/>
                  <a:pt x="f110" y="f5"/>
                  <a:pt x="f111" y="f5"/>
                </a:cubicBezTo>
                <a:cubicBezTo>
                  <a:pt x="f112" y="f5"/>
                  <a:pt x="f113" y="f5"/>
                  <a:pt x="f114" y="f5"/>
                </a:cubicBezTo>
                <a:cubicBezTo>
                  <a:pt x="f114" y="f115"/>
                  <a:pt x="f114" y="f116"/>
                  <a:pt x="f114" y="f117"/>
                </a:cubicBezTo>
                <a:cubicBezTo>
                  <a:pt x="f118" y="f111"/>
                  <a:pt x="f118" y="f119"/>
                  <a:pt x="f88" y="f120"/>
                </a:cubicBezTo>
                <a:cubicBezTo>
                  <a:pt x="f121" y="f122"/>
                  <a:pt x="f91" y="f123"/>
                  <a:pt x="f124" y="f123"/>
                </a:cubicBezTo>
                <a:cubicBezTo>
                  <a:pt x="f125" y="f126"/>
                  <a:pt x="f127" y="f126"/>
                  <a:pt x="f128" y="f126"/>
                </a:cubicBezTo>
                <a:cubicBezTo>
                  <a:pt x="f129" y="f126"/>
                  <a:pt x="f130" y="f126"/>
                  <a:pt x="f131" y="f123"/>
                </a:cubicBezTo>
                <a:cubicBezTo>
                  <a:pt x="f132" y="f123"/>
                  <a:pt x="f8" y="f133"/>
                  <a:pt x="f8" y="f110"/>
                </a:cubicBezTo>
                <a:cubicBezTo>
                  <a:pt x="f8" y="f134"/>
                  <a:pt x="f8" y="f135"/>
                  <a:pt x="f8" y="f9"/>
                </a:cubicBezTo>
                <a:close/>
                <a:moveTo>
                  <a:pt x="f136" y="f137"/>
                </a:moveTo>
                <a:cubicBezTo>
                  <a:pt x="f129" y="f138"/>
                  <a:pt x="f139" y="f140"/>
                  <a:pt x="f118" y="f141"/>
                </a:cubicBezTo>
                <a:cubicBezTo>
                  <a:pt x="f142" y="f143"/>
                  <a:pt x="f93" y="f144"/>
                  <a:pt x="f93" y="f145"/>
                </a:cubicBezTo>
                <a:cubicBezTo>
                  <a:pt x="f146" y="f70"/>
                  <a:pt x="f147" y="f148"/>
                  <a:pt x="f124" y="f149"/>
                </a:cubicBezTo>
                <a:cubicBezTo>
                  <a:pt x="f18" y="f150"/>
                  <a:pt x="f18" y="f11"/>
                  <a:pt x="f151" y="f152"/>
                </a:cubicBezTo>
                <a:cubicBezTo>
                  <a:pt x="f151" y="f153"/>
                  <a:pt x="f154" y="f28"/>
                  <a:pt x="f87" y="f155"/>
                </a:cubicBezTo>
                <a:cubicBezTo>
                  <a:pt x="f147" y="f45"/>
                  <a:pt x="f147" y="f156"/>
                  <a:pt x="f87" y="f157"/>
                </a:cubicBezTo>
                <a:cubicBezTo>
                  <a:pt x="f158" y="f159"/>
                  <a:pt x="f151" y="f160"/>
                  <a:pt x="f86" y="f6"/>
                </a:cubicBezTo>
                <a:cubicBezTo>
                  <a:pt x="f128" y="f161"/>
                  <a:pt x="f162" y="f161"/>
                  <a:pt x="f163" y="f164"/>
                </a:cubicBezTo>
                <a:cubicBezTo>
                  <a:pt x="f165" y="f166"/>
                  <a:pt x="f167" y="f168"/>
                  <a:pt x="f169" y="f157"/>
                </a:cubicBezTo>
                <a:cubicBezTo>
                  <a:pt x="f170" y="f47"/>
                  <a:pt x="f170" y="f171"/>
                  <a:pt x="f172" y="f155"/>
                </a:cubicBezTo>
                <a:cubicBezTo>
                  <a:pt x="f2" y="f173"/>
                  <a:pt x="f2" y="f174"/>
                  <a:pt x="f175" y="f176"/>
                </a:cubicBezTo>
                <a:cubicBezTo>
                  <a:pt x="f177" y="f33"/>
                  <a:pt x="f178" y="f68"/>
                  <a:pt x="f179" y="f180"/>
                </a:cubicBezTo>
                <a:cubicBezTo>
                  <a:pt x="f181" y="f182"/>
                  <a:pt x="f178" y="f183"/>
                  <a:pt x="f136" y="f137"/>
                </a:cubicBezTo>
                <a:close/>
                <a:moveTo>
                  <a:pt x="f19" y="f90"/>
                </a:moveTo>
                <a:cubicBezTo>
                  <a:pt x="f127" y="f90"/>
                  <a:pt x="f184" y="f92"/>
                  <a:pt x="f185" y="f87"/>
                </a:cubicBezTo>
                <a:cubicBezTo>
                  <a:pt x="f186" y="f184"/>
                  <a:pt x="f187" y="f154"/>
                  <a:pt x="f188" y="f189"/>
                </a:cubicBezTo>
                <a:cubicBezTo>
                  <a:pt x="f133" y="f86"/>
                  <a:pt x="f133" y="f190"/>
                  <a:pt x="f191" y="f139"/>
                </a:cubicBezTo>
                <a:cubicBezTo>
                  <a:pt x="f126" y="f192"/>
                  <a:pt x="f193" y="f194"/>
                  <a:pt x="f195" y="f196"/>
                </a:cubicBezTo>
                <a:cubicBezTo>
                  <a:pt x="f197" y="f198"/>
                  <a:pt x="f199" y="f19"/>
                  <a:pt x="f200" y="f201"/>
                </a:cubicBezTo>
                <a:cubicBezTo>
                  <a:pt x="f202" y="f203"/>
                  <a:pt x="f125" y="f204"/>
                  <a:pt x="f83" y="f163"/>
                </a:cubicBezTo>
                <a:cubicBezTo>
                  <a:pt x="f204" y="f205"/>
                  <a:pt x="f206" y="f81"/>
                  <a:pt x="f73" y="f201"/>
                </a:cubicBezTo>
                <a:cubicBezTo>
                  <a:pt x="f207" y="f208"/>
                  <a:pt x="f209" y="f210"/>
                  <a:pt x="f211" y="f19"/>
                </a:cubicBezTo>
                <a:cubicBezTo>
                  <a:pt x="f212" y="f213"/>
                  <a:pt x="f214" y="f128"/>
                  <a:pt x="f215" y="f216"/>
                </a:cubicBezTo>
                <a:cubicBezTo>
                  <a:pt x="f217" y="f218"/>
                  <a:pt x="f217" y="f125"/>
                  <a:pt x="f219" y="f220"/>
                </a:cubicBezTo>
                <a:cubicBezTo>
                  <a:pt x="f32" y="f124"/>
                  <a:pt x="f21" y="f158"/>
                  <a:pt x="f207" y="f221"/>
                </a:cubicBezTo>
                <a:cubicBezTo>
                  <a:pt x="f177" y="f147"/>
                  <a:pt x="f141" y="f90"/>
                  <a:pt x="f19" y="f90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0" name="Freeform 61">
            <a:extLst>
              <a:ext uri="{FF2B5EF4-FFF2-40B4-BE49-F238E27FC236}">
                <a16:creationId xmlns:a16="http://schemas.microsoft.com/office/drawing/2014/main" id="{A02C5F72-3449-1BAA-FA20-DDC28D3EC17A}"/>
              </a:ext>
            </a:extLst>
          </p:cNvPr>
          <p:cNvSpPr/>
          <p:nvPr/>
        </p:nvSpPr>
        <p:spPr>
          <a:xfrm>
            <a:off x="7994654" y="3063870"/>
            <a:ext cx="358773" cy="350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8"/>
              <a:gd name="f7" fmla="val 183"/>
              <a:gd name="f8" fmla="val 135"/>
              <a:gd name="f9" fmla="val 47"/>
              <a:gd name="f10" fmla="val 141"/>
              <a:gd name="f11" fmla="val 42"/>
              <a:gd name="f12" fmla="val 148"/>
              <a:gd name="f13" fmla="val 38"/>
              <a:gd name="f14" fmla="val 154"/>
              <a:gd name="f15" fmla="val 35"/>
              <a:gd name="f16" fmla="val 165"/>
              <a:gd name="f17" fmla="val 29"/>
              <a:gd name="f18" fmla="val 177"/>
              <a:gd name="f19" fmla="val 32"/>
              <a:gd name="f20" fmla="val 182"/>
              <a:gd name="f21" fmla="val 52"/>
              <a:gd name="f22" fmla="val 184"/>
              <a:gd name="f23" fmla="val 64"/>
              <a:gd name="f24" fmla="val 174"/>
              <a:gd name="f25" fmla="val 70"/>
              <a:gd name="f26" fmla="val 169"/>
              <a:gd name="f27" fmla="val 73"/>
              <a:gd name="f28" fmla="val 162"/>
              <a:gd name="f29" fmla="val 75"/>
              <a:gd name="f30" fmla="val 160"/>
              <a:gd name="f31" fmla="val 79"/>
              <a:gd name="f32" fmla="val 159"/>
              <a:gd name="f33" fmla="val 83"/>
              <a:gd name="f34" fmla="val 163"/>
              <a:gd name="f35" fmla="val 89"/>
              <a:gd name="f36" fmla="val 94"/>
              <a:gd name="f37" fmla="val 171"/>
              <a:gd name="f38" fmla="val 112"/>
              <a:gd name="f39" fmla="val 176"/>
              <a:gd name="f40" fmla="val 131"/>
              <a:gd name="f41" fmla="val 175"/>
              <a:gd name="f42" fmla="val 151"/>
              <a:gd name="f43" fmla="val 167"/>
              <a:gd name="f44" fmla="val 178"/>
              <a:gd name="f45" fmla="val 147"/>
              <a:gd name="f46" fmla="val 128"/>
              <a:gd name="f47" fmla="val 110"/>
              <a:gd name="f48" fmla="val 93"/>
              <a:gd name="f49" fmla="val 170"/>
              <a:gd name="f50" fmla="val 76"/>
              <a:gd name="f51" fmla="val 60"/>
              <a:gd name="f52" fmla="val 152"/>
              <a:gd name="f53" fmla="val 139"/>
              <a:gd name="f54" fmla="val 22"/>
              <a:gd name="f55" fmla="val 113"/>
              <a:gd name="f56" fmla="val 6"/>
              <a:gd name="f57" fmla="val 1"/>
              <a:gd name="f58" fmla="val 41"/>
              <a:gd name="f59" fmla="val 34"/>
              <a:gd name="f60" fmla="val 2"/>
              <a:gd name="f61" fmla="val 28"/>
              <a:gd name="f62" fmla="val 5"/>
              <a:gd name="f63" fmla="val 11"/>
              <a:gd name="f64" fmla="val 17"/>
              <a:gd name="f65" fmla="val 50"/>
              <a:gd name="f66" fmla="val 65"/>
              <a:gd name="f67" fmla="val 4"/>
              <a:gd name="f68" fmla="val 10"/>
              <a:gd name="f69" fmla="val 100"/>
              <a:gd name="f70" fmla="val 19"/>
              <a:gd name="f71" fmla="val 118"/>
              <a:gd name="f72" fmla="val 31"/>
              <a:gd name="f73" fmla="+- 0 0 -90"/>
              <a:gd name="f74" fmla="*/ f3 1 188"/>
              <a:gd name="f75" fmla="*/ f4 1 183"/>
              <a:gd name="f76" fmla="val f5"/>
              <a:gd name="f77" fmla="val f6"/>
              <a:gd name="f78" fmla="val f7"/>
              <a:gd name="f79" fmla="*/ f73 f0 1"/>
              <a:gd name="f80" fmla="+- f78 0 f76"/>
              <a:gd name="f81" fmla="+- f77 0 f76"/>
              <a:gd name="f82" fmla="*/ f79 1 f2"/>
              <a:gd name="f83" fmla="*/ f81 1 188"/>
              <a:gd name="f84" fmla="*/ f80 1 183"/>
              <a:gd name="f85" fmla="*/ 135 f81 1"/>
              <a:gd name="f86" fmla="*/ 47 f80 1"/>
              <a:gd name="f87" fmla="*/ 154 f81 1"/>
              <a:gd name="f88" fmla="*/ 35 f80 1"/>
              <a:gd name="f89" fmla="*/ 182 f81 1"/>
              <a:gd name="f90" fmla="*/ 42 f80 1"/>
              <a:gd name="f91" fmla="*/ 174 f81 1"/>
              <a:gd name="f92" fmla="*/ 70 f80 1"/>
              <a:gd name="f93" fmla="*/ 160 f81 1"/>
              <a:gd name="f94" fmla="*/ 79 f80 1"/>
              <a:gd name="f95" fmla="*/ 165 f81 1"/>
              <a:gd name="f96" fmla="*/ 94 f80 1"/>
              <a:gd name="f97" fmla="*/ 175 f81 1"/>
              <a:gd name="f98" fmla="*/ 151 f80 1"/>
              <a:gd name="f99" fmla="*/ 147 f81 1"/>
              <a:gd name="f100" fmla="*/ 180 f80 1"/>
              <a:gd name="f101" fmla="*/ 93 f81 1"/>
              <a:gd name="f102" fmla="*/ 170 f80 1"/>
              <a:gd name="f103" fmla="*/ 47 f81 1"/>
              <a:gd name="f104" fmla="*/ 139 f80 1"/>
              <a:gd name="f105" fmla="*/ 1 f81 1"/>
              <a:gd name="f106" fmla="*/ 2 f81 1"/>
              <a:gd name="f107" fmla="*/ 28 f80 1"/>
              <a:gd name="f108" fmla="*/ 34 f81 1"/>
              <a:gd name="f109" fmla="*/ 0 f80 1"/>
              <a:gd name="f110" fmla="*/ 79 f81 1"/>
              <a:gd name="f111" fmla="*/ 10 f80 1"/>
              <a:gd name="f112" fmla="+- f82 0 f1"/>
              <a:gd name="f113" fmla="*/ f85 1 188"/>
              <a:gd name="f114" fmla="*/ f86 1 183"/>
              <a:gd name="f115" fmla="*/ f87 1 188"/>
              <a:gd name="f116" fmla="*/ f88 1 183"/>
              <a:gd name="f117" fmla="*/ f89 1 188"/>
              <a:gd name="f118" fmla="*/ f90 1 183"/>
              <a:gd name="f119" fmla="*/ f91 1 188"/>
              <a:gd name="f120" fmla="*/ f92 1 183"/>
              <a:gd name="f121" fmla="*/ f93 1 188"/>
              <a:gd name="f122" fmla="*/ f94 1 183"/>
              <a:gd name="f123" fmla="*/ f95 1 188"/>
              <a:gd name="f124" fmla="*/ f96 1 183"/>
              <a:gd name="f125" fmla="*/ f97 1 188"/>
              <a:gd name="f126" fmla="*/ f98 1 183"/>
              <a:gd name="f127" fmla="*/ f99 1 188"/>
              <a:gd name="f128" fmla="*/ f100 1 183"/>
              <a:gd name="f129" fmla="*/ f101 1 188"/>
              <a:gd name="f130" fmla="*/ f102 1 183"/>
              <a:gd name="f131" fmla="*/ f103 1 188"/>
              <a:gd name="f132" fmla="*/ f104 1 183"/>
              <a:gd name="f133" fmla="*/ f105 1 188"/>
              <a:gd name="f134" fmla="*/ f106 1 188"/>
              <a:gd name="f135" fmla="*/ f107 1 183"/>
              <a:gd name="f136" fmla="*/ f108 1 188"/>
              <a:gd name="f137" fmla="*/ f109 1 183"/>
              <a:gd name="f138" fmla="*/ f110 1 188"/>
              <a:gd name="f139" fmla="*/ f111 1 183"/>
              <a:gd name="f140" fmla="*/ 0 1 f83"/>
              <a:gd name="f141" fmla="*/ f77 1 f83"/>
              <a:gd name="f142" fmla="*/ 0 1 f84"/>
              <a:gd name="f143" fmla="*/ f78 1 f84"/>
              <a:gd name="f144" fmla="*/ f113 1 f83"/>
              <a:gd name="f145" fmla="*/ f114 1 f84"/>
              <a:gd name="f146" fmla="*/ f115 1 f83"/>
              <a:gd name="f147" fmla="*/ f116 1 f84"/>
              <a:gd name="f148" fmla="*/ f117 1 f83"/>
              <a:gd name="f149" fmla="*/ f118 1 f84"/>
              <a:gd name="f150" fmla="*/ f119 1 f83"/>
              <a:gd name="f151" fmla="*/ f120 1 f84"/>
              <a:gd name="f152" fmla="*/ f121 1 f83"/>
              <a:gd name="f153" fmla="*/ f122 1 f84"/>
              <a:gd name="f154" fmla="*/ f123 1 f83"/>
              <a:gd name="f155" fmla="*/ f124 1 f84"/>
              <a:gd name="f156" fmla="*/ f125 1 f83"/>
              <a:gd name="f157" fmla="*/ f126 1 f84"/>
              <a:gd name="f158" fmla="*/ f127 1 f83"/>
              <a:gd name="f159" fmla="*/ f128 1 f84"/>
              <a:gd name="f160" fmla="*/ f129 1 f83"/>
              <a:gd name="f161" fmla="*/ f130 1 f84"/>
              <a:gd name="f162" fmla="*/ f131 1 f83"/>
              <a:gd name="f163" fmla="*/ f132 1 f84"/>
              <a:gd name="f164" fmla="*/ f133 1 f83"/>
              <a:gd name="f165" fmla="*/ f134 1 f83"/>
              <a:gd name="f166" fmla="*/ f135 1 f84"/>
              <a:gd name="f167" fmla="*/ f136 1 f83"/>
              <a:gd name="f168" fmla="*/ f137 1 f84"/>
              <a:gd name="f169" fmla="*/ f138 1 f83"/>
              <a:gd name="f170" fmla="*/ f139 1 f84"/>
              <a:gd name="f171" fmla="*/ f140 f74 1"/>
              <a:gd name="f172" fmla="*/ f141 f74 1"/>
              <a:gd name="f173" fmla="*/ f143 f75 1"/>
              <a:gd name="f174" fmla="*/ f142 f75 1"/>
              <a:gd name="f175" fmla="*/ f144 f74 1"/>
              <a:gd name="f176" fmla="*/ f145 f75 1"/>
              <a:gd name="f177" fmla="*/ f146 f74 1"/>
              <a:gd name="f178" fmla="*/ f147 f75 1"/>
              <a:gd name="f179" fmla="*/ f148 f74 1"/>
              <a:gd name="f180" fmla="*/ f149 f75 1"/>
              <a:gd name="f181" fmla="*/ f150 f74 1"/>
              <a:gd name="f182" fmla="*/ f151 f75 1"/>
              <a:gd name="f183" fmla="*/ f152 f74 1"/>
              <a:gd name="f184" fmla="*/ f153 f75 1"/>
              <a:gd name="f185" fmla="*/ f154 f74 1"/>
              <a:gd name="f186" fmla="*/ f155 f75 1"/>
              <a:gd name="f187" fmla="*/ f156 f74 1"/>
              <a:gd name="f188" fmla="*/ f157 f75 1"/>
              <a:gd name="f189" fmla="*/ f158 f74 1"/>
              <a:gd name="f190" fmla="*/ f159 f75 1"/>
              <a:gd name="f191" fmla="*/ f160 f74 1"/>
              <a:gd name="f192" fmla="*/ f161 f75 1"/>
              <a:gd name="f193" fmla="*/ f162 f74 1"/>
              <a:gd name="f194" fmla="*/ f163 f75 1"/>
              <a:gd name="f195" fmla="*/ f164 f74 1"/>
              <a:gd name="f196" fmla="*/ f165 f74 1"/>
              <a:gd name="f197" fmla="*/ f166 f75 1"/>
              <a:gd name="f198" fmla="*/ f167 f74 1"/>
              <a:gd name="f199" fmla="*/ f168 f75 1"/>
              <a:gd name="f200" fmla="*/ f169 f74 1"/>
              <a:gd name="f201" fmla="*/ f170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2">
                <a:pos x="f175" y="f176"/>
              </a:cxn>
              <a:cxn ang="f112">
                <a:pos x="f177" y="f178"/>
              </a:cxn>
              <a:cxn ang="f112">
                <a:pos x="f179" y="f180"/>
              </a:cxn>
              <a:cxn ang="f112">
                <a:pos x="f181" y="f182"/>
              </a:cxn>
              <a:cxn ang="f112">
                <a:pos x="f183" y="f184"/>
              </a:cxn>
              <a:cxn ang="f112">
                <a:pos x="f185" y="f186"/>
              </a:cxn>
              <a:cxn ang="f112">
                <a:pos x="f187" y="f188"/>
              </a:cxn>
              <a:cxn ang="f112">
                <a:pos x="f189" y="f190"/>
              </a:cxn>
              <a:cxn ang="f112">
                <a:pos x="f191" y="f192"/>
              </a:cxn>
              <a:cxn ang="f112">
                <a:pos x="f193" y="f194"/>
              </a:cxn>
              <a:cxn ang="f112">
                <a:pos x="f195" y="f176"/>
              </a:cxn>
              <a:cxn ang="f112">
                <a:pos x="f196" y="f197"/>
              </a:cxn>
              <a:cxn ang="f112">
                <a:pos x="f198" y="f199"/>
              </a:cxn>
              <a:cxn ang="f112">
                <a:pos x="f200" y="f201"/>
              </a:cxn>
              <a:cxn ang="f112">
                <a:pos x="f175" y="f176"/>
              </a:cxn>
            </a:cxnLst>
            <a:rect l="f171" t="f174" r="f172" b="f173"/>
            <a:pathLst>
              <a:path w="188" h="18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11"/>
                </a:cubicBezTo>
                <a:cubicBezTo>
                  <a:pt x="f6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16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24" y="f43"/>
                  <a:pt x="f34" y="f44"/>
                  <a:pt x="f45" y="f2"/>
                </a:cubicBezTo>
                <a:cubicBezTo>
                  <a:pt x="f46" y="f7"/>
                  <a:pt x="f47" y="f18"/>
                  <a:pt x="f48" y="f49"/>
                </a:cubicBezTo>
                <a:cubicBezTo>
                  <a:pt x="f50" y="f28"/>
                  <a:pt x="f51" y="f52"/>
                  <a:pt x="f9" y="f53"/>
                </a:cubicBezTo>
                <a:cubicBezTo>
                  <a:pt x="f54" y="f55"/>
                  <a:pt x="f56" y="f33"/>
                  <a:pt x="f57" y="f9"/>
                </a:cubicBezTo>
                <a:cubicBezTo>
                  <a:pt x="f5" y="f58"/>
                  <a:pt x="f57" y="f59"/>
                  <a:pt x="f60" y="f61"/>
                </a:cubicBezTo>
                <a:cubicBezTo>
                  <a:pt x="f62" y="f63"/>
                  <a:pt x="f64" y="f57"/>
                  <a:pt x="f59" y="f5"/>
                </a:cubicBezTo>
                <a:cubicBezTo>
                  <a:pt x="f65" y="f5"/>
                  <a:pt x="f66" y="f67"/>
                  <a:pt x="f31" y="f68"/>
                </a:cubicBezTo>
                <a:cubicBezTo>
                  <a:pt x="f69" y="f70"/>
                  <a:pt x="f71" y="f72"/>
                  <a:pt x="f8" y="f9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1" name="Freeform 62">
            <a:extLst>
              <a:ext uri="{FF2B5EF4-FFF2-40B4-BE49-F238E27FC236}">
                <a16:creationId xmlns:a16="http://schemas.microsoft.com/office/drawing/2014/main" id="{EC711F42-0611-B0EE-61B7-F2B6A37A0385}"/>
              </a:ext>
            </a:extLst>
          </p:cNvPr>
          <p:cNvSpPr/>
          <p:nvPr/>
        </p:nvSpPr>
        <p:spPr>
          <a:xfrm>
            <a:off x="6799258" y="4303715"/>
            <a:ext cx="831847" cy="857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3"/>
              <a:gd name="f7" fmla="val 45"/>
              <a:gd name="f8" fmla="val 217"/>
              <a:gd name="f9" fmla="val 280"/>
              <a:gd name="f10" fmla="val 343"/>
              <a:gd name="f11" fmla="val 406"/>
              <a:gd name="f12" fmla="val 410"/>
              <a:gd name="f13" fmla="val 414"/>
              <a:gd name="f14" fmla="val 417"/>
              <a:gd name="f15" fmla="val 1"/>
              <a:gd name="f16" fmla="val 428"/>
              <a:gd name="f17" fmla="val 4"/>
              <a:gd name="f18" fmla="val 434"/>
              <a:gd name="f19" fmla="val 14"/>
              <a:gd name="f20" fmla="val 432"/>
              <a:gd name="f21" fmla="val 26"/>
              <a:gd name="f22" fmla="val 431"/>
              <a:gd name="f23" fmla="val 37"/>
              <a:gd name="f24" fmla="val 422"/>
              <a:gd name="f25" fmla="val 44"/>
              <a:gd name="f26" fmla="val 337"/>
              <a:gd name="f27" fmla="val 264"/>
              <a:gd name="f28" fmla="val 191"/>
              <a:gd name="f29" fmla="val 137"/>
              <a:gd name="f30" fmla="val 84"/>
              <a:gd name="f31" fmla="val 30"/>
              <a:gd name="f32" fmla="val 23"/>
              <a:gd name="f33" fmla="val 16"/>
              <a:gd name="f34" fmla="val 10"/>
              <a:gd name="f35" fmla="val 39"/>
              <a:gd name="f36" fmla="val 3"/>
              <a:gd name="f37" fmla="val 33"/>
              <a:gd name="f38" fmla="val 7"/>
              <a:gd name="f39" fmla="val 6"/>
              <a:gd name="f40" fmla="val 15"/>
              <a:gd name="f41" fmla="val 25"/>
              <a:gd name="f42" fmla="val 89"/>
              <a:gd name="f43" fmla="val 153"/>
              <a:gd name="f44" fmla="+- 0 0 -90"/>
              <a:gd name="f45" fmla="*/ f3 1 433"/>
              <a:gd name="f46" fmla="*/ f4 1 45"/>
              <a:gd name="f47" fmla="val f5"/>
              <a:gd name="f48" fmla="val f6"/>
              <a:gd name="f49" fmla="val f7"/>
              <a:gd name="f50" fmla="*/ f44 f0 1"/>
              <a:gd name="f51" fmla="+- f49 0 f47"/>
              <a:gd name="f52" fmla="+- f48 0 f47"/>
              <a:gd name="f53" fmla="*/ f50 1 f2"/>
              <a:gd name="f54" fmla="*/ f52 1 433"/>
              <a:gd name="f55" fmla="*/ f51 1 45"/>
              <a:gd name="f56" fmla="*/ 217 f52 1"/>
              <a:gd name="f57" fmla="*/ 0 f51 1"/>
              <a:gd name="f58" fmla="*/ 406 f52 1"/>
              <a:gd name="f59" fmla="*/ 417 f52 1"/>
              <a:gd name="f60" fmla="*/ 1 f51 1"/>
              <a:gd name="f61" fmla="*/ 432 f52 1"/>
              <a:gd name="f62" fmla="*/ 26 f51 1"/>
              <a:gd name="f63" fmla="*/ 410 f52 1"/>
              <a:gd name="f64" fmla="*/ 44 f51 1"/>
              <a:gd name="f65" fmla="*/ 191 f52 1"/>
              <a:gd name="f66" fmla="*/ 30 f52 1"/>
              <a:gd name="f67" fmla="*/ 45 f51 1"/>
              <a:gd name="f68" fmla="*/ 10 f52 1"/>
              <a:gd name="f69" fmla="*/ 39 f51 1"/>
              <a:gd name="f70" fmla="*/ 4 f52 1"/>
              <a:gd name="f71" fmla="*/ 14 f51 1"/>
              <a:gd name="f72" fmla="*/ 25 f52 1"/>
              <a:gd name="f73" fmla="+- f53 0 f1"/>
              <a:gd name="f74" fmla="*/ f56 1 434"/>
              <a:gd name="f75" fmla="*/ f57 1 45"/>
              <a:gd name="f76" fmla="*/ f58 1 434"/>
              <a:gd name="f77" fmla="*/ f59 1 434"/>
              <a:gd name="f78" fmla="*/ f60 1 45"/>
              <a:gd name="f79" fmla="*/ f61 1 434"/>
              <a:gd name="f80" fmla="*/ f62 1 45"/>
              <a:gd name="f81" fmla="*/ f63 1 434"/>
              <a:gd name="f82" fmla="*/ f64 1 45"/>
              <a:gd name="f83" fmla="*/ f65 1 434"/>
              <a:gd name="f84" fmla="*/ f66 1 434"/>
              <a:gd name="f85" fmla="*/ f67 1 45"/>
              <a:gd name="f86" fmla="*/ f68 1 434"/>
              <a:gd name="f87" fmla="*/ f69 1 45"/>
              <a:gd name="f88" fmla="*/ f70 1 434"/>
              <a:gd name="f89" fmla="*/ f71 1 45"/>
              <a:gd name="f90" fmla="*/ f72 1 434"/>
              <a:gd name="f91" fmla="*/ 0 1 f54"/>
              <a:gd name="f92" fmla="*/ f48 1 f54"/>
              <a:gd name="f93" fmla="*/ 0 1 f55"/>
              <a:gd name="f94" fmla="*/ f49 1 f55"/>
              <a:gd name="f95" fmla="*/ f74 1 f54"/>
              <a:gd name="f96" fmla="*/ f75 1 f55"/>
              <a:gd name="f97" fmla="*/ f76 1 f54"/>
              <a:gd name="f98" fmla="*/ f77 1 f54"/>
              <a:gd name="f99" fmla="*/ f78 1 f55"/>
              <a:gd name="f100" fmla="*/ f79 1 f54"/>
              <a:gd name="f101" fmla="*/ f80 1 f55"/>
              <a:gd name="f102" fmla="*/ f81 1 f54"/>
              <a:gd name="f103" fmla="*/ f82 1 f55"/>
              <a:gd name="f104" fmla="*/ f83 1 f54"/>
              <a:gd name="f105" fmla="*/ f84 1 f54"/>
              <a:gd name="f106" fmla="*/ f85 1 f55"/>
              <a:gd name="f107" fmla="*/ f86 1 f54"/>
              <a:gd name="f108" fmla="*/ f87 1 f55"/>
              <a:gd name="f109" fmla="*/ f88 1 f54"/>
              <a:gd name="f110" fmla="*/ f89 1 f55"/>
              <a:gd name="f111" fmla="*/ f90 1 f54"/>
              <a:gd name="f112" fmla="*/ f91 f45 1"/>
              <a:gd name="f113" fmla="*/ f92 f45 1"/>
              <a:gd name="f114" fmla="*/ f94 f46 1"/>
              <a:gd name="f115" fmla="*/ f93 f46 1"/>
              <a:gd name="f116" fmla="*/ f95 f45 1"/>
              <a:gd name="f117" fmla="*/ f96 f46 1"/>
              <a:gd name="f118" fmla="*/ f97 f45 1"/>
              <a:gd name="f119" fmla="*/ f98 f45 1"/>
              <a:gd name="f120" fmla="*/ f99 f46 1"/>
              <a:gd name="f121" fmla="*/ f100 f45 1"/>
              <a:gd name="f122" fmla="*/ f101 f46 1"/>
              <a:gd name="f123" fmla="*/ f102 f45 1"/>
              <a:gd name="f124" fmla="*/ f103 f46 1"/>
              <a:gd name="f125" fmla="*/ f104 f45 1"/>
              <a:gd name="f126" fmla="*/ f105 f45 1"/>
              <a:gd name="f127" fmla="*/ f106 f46 1"/>
              <a:gd name="f128" fmla="*/ f107 f45 1"/>
              <a:gd name="f129" fmla="*/ f108 f46 1"/>
              <a:gd name="f130" fmla="*/ f109 f45 1"/>
              <a:gd name="f131" fmla="*/ f110 f46 1"/>
              <a:gd name="f132" fmla="*/ f111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3">
                <a:pos x="f116" y="f117"/>
              </a:cxn>
              <a:cxn ang="f73">
                <a:pos x="f118" y="f117"/>
              </a:cxn>
              <a:cxn ang="f73">
                <a:pos x="f119" y="f120"/>
              </a:cxn>
              <a:cxn ang="f73">
                <a:pos x="f121" y="f122"/>
              </a:cxn>
              <a:cxn ang="f73">
                <a:pos x="f123" y="f124"/>
              </a:cxn>
              <a:cxn ang="f73">
                <a:pos x="f125" y="f124"/>
              </a:cxn>
              <a:cxn ang="f73">
                <a:pos x="f126" y="f127"/>
              </a:cxn>
              <a:cxn ang="f73">
                <a:pos x="f128" y="f129"/>
              </a:cxn>
              <a:cxn ang="f73">
                <a:pos x="f130" y="f131"/>
              </a:cxn>
              <a:cxn ang="f73">
                <a:pos x="f132" y="f117"/>
              </a:cxn>
              <a:cxn ang="f73">
                <a:pos x="f116" y="f117"/>
              </a:cxn>
              <a:cxn ang="f73">
                <a:pos x="f116" y="f117"/>
              </a:cxn>
            </a:cxnLst>
            <a:rect l="f112" t="f115" r="f113" b="f114"/>
            <a:pathLst>
              <a:path w="433" h="45">
                <a:moveTo>
                  <a:pt x="f8" y="f5"/>
                </a:moveTo>
                <a:cubicBezTo>
                  <a:pt x="f9" y="f5"/>
                  <a:pt x="f10" y="f5"/>
                  <a:pt x="f11" y="f5"/>
                </a:cubicBezTo>
                <a:cubicBezTo>
                  <a:pt x="f12" y="f5"/>
                  <a:pt x="f13" y="f5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12" y="f25"/>
                </a:cubicBezTo>
                <a:cubicBezTo>
                  <a:pt x="f26" y="f25"/>
                  <a:pt x="f27" y="f25"/>
                  <a:pt x="f28" y="f25"/>
                </a:cubicBezTo>
                <a:cubicBezTo>
                  <a:pt x="f29" y="f25"/>
                  <a:pt x="f30" y="f25"/>
                  <a:pt x="f31" y="f7"/>
                </a:cubicBezTo>
                <a:cubicBezTo>
                  <a:pt x="f32" y="f7"/>
                  <a:pt x="f33" y="f25"/>
                  <a:pt x="f34" y="f35"/>
                </a:cubicBezTo>
                <a:cubicBezTo>
                  <a:pt x="f36" y="f37"/>
                  <a:pt x="f5" y="f32"/>
                  <a:pt x="f17" y="f19"/>
                </a:cubicBezTo>
                <a:cubicBezTo>
                  <a:pt x="f38" y="f39"/>
                  <a:pt x="f40" y="f5"/>
                  <a:pt x="f41" y="f5"/>
                </a:cubicBezTo>
                <a:cubicBezTo>
                  <a:pt x="f42" y="f5"/>
                  <a:pt x="f43" y="f5"/>
                  <a:pt x="f8" y="f5"/>
                </a:cubicBezTo>
                <a:cubicBezTo>
                  <a:pt x="f8" y="f5"/>
                  <a:pt x="f8" y="f5"/>
                  <a:pt x="f8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2" name="Freeform 63">
            <a:extLst>
              <a:ext uri="{FF2B5EF4-FFF2-40B4-BE49-F238E27FC236}">
                <a16:creationId xmlns:a16="http://schemas.microsoft.com/office/drawing/2014/main" id="{0C21123A-009A-FCAA-CDE5-373AF6C4C718}"/>
              </a:ext>
            </a:extLst>
          </p:cNvPr>
          <p:cNvSpPr/>
          <p:nvPr/>
        </p:nvSpPr>
        <p:spPr>
          <a:xfrm>
            <a:off x="7329492" y="4473573"/>
            <a:ext cx="142875" cy="3730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"/>
              <a:gd name="f7" fmla="val 195"/>
              <a:gd name="f8" fmla="val 15"/>
              <a:gd name="f9" fmla="val 30"/>
              <a:gd name="f10" fmla="val 44"/>
              <a:gd name="f11" fmla="val 48"/>
              <a:gd name="f12" fmla="val 20"/>
              <a:gd name="f13" fmla="val 51"/>
              <a:gd name="f14" fmla="val 41"/>
              <a:gd name="f15" fmla="val 55"/>
              <a:gd name="f16" fmla="val 61"/>
              <a:gd name="f17" fmla="val 59"/>
              <a:gd name="f18" fmla="val 85"/>
              <a:gd name="f19" fmla="val 63"/>
              <a:gd name="f20" fmla="val 109"/>
              <a:gd name="f21" fmla="val 67"/>
              <a:gd name="f22" fmla="val 133"/>
              <a:gd name="f23" fmla="val 69"/>
              <a:gd name="f24" fmla="val 145"/>
              <a:gd name="f25" fmla="val 71"/>
              <a:gd name="f26" fmla="val 156"/>
              <a:gd name="f27" fmla="val 72"/>
              <a:gd name="f28" fmla="val 168"/>
              <a:gd name="f29" fmla="val 66"/>
              <a:gd name="f30" fmla="val 191"/>
              <a:gd name="f31" fmla="val 193"/>
              <a:gd name="f32" fmla="val 42"/>
              <a:gd name="f33" fmla="val 31"/>
              <a:gd name="f34" fmla="val 188"/>
              <a:gd name="f35" fmla="val 29"/>
              <a:gd name="f36" fmla="val 175"/>
              <a:gd name="f37" fmla="val 24"/>
              <a:gd name="f38" fmla="val 149"/>
              <a:gd name="f39" fmla="val 123"/>
              <a:gd name="f40" fmla="val 16"/>
              <a:gd name="f41" fmla="val 96"/>
              <a:gd name="f42" fmla="val 11"/>
              <a:gd name="f43" fmla="val 6"/>
              <a:gd name="f44" fmla="val 2"/>
              <a:gd name="f45" fmla="val 13"/>
              <a:gd name="f46" fmla="val 1"/>
              <a:gd name="f47" fmla="val 9"/>
              <a:gd name="f48" fmla="val 5"/>
              <a:gd name="f49" fmla="+- 0 0 -90"/>
              <a:gd name="f50" fmla="*/ f3 1 74"/>
              <a:gd name="f51" fmla="*/ f4 1 195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74"/>
              <a:gd name="f60" fmla="*/ f56 1 195"/>
              <a:gd name="f61" fmla="*/ 0 f57 1"/>
              <a:gd name="f62" fmla="*/ 0 f56 1"/>
              <a:gd name="f63" fmla="*/ 44 f57 1"/>
              <a:gd name="f64" fmla="*/ 55 f57 1"/>
              <a:gd name="f65" fmla="*/ 61 f56 1"/>
              <a:gd name="f66" fmla="*/ 67 f57 1"/>
              <a:gd name="f67" fmla="*/ 133 f56 1"/>
              <a:gd name="f68" fmla="*/ 72 f57 1"/>
              <a:gd name="f69" fmla="*/ 168 f56 1"/>
              <a:gd name="f70" fmla="*/ 193 f56 1"/>
              <a:gd name="f71" fmla="*/ 29 f57 1"/>
              <a:gd name="f72" fmla="*/ 175 f56 1"/>
              <a:gd name="f73" fmla="*/ 16 f57 1"/>
              <a:gd name="f74" fmla="*/ 96 f56 1"/>
              <a:gd name="f75" fmla="*/ 2 f57 1"/>
              <a:gd name="f76" fmla="*/ 13 f56 1"/>
              <a:gd name="f77" fmla="+- f58 0 f1"/>
              <a:gd name="f78" fmla="*/ f61 1 74"/>
              <a:gd name="f79" fmla="*/ f62 1 195"/>
              <a:gd name="f80" fmla="*/ f63 1 74"/>
              <a:gd name="f81" fmla="*/ f64 1 74"/>
              <a:gd name="f82" fmla="*/ f65 1 195"/>
              <a:gd name="f83" fmla="*/ f66 1 74"/>
              <a:gd name="f84" fmla="*/ f67 1 195"/>
              <a:gd name="f85" fmla="*/ f68 1 74"/>
              <a:gd name="f86" fmla="*/ f69 1 195"/>
              <a:gd name="f87" fmla="*/ f70 1 195"/>
              <a:gd name="f88" fmla="*/ f71 1 74"/>
              <a:gd name="f89" fmla="*/ f72 1 195"/>
              <a:gd name="f90" fmla="*/ f73 1 74"/>
              <a:gd name="f91" fmla="*/ f74 1 195"/>
              <a:gd name="f92" fmla="*/ f75 1 74"/>
              <a:gd name="f93" fmla="*/ f76 1 195"/>
              <a:gd name="f94" fmla="*/ 0 1 f59"/>
              <a:gd name="f95" fmla="*/ f53 1 f59"/>
              <a:gd name="f96" fmla="*/ 0 1 f60"/>
              <a:gd name="f97" fmla="*/ f54 1 f60"/>
              <a:gd name="f98" fmla="*/ f78 1 f59"/>
              <a:gd name="f99" fmla="*/ f79 1 f60"/>
              <a:gd name="f100" fmla="*/ f80 1 f59"/>
              <a:gd name="f101" fmla="*/ f81 1 f59"/>
              <a:gd name="f102" fmla="*/ f82 1 f60"/>
              <a:gd name="f103" fmla="*/ f83 1 f59"/>
              <a:gd name="f104" fmla="*/ f84 1 f60"/>
              <a:gd name="f105" fmla="*/ f85 1 f59"/>
              <a:gd name="f106" fmla="*/ f86 1 f60"/>
              <a:gd name="f107" fmla="*/ f87 1 f60"/>
              <a:gd name="f108" fmla="*/ f88 1 f59"/>
              <a:gd name="f109" fmla="*/ f89 1 f60"/>
              <a:gd name="f110" fmla="*/ f90 1 f59"/>
              <a:gd name="f111" fmla="*/ f91 1 f60"/>
              <a:gd name="f112" fmla="*/ f92 1 f59"/>
              <a:gd name="f113" fmla="*/ f93 1 f60"/>
              <a:gd name="f114" fmla="*/ f94 f50 1"/>
              <a:gd name="f115" fmla="*/ f95 f50 1"/>
              <a:gd name="f116" fmla="*/ f97 f51 1"/>
              <a:gd name="f117" fmla="*/ f96 f51 1"/>
              <a:gd name="f118" fmla="*/ f98 f50 1"/>
              <a:gd name="f119" fmla="*/ f99 f51 1"/>
              <a:gd name="f120" fmla="*/ f100 f50 1"/>
              <a:gd name="f121" fmla="*/ f101 f50 1"/>
              <a:gd name="f122" fmla="*/ f102 f51 1"/>
              <a:gd name="f123" fmla="*/ f103 f50 1"/>
              <a:gd name="f124" fmla="*/ f104 f51 1"/>
              <a:gd name="f125" fmla="*/ f105 f50 1"/>
              <a:gd name="f126" fmla="*/ f106 f51 1"/>
              <a:gd name="f127" fmla="*/ f107 f51 1"/>
              <a:gd name="f128" fmla="*/ f108 f50 1"/>
              <a:gd name="f129" fmla="*/ f109 f51 1"/>
              <a:gd name="f130" fmla="*/ f110 f50 1"/>
              <a:gd name="f131" fmla="*/ f111 f51 1"/>
              <a:gd name="f132" fmla="*/ f112 f50 1"/>
              <a:gd name="f133" fmla="*/ f113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7">
                <a:pos x="f118" y="f119"/>
              </a:cxn>
              <a:cxn ang="f77">
                <a:pos x="f120" y="f119"/>
              </a:cxn>
              <a:cxn ang="f77">
                <a:pos x="f121" y="f122"/>
              </a:cxn>
              <a:cxn ang="f77">
                <a:pos x="f123" y="f124"/>
              </a:cxn>
              <a:cxn ang="f77">
                <a:pos x="f125" y="f126"/>
              </a:cxn>
              <a:cxn ang="f77">
                <a:pos x="f121" y="f127"/>
              </a:cxn>
              <a:cxn ang="f77">
                <a:pos x="f128" y="f129"/>
              </a:cxn>
              <a:cxn ang="f77">
                <a:pos x="f130" y="f131"/>
              </a:cxn>
              <a:cxn ang="f77">
                <a:pos x="f132" y="f133"/>
              </a:cxn>
              <a:cxn ang="f77">
                <a:pos x="f118" y="f119"/>
              </a:cxn>
            </a:cxnLst>
            <a:rect l="f114" t="f117" r="f115" b="f116"/>
            <a:pathLst>
              <a:path w="74" h="195">
                <a:moveTo>
                  <a:pt x="f5" y="f5"/>
                </a:moveTo>
                <a:cubicBezTo>
                  <a:pt x="f8" y="f5"/>
                  <a:pt x="f9" y="f5"/>
                  <a:pt x="f10" y="f5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6" y="f2"/>
                  <a:pt x="f29" y="f30"/>
                  <a:pt x="f15" y="f31"/>
                </a:cubicBezTo>
                <a:cubicBezTo>
                  <a:pt x="f32" y="f7"/>
                  <a:pt x="f33" y="f34"/>
                  <a:pt x="f35" y="f36"/>
                </a:cubicBezTo>
                <a:cubicBezTo>
                  <a:pt x="f37" y="f38"/>
                  <a:pt x="f12" y="f39"/>
                  <a:pt x="f40" y="f41"/>
                </a:cubicBezTo>
                <a:cubicBezTo>
                  <a:pt x="f42" y="f23"/>
                  <a:pt x="f43" y="f14"/>
                  <a:pt x="f44" y="f45"/>
                </a:cubicBezTo>
                <a:cubicBezTo>
                  <a:pt x="f46" y="f47"/>
                  <a:pt x="f5" y="f48"/>
                  <a:pt x="f5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3" name="Freeform 64">
            <a:extLst>
              <a:ext uri="{FF2B5EF4-FFF2-40B4-BE49-F238E27FC236}">
                <a16:creationId xmlns:a16="http://schemas.microsoft.com/office/drawing/2014/main" id="{8051ED66-2A0B-C1A8-8203-071E1238E004}"/>
              </a:ext>
            </a:extLst>
          </p:cNvPr>
          <p:cNvSpPr/>
          <p:nvPr/>
        </p:nvSpPr>
        <p:spPr>
          <a:xfrm>
            <a:off x="6919914" y="4473573"/>
            <a:ext cx="144466" cy="3730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5"/>
              <a:gd name="f7" fmla="val 195"/>
              <a:gd name="f8" fmla="val 30"/>
              <a:gd name="f9" fmla="val 45"/>
              <a:gd name="f10" fmla="val 60"/>
              <a:gd name="f11" fmla="val 73"/>
              <a:gd name="f12" fmla="val 14"/>
              <a:gd name="f13" fmla="val 71"/>
              <a:gd name="f14" fmla="val 28"/>
              <a:gd name="f15" fmla="val 68"/>
              <a:gd name="f16" fmla="val 43"/>
              <a:gd name="f17" fmla="val 63"/>
              <a:gd name="f18" fmla="val 58"/>
              <a:gd name="f19" fmla="val 103"/>
              <a:gd name="f20" fmla="val 53"/>
              <a:gd name="f21" fmla="val 133"/>
              <a:gd name="f22" fmla="val 51"/>
              <a:gd name="f23" fmla="val 147"/>
              <a:gd name="f24" fmla="val 49"/>
              <a:gd name="f25" fmla="val 161"/>
              <a:gd name="f26" fmla="val 46"/>
              <a:gd name="f27" fmla="val 175"/>
              <a:gd name="f28" fmla="val 44"/>
              <a:gd name="f29" fmla="val 188"/>
              <a:gd name="f30" fmla="val 33"/>
              <a:gd name="f31" fmla="val 20"/>
              <a:gd name="f32" fmla="val 193"/>
              <a:gd name="f33" fmla="val 8"/>
              <a:gd name="f34" fmla="val 191"/>
              <a:gd name="f35" fmla="val 3"/>
              <a:gd name="f36" fmla="val 167"/>
              <a:gd name="f37" fmla="val 10"/>
              <a:gd name="f38" fmla="val 120"/>
              <a:gd name="f39" fmla="val 18"/>
              <a:gd name="f40" fmla="val 74"/>
              <a:gd name="f41" fmla="val 26"/>
              <a:gd name="f42" fmla="val 27"/>
              <a:gd name="f43" fmla="val 29"/>
              <a:gd name="f44" fmla="val 9"/>
              <a:gd name="f45" fmla="+- 0 0 -90"/>
              <a:gd name="f46" fmla="*/ f3 1 75"/>
              <a:gd name="f47" fmla="*/ f4 1 195"/>
              <a:gd name="f48" fmla="val f5"/>
              <a:gd name="f49" fmla="val f6"/>
              <a:gd name="f50" fmla="val f7"/>
              <a:gd name="f51" fmla="*/ f45 f0 1"/>
              <a:gd name="f52" fmla="+- f50 0 f48"/>
              <a:gd name="f53" fmla="+- f49 0 f48"/>
              <a:gd name="f54" fmla="*/ f51 1 f2"/>
              <a:gd name="f55" fmla="*/ f53 1 75"/>
              <a:gd name="f56" fmla="*/ f52 1 195"/>
              <a:gd name="f57" fmla="*/ 30 f53 1"/>
              <a:gd name="f58" fmla="*/ 0 f52 1"/>
              <a:gd name="f59" fmla="*/ 75 f53 1"/>
              <a:gd name="f60" fmla="*/ 68 f53 1"/>
              <a:gd name="f61" fmla="*/ 43 f52 1"/>
              <a:gd name="f62" fmla="*/ 53 f53 1"/>
              <a:gd name="f63" fmla="*/ 133 f52 1"/>
              <a:gd name="f64" fmla="*/ 46 f53 1"/>
              <a:gd name="f65" fmla="*/ 175 f52 1"/>
              <a:gd name="f66" fmla="*/ 20 f53 1"/>
              <a:gd name="f67" fmla="*/ 193 f52 1"/>
              <a:gd name="f68" fmla="*/ 3 f53 1"/>
              <a:gd name="f69" fmla="*/ 167 f52 1"/>
              <a:gd name="f70" fmla="*/ 26 f53 1"/>
              <a:gd name="f71" fmla="*/ 27 f52 1"/>
              <a:gd name="f72" fmla="+- f54 0 f1"/>
              <a:gd name="f73" fmla="*/ f57 1 75"/>
              <a:gd name="f74" fmla="*/ f58 1 195"/>
              <a:gd name="f75" fmla="*/ f59 1 75"/>
              <a:gd name="f76" fmla="*/ f60 1 75"/>
              <a:gd name="f77" fmla="*/ f61 1 195"/>
              <a:gd name="f78" fmla="*/ f62 1 75"/>
              <a:gd name="f79" fmla="*/ f63 1 195"/>
              <a:gd name="f80" fmla="*/ f64 1 75"/>
              <a:gd name="f81" fmla="*/ f65 1 195"/>
              <a:gd name="f82" fmla="*/ f66 1 75"/>
              <a:gd name="f83" fmla="*/ f67 1 195"/>
              <a:gd name="f84" fmla="*/ f68 1 75"/>
              <a:gd name="f85" fmla="*/ f69 1 195"/>
              <a:gd name="f86" fmla="*/ f70 1 75"/>
              <a:gd name="f87" fmla="*/ f71 1 195"/>
              <a:gd name="f88" fmla="*/ 0 1 f55"/>
              <a:gd name="f89" fmla="*/ f49 1 f55"/>
              <a:gd name="f90" fmla="*/ 0 1 f56"/>
              <a:gd name="f91" fmla="*/ f50 1 f56"/>
              <a:gd name="f92" fmla="*/ f73 1 f55"/>
              <a:gd name="f93" fmla="*/ f74 1 f56"/>
              <a:gd name="f94" fmla="*/ f75 1 f55"/>
              <a:gd name="f95" fmla="*/ f76 1 f55"/>
              <a:gd name="f96" fmla="*/ f77 1 f56"/>
              <a:gd name="f97" fmla="*/ f78 1 f55"/>
              <a:gd name="f98" fmla="*/ f79 1 f56"/>
              <a:gd name="f99" fmla="*/ f80 1 f55"/>
              <a:gd name="f100" fmla="*/ f81 1 f56"/>
              <a:gd name="f101" fmla="*/ f82 1 f55"/>
              <a:gd name="f102" fmla="*/ f83 1 f56"/>
              <a:gd name="f103" fmla="*/ f84 1 f55"/>
              <a:gd name="f104" fmla="*/ f85 1 f56"/>
              <a:gd name="f105" fmla="*/ f86 1 f55"/>
              <a:gd name="f106" fmla="*/ f87 1 f56"/>
              <a:gd name="f107" fmla="*/ f88 f46 1"/>
              <a:gd name="f108" fmla="*/ f89 f46 1"/>
              <a:gd name="f109" fmla="*/ f91 f47 1"/>
              <a:gd name="f110" fmla="*/ f90 f47 1"/>
              <a:gd name="f111" fmla="*/ f92 f46 1"/>
              <a:gd name="f112" fmla="*/ f93 f47 1"/>
              <a:gd name="f113" fmla="*/ f94 f46 1"/>
              <a:gd name="f114" fmla="*/ f95 f46 1"/>
              <a:gd name="f115" fmla="*/ f96 f47 1"/>
              <a:gd name="f116" fmla="*/ f97 f46 1"/>
              <a:gd name="f117" fmla="*/ f98 f47 1"/>
              <a:gd name="f118" fmla="*/ f99 f46 1"/>
              <a:gd name="f119" fmla="*/ f100 f47 1"/>
              <a:gd name="f120" fmla="*/ f101 f46 1"/>
              <a:gd name="f121" fmla="*/ f102 f47 1"/>
              <a:gd name="f122" fmla="*/ f103 f46 1"/>
              <a:gd name="f123" fmla="*/ f104 f47 1"/>
              <a:gd name="f124" fmla="*/ f105 f46 1"/>
              <a:gd name="f125" fmla="*/ f106 f4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2">
                <a:pos x="f111" y="f112"/>
              </a:cxn>
              <a:cxn ang="f72">
                <a:pos x="f113" y="f112"/>
              </a:cxn>
              <a:cxn ang="f72">
                <a:pos x="f114" y="f115"/>
              </a:cxn>
              <a:cxn ang="f72">
                <a:pos x="f116" y="f117"/>
              </a:cxn>
              <a:cxn ang="f72">
                <a:pos x="f118" y="f119"/>
              </a:cxn>
              <a:cxn ang="f72">
                <a:pos x="f120" y="f121"/>
              </a:cxn>
              <a:cxn ang="f72">
                <a:pos x="f122" y="f123"/>
              </a:cxn>
              <a:cxn ang="f72">
                <a:pos x="f124" y="f125"/>
              </a:cxn>
              <a:cxn ang="f72">
                <a:pos x="f111" y="f112"/>
              </a:cxn>
            </a:cxnLst>
            <a:rect l="f107" t="f110" r="f108" b="f109"/>
            <a:pathLst>
              <a:path w="75" h="195">
                <a:moveTo>
                  <a:pt x="f8" y="f5"/>
                </a:moveTo>
                <a:cubicBezTo>
                  <a:pt x="f9" y="f5"/>
                  <a:pt x="f10" y="f5"/>
                  <a:pt x="f6" y="f5"/>
                </a:cubicBezTo>
                <a:cubicBezTo>
                  <a:pt x="f11" y="f12"/>
                  <a:pt x="f13" y="f14"/>
                  <a:pt x="f15" y="f16"/>
                </a:cubicBezTo>
                <a:cubicBezTo>
                  <a:pt x="f17" y="f11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7"/>
                  <a:pt x="f31" y="f32"/>
                </a:cubicBezTo>
                <a:cubicBezTo>
                  <a:pt x="f33" y="f34"/>
                  <a:pt x="f5" y="f2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14" y="f39"/>
                  <a:pt x="f43" y="f44"/>
                  <a:pt x="f8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4" name="Freeform 65">
            <a:extLst>
              <a:ext uri="{FF2B5EF4-FFF2-40B4-BE49-F238E27FC236}">
                <a16:creationId xmlns:a16="http://schemas.microsoft.com/office/drawing/2014/main" id="{C81D6EBA-9F58-6A12-A6FB-7C6767C85476}"/>
              </a:ext>
            </a:extLst>
          </p:cNvPr>
          <p:cNvSpPr/>
          <p:nvPr/>
        </p:nvSpPr>
        <p:spPr>
          <a:xfrm>
            <a:off x="7853360" y="3173416"/>
            <a:ext cx="298451" cy="3349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6"/>
              <a:gd name="f7" fmla="val 175"/>
              <a:gd name="f8" fmla="val 155"/>
              <a:gd name="f9" fmla="val 116"/>
              <a:gd name="f10" fmla="val 63"/>
              <a:gd name="f11" fmla="val 166"/>
              <a:gd name="f12" fmla="val 32"/>
              <a:gd name="f13" fmla="val 127"/>
              <a:gd name="f14" fmla="val 87"/>
              <a:gd name="f15" fmla="val 4"/>
              <a:gd name="f16" fmla="val 33"/>
              <a:gd name="f17" fmla="val 31"/>
              <a:gd name="f18" fmla="val 46"/>
              <a:gd name="f19" fmla="val 73"/>
              <a:gd name="f20" fmla="val 125"/>
              <a:gd name="f21" fmla="+- 0 0 -90"/>
              <a:gd name="f22" fmla="*/ f3 1 156"/>
              <a:gd name="f23" fmla="*/ f4 1 175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156"/>
              <a:gd name="f32" fmla="*/ f28 1 175"/>
              <a:gd name="f33" fmla="*/ 156 f29 1"/>
              <a:gd name="f34" fmla="*/ 155 f28 1"/>
              <a:gd name="f35" fmla="*/ 32 f29 1"/>
              <a:gd name="f36" fmla="*/ 127 f28 1"/>
              <a:gd name="f37" fmla="*/ 31 f29 1"/>
              <a:gd name="f38" fmla="*/ 0 f28 1"/>
              <a:gd name="f39" fmla="+- f30 0 f1"/>
              <a:gd name="f40" fmla="*/ f33 1 156"/>
              <a:gd name="f41" fmla="*/ f34 1 175"/>
              <a:gd name="f42" fmla="*/ f35 1 156"/>
              <a:gd name="f43" fmla="*/ f36 1 175"/>
              <a:gd name="f44" fmla="*/ f37 1 156"/>
              <a:gd name="f45" fmla="*/ f38 1 175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2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5"/>
              </a:cxn>
              <a:cxn ang="f39">
                <a:pos x="f60" y="f61"/>
              </a:cxn>
            </a:cxnLst>
            <a:rect l="f56" t="f59" r="f57" b="f58"/>
            <a:pathLst>
              <a:path w="156" h="175">
                <a:moveTo>
                  <a:pt x="f6" y="f8"/>
                </a:moveTo>
                <a:cubicBezTo>
                  <a:pt x="f9" y="f7"/>
                  <a:pt x="f10" y="f11"/>
                  <a:pt x="f12" y="f13"/>
                </a:cubicBezTo>
                <a:cubicBezTo>
                  <a:pt x="f5" y="f14"/>
                  <a:pt x="f15" y="f16"/>
                  <a:pt x="f17" y="f5"/>
                </a:cubicBezTo>
                <a:cubicBezTo>
                  <a:pt x="f18" y="f19"/>
                  <a:pt x="f14" y="f20"/>
                  <a:pt x="f6" y="f8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Freeform 66">
            <a:extLst>
              <a:ext uri="{FF2B5EF4-FFF2-40B4-BE49-F238E27FC236}">
                <a16:creationId xmlns:a16="http://schemas.microsoft.com/office/drawing/2014/main" id="{42D949BB-341A-78AC-98F6-C1F995D0ED8F}"/>
              </a:ext>
            </a:extLst>
          </p:cNvPr>
          <p:cNvSpPr/>
          <p:nvPr/>
        </p:nvSpPr>
        <p:spPr>
          <a:xfrm>
            <a:off x="7077071" y="3105146"/>
            <a:ext cx="241301" cy="587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5"/>
              <a:gd name="f7" fmla="val 31"/>
              <a:gd name="f8" fmla="val 63"/>
              <a:gd name="f9" fmla="val 81"/>
              <a:gd name="f10" fmla="val 99"/>
              <a:gd name="f11" fmla="val 117"/>
              <a:gd name="f12" fmla="val 124"/>
              <a:gd name="f13" fmla="val 126"/>
              <a:gd name="f14" fmla="val 1"/>
              <a:gd name="f15" fmla="val 8"/>
              <a:gd name="f16" fmla="val 13"/>
              <a:gd name="f17" fmla="val 18"/>
              <a:gd name="f18" fmla="val 23"/>
              <a:gd name="f19" fmla="val 28"/>
              <a:gd name="f20" fmla="val 119"/>
              <a:gd name="f21" fmla="val 82"/>
              <a:gd name="f22" fmla="val 45"/>
              <a:gd name="f23" fmla="val 9"/>
              <a:gd name="f24" fmla="val 29"/>
              <a:gd name="f25" fmla="val 22"/>
              <a:gd name="f26" fmla="val 17"/>
              <a:gd name="f27" fmla="val 2"/>
              <a:gd name="f28" fmla="val 27"/>
              <a:gd name="f29" fmla="+- 0 0 -90"/>
              <a:gd name="f30" fmla="*/ f3 1 125"/>
              <a:gd name="f31" fmla="*/ f4 1 31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125"/>
              <a:gd name="f40" fmla="*/ f36 1 31"/>
              <a:gd name="f41" fmla="*/ 63 f37 1"/>
              <a:gd name="f42" fmla="*/ 0 f36 1"/>
              <a:gd name="f43" fmla="*/ 117 f37 1"/>
              <a:gd name="f44" fmla="*/ 126 f37 1"/>
              <a:gd name="f45" fmla="*/ 8 f36 1"/>
              <a:gd name="f46" fmla="*/ 23 f36 1"/>
              <a:gd name="f47" fmla="*/ 119 f37 1"/>
              <a:gd name="f48" fmla="*/ 31 f36 1"/>
              <a:gd name="f49" fmla="*/ 9 f37 1"/>
              <a:gd name="f50" fmla="*/ 0 f37 1"/>
              <a:gd name="f51" fmla="*/ 22 f36 1"/>
              <a:gd name="f52" fmla="+- f38 0 f1"/>
              <a:gd name="f53" fmla="*/ f41 1 126"/>
              <a:gd name="f54" fmla="*/ f42 1 31"/>
              <a:gd name="f55" fmla="*/ f43 1 126"/>
              <a:gd name="f56" fmla="*/ f44 1 126"/>
              <a:gd name="f57" fmla="*/ f45 1 31"/>
              <a:gd name="f58" fmla="*/ f46 1 31"/>
              <a:gd name="f59" fmla="*/ f47 1 126"/>
              <a:gd name="f60" fmla="*/ f48 1 31"/>
              <a:gd name="f61" fmla="*/ f49 1 126"/>
              <a:gd name="f62" fmla="*/ f50 1 126"/>
              <a:gd name="f63" fmla="*/ f51 1 31"/>
              <a:gd name="f64" fmla="*/ 0 1 f39"/>
              <a:gd name="f65" fmla="*/ f33 1 f39"/>
              <a:gd name="f66" fmla="*/ 0 1 f40"/>
              <a:gd name="f67" fmla="*/ f34 1 f40"/>
              <a:gd name="f68" fmla="*/ f53 1 f39"/>
              <a:gd name="f69" fmla="*/ f54 1 f40"/>
              <a:gd name="f70" fmla="*/ f55 1 f39"/>
              <a:gd name="f71" fmla="*/ f56 1 f39"/>
              <a:gd name="f72" fmla="*/ f57 1 f40"/>
              <a:gd name="f73" fmla="*/ f58 1 f40"/>
              <a:gd name="f74" fmla="*/ f59 1 f39"/>
              <a:gd name="f75" fmla="*/ f60 1 f40"/>
              <a:gd name="f76" fmla="*/ f61 1 f39"/>
              <a:gd name="f77" fmla="*/ f62 1 f39"/>
              <a:gd name="f78" fmla="*/ f63 1 f40"/>
              <a:gd name="f79" fmla="*/ f64 f30 1"/>
              <a:gd name="f80" fmla="*/ f65 f30 1"/>
              <a:gd name="f81" fmla="*/ f67 f31 1"/>
              <a:gd name="f82" fmla="*/ f66 f31 1"/>
              <a:gd name="f83" fmla="*/ f68 f30 1"/>
              <a:gd name="f84" fmla="*/ f69 f31 1"/>
              <a:gd name="f85" fmla="*/ f70 f30 1"/>
              <a:gd name="f86" fmla="*/ f71 f30 1"/>
              <a:gd name="f87" fmla="*/ f72 f31 1"/>
              <a:gd name="f88" fmla="*/ f73 f31 1"/>
              <a:gd name="f89" fmla="*/ f74 f30 1"/>
              <a:gd name="f90" fmla="*/ f75 f31 1"/>
              <a:gd name="f91" fmla="*/ f76 f30 1"/>
              <a:gd name="f92" fmla="*/ f77 f30 1"/>
              <a:gd name="f93" fmla="*/ f78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2">
                <a:pos x="f83" y="f84"/>
              </a:cxn>
              <a:cxn ang="f52">
                <a:pos x="f85" y="f84"/>
              </a:cxn>
              <a:cxn ang="f52">
                <a:pos x="f86" y="f87"/>
              </a:cxn>
              <a:cxn ang="f52">
                <a:pos x="f86" y="f88"/>
              </a:cxn>
              <a:cxn ang="f52">
                <a:pos x="f89" y="f90"/>
              </a:cxn>
              <a:cxn ang="f52">
                <a:pos x="f91" y="f90"/>
              </a:cxn>
              <a:cxn ang="f52">
                <a:pos x="f92" y="f93"/>
              </a:cxn>
              <a:cxn ang="f52">
                <a:pos x="f92" y="f87"/>
              </a:cxn>
              <a:cxn ang="f52">
                <a:pos x="f91" y="f84"/>
              </a:cxn>
              <a:cxn ang="f52">
                <a:pos x="f83" y="f84"/>
              </a:cxn>
            </a:cxnLst>
            <a:rect l="f79" t="f82" r="f80" b="f81"/>
            <a:pathLst>
              <a:path w="125" h="31">
                <a:moveTo>
                  <a:pt x="f8" y="f5"/>
                </a:moveTo>
                <a:cubicBezTo>
                  <a:pt x="f9" y="f5"/>
                  <a:pt x="f10" y="f5"/>
                  <a:pt x="f11" y="f5"/>
                </a:cubicBezTo>
                <a:cubicBezTo>
                  <a:pt x="f12" y="f5"/>
                  <a:pt x="f13" y="f14"/>
                  <a:pt x="f13" y="f15"/>
                </a:cubicBezTo>
                <a:cubicBezTo>
                  <a:pt x="f13" y="f16"/>
                  <a:pt x="f13" y="f17"/>
                  <a:pt x="f13" y="f18"/>
                </a:cubicBezTo>
                <a:cubicBezTo>
                  <a:pt x="f13" y="f19"/>
                  <a:pt x="f12" y="f7"/>
                  <a:pt x="f20" y="f7"/>
                </a:cubicBezTo>
                <a:cubicBezTo>
                  <a:pt x="f21" y="f7"/>
                  <a:pt x="f22" y="f7"/>
                  <a:pt x="f23" y="f7"/>
                </a:cubicBezTo>
                <a:cubicBezTo>
                  <a:pt x="f14" y="f7"/>
                  <a:pt x="f5" y="f24"/>
                  <a:pt x="f5" y="f25"/>
                </a:cubicBezTo>
                <a:cubicBezTo>
                  <a:pt x="f5" y="f26"/>
                  <a:pt x="f5" y="f16"/>
                  <a:pt x="f5" y="f15"/>
                </a:cubicBezTo>
                <a:cubicBezTo>
                  <a:pt x="f5" y="f14"/>
                  <a:pt x="f27" y="f5"/>
                  <a:pt x="f23" y="f5"/>
                </a:cubicBezTo>
                <a:cubicBezTo>
                  <a:pt x="f28" y="f5"/>
                  <a:pt x="f22" y="f5"/>
                  <a:pt x="f8" y="f5"/>
                </a:cubicBezTo>
                <a:close/>
              </a:path>
            </a:pathLst>
          </a:custGeom>
          <a:solidFill>
            <a:srgbClr val="8BAB4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B1D93F-1EB9-4518-698D-B14F615FE5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645" y="92610"/>
            <a:ext cx="8679896" cy="543181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  <a:latin typeface="Arial"/>
                <a:cs typeface="Arial" pitchFamily="34"/>
              </a:rPr>
              <a:t>Fully Editable Icon Sets: A</a:t>
            </a:r>
          </a:p>
        </p:txBody>
      </p:sp>
      <p:sp>
        <p:nvSpPr>
          <p:cNvPr id="3" name="Diamond 5">
            <a:extLst>
              <a:ext uri="{FF2B5EF4-FFF2-40B4-BE49-F238E27FC236}">
                <a16:creationId xmlns:a16="http://schemas.microsoft.com/office/drawing/2014/main" id="{5F5E9F58-87CD-C9AF-73F3-1ABBA35FFEFA}"/>
              </a:ext>
            </a:extLst>
          </p:cNvPr>
          <p:cNvSpPr/>
          <p:nvPr/>
        </p:nvSpPr>
        <p:spPr>
          <a:xfrm>
            <a:off x="4584051" y="1119115"/>
            <a:ext cx="392359" cy="393521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3249575"/>
              <a:gd name="f5" fmla="val 1275349"/>
              <a:gd name="f6" fmla="val 2002569"/>
              <a:gd name="f7" fmla="val 1625117"/>
              <a:gd name="f8" fmla="val 2233002"/>
              <a:gd name="f9" fmla="val 1968772"/>
              <a:gd name="f10" fmla="val 2006596"/>
              <a:gd name="f11" fmla="val 1067116"/>
              <a:gd name="f12" fmla="val 1473605"/>
              <a:gd name="f13" fmla="val 1581605"/>
              <a:gd name="f14" fmla="val 2183116"/>
              <a:gd name="f15" fmla="val 1267205"/>
              <a:gd name="f16" fmla="val 1375205"/>
              <a:gd name="f17" fmla="val 1172196"/>
              <a:gd name="f18" fmla="val 3142550"/>
              <a:gd name="f19" fmla="val 2026252"/>
              <a:gd name="f20" fmla="val 1968728"/>
              <a:gd name="f21" fmla="val 3049854"/>
              <a:gd name="f22" fmla="val 1294362"/>
              <a:gd name="f23" fmla="val 602850"/>
              <a:gd name="f24" fmla="val 1559516"/>
              <a:gd name="f25" fmla="val 1217896"/>
              <a:gd name="f26" fmla="val 1964719"/>
              <a:gd name="f27" fmla="val 1060805"/>
              <a:gd name="f28" fmla="val 1168805"/>
              <a:gd name="f29" fmla="val 869032"/>
              <a:gd name="f30" fmla="val 816137"/>
              <a:gd name="f31" fmla="val 2381200"/>
              <a:gd name="f32" fmla="val 1623491"/>
              <a:gd name="f33" fmla="val 1668045"/>
              <a:gd name="f34" fmla="val 2093329"/>
              <a:gd name="f35" fmla="val 1625116"/>
              <a:gd name="f36" fmla="val 2121611"/>
              <a:gd name="f37" fmla="val 3235286"/>
              <a:gd name="f38" fmla="val 1060806"/>
              <a:gd name="f39" fmla="val 2489212"/>
              <a:gd name="f40" fmla="val 1552331"/>
              <a:gd name="f41" fmla="val 708008"/>
              <a:gd name="f42" fmla="val 761020"/>
              <a:gd name="f43" fmla="val 14946"/>
              <a:gd name="f44" fmla="*/ f0 1 3240001"/>
              <a:gd name="f45" fmla="*/ f1 1 3249575"/>
              <a:gd name="f46" fmla="val f2"/>
              <a:gd name="f47" fmla="val f3"/>
              <a:gd name="f48" fmla="val f4"/>
              <a:gd name="f49" fmla="+- f48 0 f46"/>
              <a:gd name="f50" fmla="+- f47 0 f46"/>
              <a:gd name="f51" fmla="*/ f50 1 3240001"/>
              <a:gd name="f52" fmla="*/ f49 1 3249575"/>
              <a:gd name="f53" fmla="*/ f46 1 f51"/>
              <a:gd name="f54" fmla="*/ f47 1 f51"/>
              <a:gd name="f55" fmla="*/ f46 1 f52"/>
              <a:gd name="f56" fmla="*/ f48 1 f52"/>
              <a:gd name="f57" fmla="*/ f53 f44 1"/>
              <a:gd name="f58" fmla="*/ f54 f44 1"/>
              <a:gd name="f59" fmla="*/ f56 f45 1"/>
              <a:gd name="f60" fmla="*/ f55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7" t="f60" r="f58" b="f59"/>
            <a:pathLst>
              <a:path w="3240001" h="3249575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11" y="f12"/>
                </a:moveTo>
                <a:lnTo>
                  <a:pt x="f11" y="f13"/>
                </a:lnTo>
                <a:lnTo>
                  <a:pt x="f14" y="f13"/>
                </a:lnTo>
                <a:lnTo>
                  <a:pt x="f14" y="f12"/>
                </a:lnTo>
                <a:close/>
                <a:moveTo>
                  <a:pt x="f11" y="f15"/>
                </a:moveTo>
                <a:lnTo>
                  <a:pt x="f11" y="f16"/>
                </a:lnTo>
                <a:lnTo>
                  <a:pt x="f14" y="f16"/>
                </a:lnTo>
                <a:lnTo>
                  <a:pt x="f14" y="f15"/>
                </a:lnTo>
                <a:close/>
                <a:moveTo>
                  <a:pt x="f3" y="f17"/>
                </a:moveTo>
                <a:lnTo>
                  <a:pt x="f3" y="f18"/>
                </a:lnTo>
                <a:lnTo>
                  <a:pt x="f19" y="f20"/>
                </a:lnTo>
                <a:lnTo>
                  <a:pt x="f21" y="f22"/>
                </a:lnTo>
                <a:close/>
                <a:moveTo>
                  <a:pt x="f2" y="f17"/>
                </a:moveTo>
                <a:lnTo>
                  <a:pt x="f23" y="f24"/>
                </a:lnTo>
                <a:lnTo>
                  <a:pt x="f25" y="f26"/>
                </a:lnTo>
                <a:lnTo>
                  <a:pt x="f2" y="f18"/>
                </a:lnTo>
                <a:close/>
                <a:moveTo>
                  <a:pt x="f11" y="f27"/>
                </a:moveTo>
                <a:lnTo>
                  <a:pt x="f11" y="f28"/>
                </a:lnTo>
                <a:lnTo>
                  <a:pt x="f14" y="f28"/>
                </a:lnTo>
                <a:lnTo>
                  <a:pt x="f14" y="f27"/>
                </a:lnTo>
                <a:close/>
                <a:moveTo>
                  <a:pt x="f29" y="f30"/>
                </a:moveTo>
                <a:lnTo>
                  <a:pt x="f31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29" y="f32"/>
                </a:lnTo>
                <a:close/>
                <a:moveTo>
                  <a:pt x="f35" y="f2"/>
                </a:moveTo>
                <a:lnTo>
                  <a:pt x="f37" y="f38"/>
                </a:lnTo>
                <a:lnTo>
                  <a:pt x="f39" y="f40"/>
                </a:lnTo>
                <a:lnTo>
                  <a:pt x="f39" y="f41"/>
                </a:lnTo>
                <a:lnTo>
                  <a:pt x="f42" y="f41"/>
                </a:lnTo>
                <a:lnTo>
                  <a:pt x="f42" y="f40"/>
                </a:lnTo>
                <a:lnTo>
                  <a:pt x="f43" y="f38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22B19201-CBE2-920E-E661-8F0E5107C76F}"/>
              </a:ext>
            </a:extLst>
          </p:cNvPr>
          <p:cNvSpPr/>
          <p:nvPr/>
        </p:nvSpPr>
        <p:spPr>
          <a:xfrm>
            <a:off x="3954990" y="1172013"/>
            <a:ext cx="392359" cy="287715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2375905"/>
              <a:gd name="f5" fmla="val 1974640"/>
              <a:gd name="f6" fmla="val 1379575"/>
              <a:gd name="f7" fmla="val 1"/>
              <a:gd name="f8" fmla="val 1269863"/>
              <a:gd name="f9" fmla="val 1399042"/>
              <a:gd name="f10" fmla="val 1610574"/>
              <a:gd name="f11" fmla="val 1745545"/>
              <a:gd name="f12" fmla="val 126952"/>
              <a:gd name="f13" fmla="val 2258912"/>
              <a:gd name="f14" fmla="val 2032457"/>
              <a:gd name="f15" fmla="val 1334195"/>
              <a:gd name="f16" fmla="val 117525"/>
              <a:gd name="f17" fmla="val 1207545"/>
              <a:gd name="f18" fmla="val 1324768"/>
              <a:gd name="f19" fmla="val 2249485"/>
              <a:gd name="f20" fmla="val 3240000"/>
              <a:gd name="f21" fmla="val 1610572"/>
              <a:gd name="f22" fmla="val 1620513"/>
              <a:gd name="f23" fmla="*/ f0 1 3240001"/>
              <a:gd name="f24" fmla="*/ f1 1 2375905"/>
              <a:gd name="f25" fmla="val f2"/>
              <a:gd name="f26" fmla="val f3"/>
              <a:gd name="f27" fmla="val f4"/>
              <a:gd name="f28" fmla="+- f27 0 f25"/>
              <a:gd name="f29" fmla="+- f26 0 f25"/>
              <a:gd name="f30" fmla="*/ f29 1 3240001"/>
              <a:gd name="f31" fmla="*/ f28 1 2375905"/>
              <a:gd name="f32" fmla="*/ f25 1 f30"/>
              <a:gd name="f33" fmla="*/ f26 1 f30"/>
              <a:gd name="f34" fmla="*/ f25 1 f31"/>
              <a:gd name="f35" fmla="*/ f27 1 f31"/>
              <a:gd name="f36" fmla="*/ f32 f23 1"/>
              <a:gd name="f37" fmla="*/ f33 f23 1"/>
              <a:gd name="f38" fmla="*/ f35 f24 1"/>
              <a:gd name="f39" fmla="*/ f34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3240001" h="2375905">
                <a:moveTo>
                  <a:pt x="f5" y="f6"/>
                </a:moveTo>
                <a:lnTo>
                  <a:pt x="f3" y="f4"/>
                </a:lnTo>
                <a:lnTo>
                  <a:pt x="f7" y="f4"/>
                </a:lnTo>
                <a:lnTo>
                  <a:pt x="f8" y="f9"/>
                </a:lnTo>
                <a:lnTo>
                  <a:pt x="f10" y="f11"/>
                </a:lnTo>
                <a:close/>
                <a:moveTo>
                  <a:pt x="f3" y="f12"/>
                </a:moveTo>
                <a:lnTo>
                  <a:pt x="f3" y="f13"/>
                </a:lnTo>
                <a:lnTo>
                  <a:pt x="f14" y="f15"/>
                </a:lnTo>
                <a:close/>
                <a:moveTo>
                  <a:pt x="f2" y="f16"/>
                </a:moveTo>
                <a:lnTo>
                  <a:pt x="f17" y="f18"/>
                </a:lnTo>
                <a:lnTo>
                  <a:pt x="f2" y="f19"/>
                </a:lnTo>
                <a:close/>
                <a:moveTo>
                  <a:pt x="f2" y="f2"/>
                </a:moveTo>
                <a:lnTo>
                  <a:pt x="f20" y="f2"/>
                </a:lnTo>
                <a:lnTo>
                  <a:pt x="f21" y="f22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5" name="Isosceles Triangle 57">
            <a:extLst>
              <a:ext uri="{FF2B5EF4-FFF2-40B4-BE49-F238E27FC236}">
                <a16:creationId xmlns:a16="http://schemas.microsoft.com/office/drawing/2014/main" id="{B1A15BA6-7A93-FB04-07B6-7BF1CDB70C18}"/>
              </a:ext>
            </a:extLst>
          </p:cNvPr>
          <p:cNvSpPr/>
          <p:nvPr/>
        </p:nvSpPr>
        <p:spPr>
          <a:xfrm>
            <a:off x="4585615" y="3390156"/>
            <a:ext cx="234854" cy="5309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46449"/>
              <a:gd name="f7" fmla="val 3166775"/>
              <a:gd name="f8" fmla="val 1148449"/>
              <a:gd name="f9" fmla="val 2374775"/>
              <a:gd name="f10" fmla="val 198001"/>
              <a:gd name="f11" fmla="val 1"/>
              <a:gd name="f12" fmla="val 755186"/>
              <a:gd name="f13" fmla="val 438198"/>
              <a:gd name="f14" fmla="val 734449"/>
              <a:gd name="f15" fmla="val 793446"/>
              <a:gd name="f16" fmla="val 1231644"/>
              <a:gd name="f17" fmla="val 803843"/>
              <a:gd name="f18" fmla="val 1256124"/>
              <a:gd name="f19" fmla="val 853246"/>
              <a:gd name="f20" fmla="val 1322425"/>
              <a:gd name="f21" fmla="val 1400264"/>
              <a:gd name="f22" fmla="val 1499686"/>
              <a:gd name="f23" fmla="val 772648"/>
              <a:gd name="f24" fmla="val 1580284"/>
              <a:gd name="f25" fmla="val 673226"/>
              <a:gd name="f26" fmla="val 573804"/>
              <a:gd name="f27" fmla="val 493206"/>
              <a:gd name="f28" fmla="val 1322426"/>
              <a:gd name="f29" fmla="val 542608"/>
              <a:gd name="f30" fmla="val 1256126"/>
              <a:gd name="f31" fmla="val 612000"/>
              <a:gd name="f32" fmla="val 1231645"/>
              <a:gd name="f33" fmla="val 591263"/>
              <a:gd name="f34" fmla="val 10368"/>
              <a:gd name="f35" fmla="val 2939"/>
              <a:gd name="f36" fmla="val 1491744"/>
              <a:gd name="f37" fmla="val 2009"/>
              <a:gd name="f38" fmla="val 1494147"/>
              <a:gd name="f39" fmla="val 1499342"/>
              <a:gd name="f40" fmla="val 6353"/>
              <a:gd name="f41" fmla="val 274151"/>
              <a:gd name="f42" fmla="val 1797289"/>
              <a:gd name="f43" fmla="val 320153"/>
              <a:gd name="f44" fmla="val 2031319"/>
              <a:gd name="f45" fmla="val 273414"/>
              <a:gd name="f46" fmla="val 2293171"/>
              <a:gd name="f47" fmla="val 1091887"/>
              <a:gd name="f48" fmla="val 2283744"/>
              <a:gd name="f49" fmla="val 1035756"/>
              <a:gd name="f50" fmla="val 1984266"/>
              <a:gd name="f51" fmla="val 1081794"/>
              <a:gd name="f52" fmla="val 1833397"/>
              <a:gd name="f53" fmla="val 1340768"/>
              <a:gd name="f54" fmla="val 1344512"/>
              <a:gd name="f55" fmla="val 1494334"/>
              <a:gd name="f56" fmla="val 1345124"/>
              <a:gd name="f57" fmla="val 1493447"/>
              <a:gd name="f58" fmla="val 1345785"/>
              <a:gd name="f59" fmla="val 1492596"/>
              <a:gd name="f60" fmla="val 1346448"/>
              <a:gd name="f61" fmla="val 1343510"/>
              <a:gd name="f62" fmla="val 1140490"/>
              <a:gd name="f63" fmla="val 966846"/>
              <a:gd name="f64" fmla="val 958206"/>
              <a:gd name="f65" fmla="val 524898"/>
              <a:gd name="f66" fmla="+- 0 0 -90"/>
              <a:gd name="f67" fmla="*/ f3 1 1346449"/>
              <a:gd name="f68" fmla="*/ f4 1 3166775"/>
              <a:gd name="f69" fmla="val f5"/>
              <a:gd name="f70" fmla="val f6"/>
              <a:gd name="f71" fmla="val f7"/>
              <a:gd name="f72" fmla="*/ f66 f0 1"/>
              <a:gd name="f73" fmla="+- f71 0 f69"/>
              <a:gd name="f74" fmla="+- f70 0 f69"/>
              <a:gd name="f75" fmla="*/ f72 1 f2"/>
              <a:gd name="f76" fmla="*/ f74 1 1346449"/>
              <a:gd name="f77" fmla="*/ f73 1 3166775"/>
              <a:gd name="f78" fmla="*/ 1148449 f74 1"/>
              <a:gd name="f79" fmla="*/ 2374775 f73 1"/>
              <a:gd name="f80" fmla="*/ 198001 f74 1"/>
              <a:gd name="f81" fmla="*/ 1 f74 1"/>
              <a:gd name="f82" fmla="*/ 3166775 f73 1"/>
              <a:gd name="f83" fmla="*/ 1346449 f74 1"/>
              <a:gd name="f84" fmla="*/ 755186 f74 1"/>
              <a:gd name="f85" fmla="*/ 0 f73 1"/>
              <a:gd name="f86" fmla="*/ 734449 f74 1"/>
              <a:gd name="f87" fmla="*/ 1231644 f73 1"/>
              <a:gd name="f88" fmla="*/ 853246 f74 1"/>
              <a:gd name="f89" fmla="*/ 1400264 f73 1"/>
              <a:gd name="f90" fmla="*/ 673226 f74 1"/>
              <a:gd name="f91" fmla="*/ 1580284 f73 1"/>
              <a:gd name="f92" fmla="*/ 493206 f74 1"/>
              <a:gd name="f93" fmla="*/ 612000 f74 1"/>
              <a:gd name="f94" fmla="*/ 1231645 f73 1"/>
              <a:gd name="f95" fmla="*/ 591263 f74 1"/>
              <a:gd name="f96" fmla="*/ 10368 f73 1"/>
              <a:gd name="f97" fmla="*/ 2939 f74 1"/>
              <a:gd name="f98" fmla="*/ 1491744 f73 1"/>
              <a:gd name="f99" fmla="*/ 0 f74 1"/>
              <a:gd name="f100" fmla="*/ 2009 f74 1"/>
              <a:gd name="f101" fmla="*/ 1494147 f73 1"/>
              <a:gd name="f102" fmla="*/ 1499342 f73 1"/>
              <a:gd name="f103" fmla="*/ 6353 f74 1"/>
              <a:gd name="f104" fmla="*/ 273414 f74 1"/>
              <a:gd name="f105" fmla="*/ 2293171 f73 1"/>
              <a:gd name="f106" fmla="*/ 1091887 f74 1"/>
              <a:gd name="f107" fmla="*/ 2283744 f73 1"/>
              <a:gd name="f108" fmla="*/ 1340768 f74 1"/>
              <a:gd name="f109" fmla="*/ 1344512 f74 1"/>
              <a:gd name="f110" fmla="*/ 1494334 f73 1"/>
              <a:gd name="f111" fmla="*/ 1346448 f74 1"/>
              <a:gd name="f112" fmla="*/ 1343510 f74 1"/>
              <a:gd name="f113" fmla="+- f75 0 f1"/>
              <a:gd name="f114" fmla="*/ f78 1 1346449"/>
              <a:gd name="f115" fmla="*/ f79 1 3166775"/>
              <a:gd name="f116" fmla="*/ f80 1 1346449"/>
              <a:gd name="f117" fmla="*/ f81 1 1346449"/>
              <a:gd name="f118" fmla="*/ f82 1 3166775"/>
              <a:gd name="f119" fmla="*/ f83 1 1346449"/>
              <a:gd name="f120" fmla="*/ f84 1 1346449"/>
              <a:gd name="f121" fmla="*/ f85 1 3166775"/>
              <a:gd name="f122" fmla="*/ f86 1 1346449"/>
              <a:gd name="f123" fmla="*/ f87 1 3166775"/>
              <a:gd name="f124" fmla="*/ f88 1 1346449"/>
              <a:gd name="f125" fmla="*/ f89 1 3166775"/>
              <a:gd name="f126" fmla="*/ f90 1 1346449"/>
              <a:gd name="f127" fmla="*/ f91 1 3166775"/>
              <a:gd name="f128" fmla="*/ f92 1 1346449"/>
              <a:gd name="f129" fmla="*/ f93 1 1346449"/>
              <a:gd name="f130" fmla="*/ f94 1 3166775"/>
              <a:gd name="f131" fmla="*/ f95 1 1346449"/>
              <a:gd name="f132" fmla="*/ f96 1 3166775"/>
              <a:gd name="f133" fmla="*/ f97 1 1346449"/>
              <a:gd name="f134" fmla="*/ f98 1 3166775"/>
              <a:gd name="f135" fmla="*/ f99 1 1346449"/>
              <a:gd name="f136" fmla="*/ f100 1 1346449"/>
              <a:gd name="f137" fmla="*/ f101 1 3166775"/>
              <a:gd name="f138" fmla="*/ f102 1 3166775"/>
              <a:gd name="f139" fmla="*/ f103 1 1346449"/>
              <a:gd name="f140" fmla="*/ f104 1 1346449"/>
              <a:gd name="f141" fmla="*/ f105 1 3166775"/>
              <a:gd name="f142" fmla="*/ f106 1 1346449"/>
              <a:gd name="f143" fmla="*/ f107 1 3166775"/>
              <a:gd name="f144" fmla="*/ f108 1 1346449"/>
              <a:gd name="f145" fmla="*/ f109 1 1346449"/>
              <a:gd name="f146" fmla="*/ f110 1 3166775"/>
              <a:gd name="f147" fmla="*/ f111 1 1346449"/>
              <a:gd name="f148" fmla="*/ f112 1 1346449"/>
              <a:gd name="f149" fmla="*/ f69 1 f76"/>
              <a:gd name="f150" fmla="*/ f70 1 f76"/>
              <a:gd name="f151" fmla="*/ f69 1 f77"/>
              <a:gd name="f152" fmla="*/ f71 1 f77"/>
              <a:gd name="f153" fmla="*/ f114 1 f76"/>
              <a:gd name="f154" fmla="*/ f115 1 f77"/>
              <a:gd name="f155" fmla="*/ f116 1 f76"/>
              <a:gd name="f156" fmla="*/ f117 1 f76"/>
              <a:gd name="f157" fmla="*/ f118 1 f77"/>
              <a:gd name="f158" fmla="*/ f119 1 f76"/>
              <a:gd name="f159" fmla="*/ f120 1 f76"/>
              <a:gd name="f160" fmla="*/ f121 1 f77"/>
              <a:gd name="f161" fmla="*/ f122 1 f76"/>
              <a:gd name="f162" fmla="*/ f123 1 f77"/>
              <a:gd name="f163" fmla="*/ f124 1 f76"/>
              <a:gd name="f164" fmla="*/ f125 1 f77"/>
              <a:gd name="f165" fmla="*/ f126 1 f76"/>
              <a:gd name="f166" fmla="*/ f127 1 f77"/>
              <a:gd name="f167" fmla="*/ f128 1 f76"/>
              <a:gd name="f168" fmla="*/ f129 1 f76"/>
              <a:gd name="f169" fmla="*/ f130 1 f77"/>
              <a:gd name="f170" fmla="*/ f131 1 f76"/>
              <a:gd name="f171" fmla="*/ f132 1 f77"/>
              <a:gd name="f172" fmla="*/ f133 1 f76"/>
              <a:gd name="f173" fmla="*/ f134 1 f77"/>
              <a:gd name="f174" fmla="*/ f135 1 f76"/>
              <a:gd name="f175" fmla="*/ f136 1 f76"/>
              <a:gd name="f176" fmla="*/ f137 1 f77"/>
              <a:gd name="f177" fmla="*/ f138 1 f77"/>
              <a:gd name="f178" fmla="*/ f139 1 f76"/>
              <a:gd name="f179" fmla="*/ f140 1 f76"/>
              <a:gd name="f180" fmla="*/ f141 1 f77"/>
              <a:gd name="f181" fmla="*/ f142 1 f76"/>
              <a:gd name="f182" fmla="*/ f143 1 f77"/>
              <a:gd name="f183" fmla="*/ f144 1 f76"/>
              <a:gd name="f184" fmla="*/ f145 1 f76"/>
              <a:gd name="f185" fmla="*/ f146 1 f77"/>
              <a:gd name="f186" fmla="*/ f147 1 f76"/>
              <a:gd name="f187" fmla="*/ f148 1 f76"/>
              <a:gd name="f188" fmla="*/ f149 f67 1"/>
              <a:gd name="f189" fmla="*/ f150 f67 1"/>
              <a:gd name="f190" fmla="*/ f152 f68 1"/>
              <a:gd name="f191" fmla="*/ f151 f68 1"/>
              <a:gd name="f192" fmla="*/ f153 f67 1"/>
              <a:gd name="f193" fmla="*/ f154 f68 1"/>
              <a:gd name="f194" fmla="*/ f155 f67 1"/>
              <a:gd name="f195" fmla="*/ f156 f67 1"/>
              <a:gd name="f196" fmla="*/ f157 f68 1"/>
              <a:gd name="f197" fmla="*/ f158 f67 1"/>
              <a:gd name="f198" fmla="*/ f159 f67 1"/>
              <a:gd name="f199" fmla="*/ f160 f68 1"/>
              <a:gd name="f200" fmla="*/ f161 f67 1"/>
              <a:gd name="f201" fmla="*/ f162 f68 1"/>
              <a:gd name="f202" fmla="*/ f163 f67 1"/>
              <a:gd name="f203" fmla="*/ f164 f68 1"/>
              <a:gd name="f204" fmla="*/ f165 f67 1"/>
              <a:gd name="f205" fmla="*/ f166 f68 1"/>
              <a:gd name="f206" fmla="*/ f167 f67 1"/>
              <a:gd name="f207" fmla="*/ f168 f67 1"/>
              <a:gd name="f208" fmla="*/ f169 f68 1"/>
              <a:gd name="f209" fmla="*/ f170 f67 1"/>
              <a:gd name="f210" fmla="*/ f171 f68 1"/>
              <a:gd name="f211" fmla="*/ f172 f67 1"/>
              <a:gd name="f212" fmla="*/ f173 f68 1"/>
              <a:gd name="f213" fmla="*/ f174 f67 1"/>
              <a:gd name="f214" fmla="*/ f175 f67 1"/>
              <a:gd name="f215" fmla="*/ f176 f68 1"/>
              <a:gd name="f216" fmla="*/ f177 f68 1"/>
              <a:gd name="f217" fmla="*/ f178 f67 1"/>
              <a:gd name="f218" fmla="*/ f179 f67 1"/>
              <a:gd name="f219" fmla="*/ f180 f68 1"/>
              <a:gd name="f220" fmla="*/ f181 f67 1"/>
              <a:gd name="f221" fmla="*/ f182 f68 1"/>
              <a:gd name="f222" fmla="*/ f183 f67 1"/>
              <a:gd name="f223" fmla="*/ f184 f67 1"/>
              <a:gd name="f224" fmla="*/ f185 f68 1"/>
              <a:gd name="f225" fmla="*/ f186 f67 1"/>
              <a:gd name="f226" fmla="*/ f18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3">
                <a:pos x="f192" y="f193"/>
              </a:cxn>
              <a:cxn ang="f113">
                <a:pos x="f194" y="f193"/>
              </a:cxn>
              <a:cxn ang="f113">
                <a:pos x="f195" y="f196"/>
              </a:cxn>
              <a:cxn ang="f113">
                <a:pos x="f197" y="f196"/>
              </a:cxn>
              <a:cxn ang="f113">
                <a:pos x="f192" y="f193"/>
              </a:cxn>
              <a:cxn ang="f113">
                <a:pos x="f198" y="f199"/>
              </a:cxn>
              <a:cxn ang="f113">
                <a:pos x="f200" y="f201"/>
              </a:cxn>
              <a:cxn ang="f113">
                <a:pos x="f202" y="f203"/>
              </a:cxn>
              <a:cxn ang="f113">
                <a:pos x="f204" y="f205"/>
              </a:cxn>
              <a:cxn ang="f113">
                <a:pos x="f206" y="f203"/>
              </a:cxn>
              <a:cxn ang="f113">
                <a:pos x="f207" y="f208"/>
              </a:cxn>
              <a:cxn ang="f113">
                <a:pos x="f209" y="f210"/>
              </a:cxn>
              <a:cxn ang="f113">
                <a:pos x="f211" y="f212"/>
              </a:cxn>
              <a:cxn ang="f113">
                <a:pos x="f213" y="f212"/>
              </a:cxn>
              <a:cxn ang="f113">
                <a:pos x="f214" y="f215"/>
              </a:cxn>
              <a:cxn ang="f113">
                <a:pos x="f213" y="f216"/>
              </a:cxn>
              <a:cxn ang="f113">
                <a:pos x="f217" y="f216"/>
              </a:cxn>
              <a:cxn ang="f113">
                <a:pos x="f218" y="f219"/>
              </a:cxn>
              <a:cxn ang="f113">
                <a:pos x="f220" y="f221"/>
              </a:cxn>
              <a:cxn ang="f113">
                <a:pos x="f222" y="f216"/>
              </a:cxn>
              <a:cxn ang="f113">
                <a:pos x="f197" y="f216"/>
              </a:cxn>
              <a:cxn ang="f113">
                <a:pos x="f223" y="f224"/>
              </a:cxn>
              <a:cxn ang="f113">
                <a:pos x="f225" y="f212"/>
              </a:cxn>
              <a:cxn ang="f113">
                <a:pos x="f226" y="f212"/>
              </a:cxn>
              <a:cxn ang="f113">
                <a:pos x="f198" y="f199"/>
              </a:cxn>
            </a:cxnLst>
            <a:rect l="f188" t="f191" r="f189" b="f190"/>
            <a:pathLst>
              <a:path w="1346449" h="3166775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6" y="f7"/>
                </a:lnTo>
                <a:lnTo>
                  <a:pt x="f8" y="f9"/>
                </a:lnTo>
                <a:close/>
                <a:moveTo>
                  <a:pt x="f12" y="f5"/>
                </a:moveTo>
                <a:cubicBezTo>
                  <a:pt x="f12" y="f13"/>
                  <a:pt x="f14" y="f15"/>
                  <a:pt x="f14" y="f16"/>
                </a:cubicBezTo>
                <a:cubicBezTo>
                  <a:pt x="f17" y="f18"/>
                  <a:pt x="f19" y="f20"/>
                  <a:pt x="f19" y="f21"/>
                </a:cubicBezTo>
                <a:cubicBezTo>
                  <a:pt x="f19" y="f22"/>
                  <a:pt x="f23" y="f24"/>
                  <a:pt x="f25" y="f24"/>
                </a:cubicBezTo>
                <a:cubicBezTo>
                  <a:pt x="f26" y="f24"/>
                  <a:pt x="f27" y="f22"/>
                  <a:pt x="f27" y="f21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lnTo>
                  <a:pt x="f35" y="f36"/>
                </a:lnTo>
                <a:lnTo>
                  <a:pt x="f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39"/>
                </a:lnTo>
                <a:cubicBezTo>
                  <a:pt x="f41" y="f42"/>
                  <a:pt x="f43" y="f44"/>
                  <a:pt x="f45" y="f46"/>
                </a:cubicBezTo>
                <a:lnTo>
                  <a:pt x="f47" y="f48"/>
                </a:lnTo>
                <a:cubicBezTo>
                  <a:pt x="f49" y="f50"/>
                  <a:pt x="f51" y="f52"/>
                  <a:pt x="f53" y="f39"/>
                </a:cubicBezTo>
                <a:lnTo>
                  <a:pt x="f6" y="f39"/>
                </a:lnTo>
                <a:lnTo>
                  <a:pt x="f54" y="f55"/>
                </a:lnTo>
                <a:cubicBezTo>
                  <a:pt x="f56" y="f57"/>
                  <a:pt x="f58" y="f59"/>
                  <a:pt x="f60" y="f36"/>
                </a:cubicBezTo>
                <a:lnTo>
                  <a:pt x="f61" y="f36"/>
                </a:lnTo>
                <a:cubicBezTo>
                  <a:pt x="f62" y="f63"/>
                  <a:pt x="f64" y="f65"/>
                  <a:pt x="f12" y="f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0FD715D-C5CF-CABD-D1EE-42A22DDC2EEA}"/>
              </a:ext>
            </a:extLst>
          </p:cNvPr>
          <p:cNvSpPr/>
          <p:nvPr/>
        </p:nvSpPr>
        <p:spPr>
          <a:xfrm rot="18900010">
            <a:off x="7189300" y="2740924"/>
            <a:ext cx="169246" cy="377052"/>
          </a:xfrm>
          <a:custGeom>
            <a:avLst/>
            <a:gdLst>
              <a:gd name="f0" fmla="val w"/>
              <a:gd name="f1" fmla="val h"/>
              <a:gd name="f2" fmla="val 0"/>
              <a:gd name="f3" fmla="val 154109"/>
              <a:gd name="f4" fmla="val 343323"/>
              <a:gd name="f5" fmla="val 102909"/>
              <a:gd name="f6" fmla="val 313772"/>
              <a:gd name="f7" fmla="val 328547"/>
              <a:gd name="f8" fmla="val 336708"/>
              <a:gd name="f9" fmla="val 96294"/>
              <a:gd name="f10" fmla="val 343322"/>
              <a:gd name="f11" fmla="val 88133"/>
              <a:gd name="f12" fmla="val 65975"/>
              <a:gd name="f13" fmla="val 57814"/>
              <a:gd name="f14" fmla="val 51199"/>
              <a:gd name="f15" fmla="val 323622"/>
              <a:gd name="f16" fmla="val 51200"/>
              <a:gd name="f17" fmla="val 318696"/>
              <a:gd name="f18" fmla="val 313771"/>
              <a:gd name="f19" fmla="val 123327"/>
              <a:gd name="f20" fmla="val 15459"/>
              <a:gd name="f21" fmla="val 141678"/>
              <a:gd name="f22" fmla="val 29245"/>
              <a:gd name="f23" fmla="val 152926"/>
              <a:gd name="f24" fmla="val 50497"/>
              <a:gd name="f25" fmla="val 154008"/>
              <a:gd name="f26" fmla="val 73425"/>
              <a:gd name="f27" fmla="val 155089"/>
              <a:gd name="f28" fmla="val 96353"/>
              <a:gd name="f29" fmla="val 145890"/>
              <a:gd name="f30" fmla="val 118568"/>
              <a:gd name="f31" fmla="val 128916"/>
              <a:gd name="f32" fmla="val 134021"/>
              <a:gd name="f33" fmla="val 119294"/>
              <a:gd name="f34" fmla="val 123450"/>
              <a:gd name="f35" fmla="val 133118"/>
              <a:gd name="f36" fmla="val 110865"/>
              <a:gd name="f37" fmla="val 140611"/>
              <a:gd name="f38" fmla="val 92772"/>
              <a:gd name="f39" fmla="val 139730"/>
              <a:gd name="f40" fmla="val 74098"/>
              <a:gd name="f41" fmla="val 138850"/>
              <a:gd name="f42" fmla="val 55424"/>
              <a:gd name="f43" fmla="val 129689"/>
              <a:gd name="f44" fmla="val 38115"/>
              <a:gd name="f45" fmla="val 114743"/>
              <a:gd name="f46" fmla="val 26887"/>
              <a:gd name="f47" fmla="val 136698"/>
              <a:gd name="f48" fmla="val 17411"/>
              <a:gd name="f49" fmla="val 103758"/>
              <a:gd name="f50" fmla="val -15529"/>
              <a:gd name="f51" fmla="val 50351"/>
              <a:gd name="f52" fmla="val 17412"/>
              <a:gd name="f53" fmla="val -15528"/>
              <a:gd name="f54" fmla="val 103757"/>
              <a:gd name="f55" fmla="val 136697"/>
              <a:gd name="f56" fmla="val 169637"/>
              <a:gd name="f57" fmla="val 196665"/>
              <a:gd name="f58" fmla="val 42556"/>
              <a:gd name="f59" fmla="val 111552"/>
              <a:gd name="f60" fmla="val 154108"/>
              <a:gd name="f61" fmla="val 139576"/>
              <a:gd name="f62" fmla="val 168641"/>
              <a:gd name="f63" fmla="val 121959"/>
              <a:gd name="f64" fmla="val 178211"/>
              <a:gd name="f65" fmla="val 102912"/>
              <a:gd name="f66" fmla="val 180994"/>
              <a:gd name="f67" fmla="val 308310"/>
              <a:gd name="f68" fmla="val 51197"/>
              <a:gd name="f69" fmla="val 32150"/>
              <a:gd name="f70" fmla="val 14534"/>
              <a:gd name="f71" fmla="val -42555"/>
              <a:gd name="f72" fmla="val -42556"/>
              <a:gd name="f73" fmla="val 111553"/>
              <a:gd name="f74" fmla="*/ f0 1 154109"/>
              <a:gd name="f75" fmla="*/ f1 1 343323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54109"/>
              <a:gd name="f82" fmla="*/ f79 1 343323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54109" h="34332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4"/>
                </a:cubicBezTo>
                <a:lnTo>
                  <a:pt x="f12" y="f10"/>
                </a:lnTo>
                <a:cubicBezTo>
                  <a:pt x="f13" y="f10"/>
                  <a:pt x="f14" y="f8"/>
                  <a:pt x="f14" y="f7"/>
                </a:cubicBezTo>
                <a:cubicBezTo>
                  <a:pt x="f14" y="f15"/>
                  <a:pt x="f16" y="f17"/>
                  <a:pt x="f16" y="f18"/>
                </a:cubicBezTo>
                <a:close/>
                <a:moveTo>
                  <a:pt x="f19" y="f20"/>
                </a:move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lose/>
                <a:moveTo>
                  <a:pt x="f47" y="f48"/>
                </a:moveTo>
                <a:cubicBezTo>
                  <a:pt x="f49" y="f50"/>
                  <a:pt x="f51" y="f50"/>
                  <a:pt x="f52" y="f48"/>
                </a:cubicBezTo>
                <a:cubicBezTo>
                  <a:pt x="f53" y="f51"/>
                  <a:pt x="f53" y="f54"/>
                  <a:pt x="f52" y="f55"/>
                </a:cubicBezTo>
                <a:cubicBezTo>
                  <a:pt x="f51" y="f56"/>
                  <a:pt x="f49" y="f56"/>
                  <a:pt x="f47" y="f55"/>
                </a:cubicBezTo>
                <a:cubicBezTo>
                  <a:pt x="f56" y="f54"/>
                  <a:pt x="f56" y="f51"/>
                  <a:pt x="f47" y="f48"/>
                </a:cubicBezTo>
                <a:close/>
                <a:moveTo>
                  <a:pt x="f3" y="f2"/>
                </a:moveTo>
                <a:cubicBezTo>
                  <a:pt x="f57" y="f58"/>
                  <a:pt x="f57" y="f59"/>
                  <a:pt x="f3" y="f60"/>
                </a:cubicBezTo>
                <a:cubicBezTo>
                  <a:pt x="f61" y="f62"/>
                  <a:pt x="f63" y="f64"/>
                  <a:pt x="f65" y="f66"/>
                </a:cubicBezTo>
                <a:lnTo>
                  <a:pt x="f65" y="f67"/>
                </a:lnTo>
                <a:lnTo>
                  <a:pt x="f68" y="f67"/>
                </a:lnTo>
                <a:lnTo>
                  <a:pt x="f68" y="f66"/>
                </a:lnTo>
                <a:cubicBezTo>
                  <a:pt x="f69" y="f64"/>
                  <a:pt x="f70" y="f62"/>
                  <a:pt x="f2" y="f60"/>
                </a:cubicBezTo>
                <a:cubicBezTo>
                  <a:pt x="f71" y="f59"/>
                  <a:pt x="f71" y="f58"/>
                  <a:pt x="f2" y="f2"/>
                </a:cubicBezTo>
                <a:cubicBezTo>
                  <a:pt x="f58" y="f72"/>
                  <a:pt x="f73" y="f72"/>
                  <a:pt x="f3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7" name="Parallelogram 15">
            <a:extLst>
              <a:ext uri="{FF2B5EF4-FFF2-40B4-BE49-F238E27FC236}">
                <a16:creationId xmlns:a16="http://schemas.microsoft.com/office/drawing/2014/main" id="{01489169-D8ED-CDBA-BB69-A1548EB8310F}"/>
              </a:ext>
            </a:extLst>
          </p:cNvPr>
          <p:cNvSpPr/>
          <p:nvPr/>
        </p:nvSpPr>
        <p:spPr>
          <a:xfrm flipH="1">
            <a:off x="3950272" y="3481431"/>
            <a:ext cx="348368" cy="348368"/>
          </a:xfrm>
          <a:custGeom>
            <a:avLst/>
            <a:gdLst>
              <a:gd name="f0" fmla="val w"/>
              <a:gd name="f1" fmla="val h"/>
              <a:gd name="f2" fmla="val 0"/>
              <a:gd name="f3" fmla="val 3242753"/>
              <a:gd name="f4" fmla="val 3227814"/>
              <a:gd name="f5" fmla="val 1621376"/>
              <a:gd name="f6" fmla="val 1043635"/>
              <a:gd name="f7" fmla="val 1557188"/>
              <a:gd name="f8" fmla="val 1505154"/>
              <a:gd name="f9" fmla="val 1095669"/>
              <a:gd name="f10" fmla="val 1159857"/>
              <a:gd name="f11" fmla="val 1625483"/>
              <a:gd name="f12" fmla="val 1033577"/>
              <a:gd name="f13" fmla="val 969389"/>
              <a:gd name="f14" fmla="val 917355"/>
              <a:gd name="f15" fmla="val 1677517"/>
              <a:gd name="f16" fmla="val 1741705"/>
              <a:gd name="f17" fmla="val 1805893"/>
              <a:gd name="f18" fmla="val 1857927"/>
              <a:gd name="f19" fmla="val 1614688"/>
              <a:gd name="f20" fmla="val 1619859"/>
              <a:gd name="f21" fmla="val 1856884"/>
              <a:gd name="f22" fmla="val 1620361"/>
              <a:gd name="f23" fmla="val 1857187"/>
              <a:gd name="f24" fmla="val 1620868"/>
              <a:gd name="f25" fmla="val 1857190"/>
              <a:gd name="f26" fmla="val 1685564"/>
              <a:gd name="f27" fmla="val 1737598"/>
              <a:gd name="f28" fmla="val 1805156"/>
              <a:gd name="f29" fmla="val 1740968"/>
              <a:gd name="f30" fmla="val 628818"/>
              <a:gd name="f31" fmla="val 2206882"/>
              <a:gd name="f32" fmla="val 2681529"/>
              <a:gd name="f33" fmla="val 1103464"/>
              <a:gd name="f34" fmla="val 1688970"/>
              <a:gd name="f35" fmla="val 2274476"/>
              <a:gd name="f36" fmla="val 2749122"/>
              <a:gd name="f37" fmla="val 1035870"/>
              <a:gd name="f38" fmla="val 561223"/>
              <a:gd name="f39" fmla="val 424596"/>
              <a:gd name="f40" fmla="val 923081"/>
              <a:gd name="f41" fmla="val 357001"/>
              <a:gd name="f42" fmla="val 990676"/>
              <a:gd name="f43" fmla="val 2128645"/>
              <a:gd name="f44" fmla="val 581423"/>
              <a:gd name="f45" fmla="val 2515905"/>
              <a:gd name="f46" fmla="val 922189"/>
              <a:gd name="f47" fmla="val 2742109"/>
              <a:gd name="f48" fmla="val 652992"/>
              <a:gd name="f49" fmla="val 911997"/>
              <a:gd name="f50" fmla="val 1121304"/>
              <a:gd name="f51" fmla="val 2850168"/>
              <a:gd name="f52" fmla="val 1274563"/>
              <a:gd name="f53" fmla="val 2916691"/>
              <a:gd name="f54" fmla="val 1443689"/>
              <a:gd name="f55" fmla="val 2953344"/>
              <a:gd name="f56" fmla="val 1799063"/>
              <a:gd name="f57" fmla="val 1968189"/>
              <a:gd name="f58" fmla="val 2121449"/>
              <a:gd name="f59" fmla="val 2330755"/>
              <a:gd name="f60" fmla="val 2589760"/>
              <a:gd name="f61" fmla="val 2320563"/>
              <a:gd name="f62" fmla="val 2661329"/>
              <a:gd name="f63" fmla="val 2885751"/>
              <a:gd name="f64" fmla="val 2319671"/>
              <a:gd name="f65" fmla="val 2599800"/>
              <a:gd name="f66" fmla="val 123238"/>
              <a:gd name="f67" fmla="val 2434609"/>
              <a:gd name="f68" fmla="val 120698"/>
              <a:gd name="f69" fmla="val 2268460"/>
              <a:gd name="f70" fmla="val 180476"/>
              <a:gd name="f71" fmla="val 2139563"/>
              <a:gd name="f72" fmla="val 303161"/>
              <a:gd name="f73" fmla="val 3057258"/>
              <a:gd name="f74" fmla="val 1232053"/>
              <a:gd name="f75" fmla="val 3305736"/>
              <a:gd name="f76" fmla="val 977255"/>
              <a:gd name="f77" fmla="val 3304415"/>
              <a:gd name="f78" fmla="val 570405"/>
              <a:gd name="f79" fmla="val 3054287"/>
              <a:gd name="f80" fmla="val 317226"/>
              <a:gd name="f81" fmla="val 2929224"/>
              <a:gd name="f82" fmla="val 190636"/>
              <a:gd name="f83" fmla="val 2764991"/>
              <a:gd name="f84" fmla="val 125778"/>
              <a:gd name="f85" fmla="val 642953"/>
              <a:gd name="f86" fmla="val 477762"/>
              <a:gd name="f87" fmla="val 313529"/>
              <a:gd name="f88" fmla="val 188466"/>
              <a:gd name="f89" fmla="val -61662"/>
              <a:gd name="f90" fmla="val -62983"/>
              <a:gd name="f91" fmla="val 185495"/>
              <a:gd name="f92" fmla="val 1103190"/>
              <a:gd name="f93" fmla="val 974294"/>
              <a:gd name="f94" fmla="val 808144"/>
              <a:gd name="f95" fmla="val 1722692"/>
              <a:gd name="f96" fmla="val 1520061"/>
              <a:gd name="f97" fmla="val 1440152"/>
              <a:gd name="f98" fmla="val 1375373"/>
              <a:gd name="f99" fmla="val 64779"/>
              <a:gd name="f100" fmla="val 144688"/>
              <a:gd name="f101" fmla="val 289376"/>
              <a:gd name="f102" fmla="val 1867380"/>
              <a:gd name="f103" fmla="val 1802601"/>
              <a:gd name="f104" fmla="*/ f0 1 3242753"/>
              <a:gd name="f105" fmla="*/ f1 1 3227814"/>
              <a:gd name="f106" fmla="val f2"/>
              <a:gd name="f107" fmla="val f3"/>
              <a:gd name="f108" fmla="val f4"/>
              <a:gd name="f109" fmla="+- f108 0 f106"/>
              <a:gd name="f110" fmla="+- f107 0 f106"/>
              <a:gd name="f111" fmla="*/ f110 1 3242753"/>
              <a:gd name="f112" fmla="*/ f109 1 3227814"/>
              <a:gd name="f113" fmla="*/ f106 1 f111"/>
              <a:gd name="f114" fmla="*/ f107 1 f111"/>
              <a:gd name="f115" fmla="*/ f106 1 f112"/>
              <a:gd name="f116" fmla="*/ f108 1 f112"/>
              <a:gd name="f117" fmla="*/ f113 f104 1"/>
              <a:gd name="f118" fmla="*/ f114 f104 1"/>
              <a:gd name="f119" fmla="*/ f116 f105 1"/>
              <a:gd name="f120" fmla="*/ f115 f10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7" t="f120" r="f118" b="f119"/>
            <a:pathLst>
              <a:path w="3242753" h="322781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lnTo>
                  <a:pt x="f12" y="f11"/>
                </a:lnTo>
                <a:cubicBezTo>
                  <a:pt x="f13" y="f11"/>
                  <a:pt x="f14" y="f15"/>
                  <a:pt x="f14" y="f16"/>
                </a:cubicBezTo>
                <a:cubicBezTo>
                  <a:pt x="f14" y="f17"/>
                  <a:pt x="f13" y="f18"/>
                  <a:pt x="f12" y="f18"/>
                </a:cubicBezTo>
                <a:lnTo>
                  <a:pt x="f19" y="f18"/>
                </a:lnTo>
                <a:lnTo>
                  <a:pt x="f20" y="f21"/>
                </a:lnTo>
                <a:cubicBezTo>
                  <a:pt x="f22" y="f23"/>
                  <a:pt x="f24" y="f25"/>
                  <a:pt x="f5" y="f25"/>
                </a:cubicBezTo>
                <a:cubicBezTo>
                  <a:pt x="f26" y="f25"/>
                  <a:pt x="f27" y="f28"/>
                  <a:pt x="f27" y="f29"/>
                </a:cubicBezTo>
                <a:lnTo>
                  <a:pt x="f27" y="f10"/>
                </a:lnTo>
                <a:cubicBezTo>
                  <a:pt x="f27" y="f9"/>
                  <a:pt x="f26" y="f6"/>
                  <a:pt x="f5" y="f6"/>
                </a:cubicBezTo>
                <a:close/>
                <a:moveTo>
                  <a:pt x="f5" y="f30"/>
                </a:moveTo>
                <a:cubicBezTo>
                  <a:pt x="f31" y="f30"/>
                  <a:pt x="f32" y="f33"/>
                  <a:pt x="f32" y="f34"/>
                </a:cubicBezTo>
                <a:cubicBezTo>
                  <a:pt x="f32" y="f35"/>
                  <a:pt x="f31" y="f36"/>
                  <a:pt x="f5" y="f36"/>
                </a:cubicBezTo>
                <a:cubicBezTo>
                  <a:pt x="f37" y="f36"/>
                  <a:pt x="f38" y="f35"/>
                  <a:pt x="f38" y="f34"/>
                </a:cubicBezTo>
                <a:cubicBezTo>
                  <a:pt x="f38" y="f33"/>
                  <a:pt x="f37" y="f30"/>
                  <a:pt x="f5" y="f30"/>
                </a:cubicBezTo>
                <a:close/>
                <a:moveTo>
                  <a:pt x="f5" y="f39"/>
                </a:moveTo>
                <a:cubicBezTo>
                  <a:pt x="f40" y="f39"/>
                  <a:pt x="f41" y="f42"/>
                  <a:pt x="f41" y="f34"/>
                </a:cubicBezTo>
                <a:cubicBezTo>
                  <a:pt x="f41" y="f43"/>
                  <a:pt x="f44" y="f45"/>
                  <a:pt x="f46" y="f47"/>
                </a:cubicBezTo>
                <a:lnTo>
                  <a:pt x="f48" y="f4"/>
                </a:lnTo>
                <a:lnTo>
                  <a:pt x="f49" y="f4"/>
                </a:lnTo>
                <a:lnTo>
                  <a:pt x="f50" y="f51"/>
                </a:lnTo>
                <a:cubicBezTo>
                  <a:pt x="f52" y="f53"/>
                  <a:pt x="f54" y="f55"/>
                  <a:pt x="f5" y="f55"/>
                </a:cubicBezTo>
                <a:cubicBezTo>
                  <a:pt x="f56" y="f55"/>
                  <a:pt x="f57" y="f53"/>
                  <a:pt x="f58" y="f51"/>
                </a:cubicBezTo>
                <a:lnTo>
                  <a:pt x="f59" y="f4"/>
                </a:lnTo>
                <a:lnTo>
                  <a:pt x="f60" y="f4"/>
                </a:lnTo>
                <a:lnTo>
                  <a:pt x="f61" y="f47"/>
                </a:lnTo>
                <a:cubicBezTo>
                  <a:pt x="f62" y="f45"/>
                  <a:pt x="f63" y="f43"/>
                  <a:pt x="f63" y="f34"/>
                </a:cubicBezTo>
                <a:cubicBezTo>
                  <a:pt x="f63" y="f42"/>
                  <a:pt x="f64" y="f39"/>
                  <a:pt x="f5" y="f39"/>
                </a:cubicBezTo>
                <a:close/>
                <a:moveTo>
                  <a:pt x="f65" y="f66"/>
                </a:move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5" y="f66"/>
                </a:cubicBezTo>
                <a:close/>
                <a:moveTo>
                  <a:pt x="f85" y="f66"/>
                </a:moveTo>
                <a:cubicBezTo>
                  <a:pt x="f86" y="f84"/>
                  <a:pt x="f87" y="f82"/>
                  <a:pt x="f88" y="f80"/>
                </a:cubicBezTo>
                <a:cubicBezTo>
                  <a:pt x="f89" y="f78"/>
                  <a:pt x="f90" y="f76"/>
                  <a:pt x="f91" y="f74"/>
                </a:cubicBezTo>
                <a:lnTo>
                  <a:pt x="f92" y="f72"/>
                </a:lnTo>
                <a:cubicBezTo>
                  <a:pt x="f93" y="f70"/>
                  <a:pt x="f94" y="f68"/>
                  <a:pt x="f85" y="f66"/>
                </a:cubicBezTo>
                <a:close/>
                <a:moveTo>
                  <a:pt x="f95" y="f2"/>
                </a:moveTo>
                <a:lnTo>
                  <a:pt x="f96" y="f2"/>
                </a:lnTo>
                <a:cubicBezTo>
                  <a:pt x="f97" y="f2"/>
                  <a:pt x="f98" y="f99"/>
                  <a:pt x="f98" y="f100"/>
                </a:cubicBezTo>
                <a:lnTo>
                  <a:pt x="f98" y="f101"/>
                </a:lnTo>
                <a:lnTo>
                  <a:pt x="f102" y="f101"/>
                </a:lnTo>
                <a:lnTo>
                  <a:pt x="f102" y="f100"/>
                </a:lnTo>
                <a:cubicBezTo>
                  <a:pt x="f102" y="f99"/>
                  <a:pt x="f103" y="f2"/>
                  <a:pt x="f95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CC6F3A97-E911-6508-5CEE-D1C033F5EDE7}"/>
              </a:ext>
            </a:extLst>
          </p:cNvPr>
          <p:cNvSpPr/>
          <p:nvPr/>
        </p:nvSpPr>
        <p:spPr>
          <a:xfrm>
            <a:off x="5809055" y="2731879"/>
            <a:ext cx="345588" cy="340037"/>
          </a:xfrm>
          <a:custGeom>
            <a:avLst/>
            <a:gdLst>
              <a:gd name="f0" fmla="val w"/>
              <a:gd name="f1" fmla="val h"/>
              <a:gd name="f2" fmla="val 0"/>
              <a:gd name="f3" fmla="val 3214097"/>
              <a:gd name="f4" fmla="val 3162551"/>
              <a:gd name="f5" fmla="val 1014592"/>
              <a:gd name="f6" fmla="val 2306036"/>
              <a:gd name="f7" fmla="val 854868"/>
              <a:gd name="f8" fmla="val 725386"/>
              <a:gd name="f9" fmla="val 2435518"/>
              <a:gd name="f10" fmla="val 2595242"/>
              <a:gd name="f11" fmla="val 2754966"/>
              <a:gd name="f12" fmla="val 2884448"/>
              <a:gd name="f13" fmla="val 1174316"/>
              <a:gd name="f14" fmla="val 1303798"/>
              <a:gd name="f15" fmla="val 481275"/>
              <a:gd name="f16" fmla="val 1691816"/>
              <a:gd name="f17" fmla="val 321551"/>
              <a:gd name="f18" fmla="val 192069"/>
              <a:gd name="f19" fmla="val 1821298"/>
              <a:gd name="f20" fmla="val 1981022"/>
              <a:gd name="f21" fmla="val 2140746"/>
              <a:gd name="f22" fmla="val 2270228"/>
              <a:gd name="f23" fmla="val 640999"/>
              <a:gd name="f24" fmla="val 770481"/>
              <a:gd name="f25" fmla="val 2764751"/>
              <a:gd name="f26" fmla="val 1113404"/>
              <a:gd name="f27" fmla="val 2605027"/>
              <a:gd name="f28" fmla="val 2475545"/>
              <a:gd name="f29" fmla="val 1242886"/>
              <a:gd name="f30" fmla="val 1402610"/>
              <a:gd name="f31" fmla="val 1562334"/>
              <a:gd name="f32" fmla="val 2924475"/>
              <a:gd name="f33" fmla="val 3053957"/>
              <a:gd name="f34" fmla="val 532503"/>
              <a:gd name="f35" fmla="val 881964"/>
              <a:gd name="f36" fmla="val 372779"/>
              <a:gd name="f37" fmla="val 243297"/>
              <a:gd name="f38" fmla="val 1011446"/>
              <a:gd name="f39" fmla="val 1171170"/>
              <a:gd name="f40" fmla="val 1330894"/>
              <a:gd name="f41" fmla="val 1460376"/>
              <a:gd name="f42" fmla="val 692227"/>
              <a:gd name="f43" fmla="val 821709"/>
              <a:gd name="f44" fmla="val 1162143"/>
              <a:gd name="f45" fmla="val 321316"/>
              <a:gd name="f46" fmla="val 1002419"/>
              <a:gd name="f47" fmla="val 872937"/>
              <a:gd name="f48" fmla="val 450798"/>
              <a:gd name="f49" fmla="val 610522"/>
              <a:gd name="f50" fmla="val 770246"/>
              <a:gd name="f51" fmla="val 899728"/>
              <a:gd name="f52" fmla="val 1321867"/>
              <a:gd name="f53" fmla="val 1451349"/>
              <a:gd name="f54" fmla="val 1963447"/>
              <a:gd name="f55" fmla="val 177300"/>
              <a:gd name="f56" fmla="val 1803723"/>
              <a:gd name="f57" fmla="val 1674241"/>
              <a:gd name="f58" fmla="val 306782"/>
              <a:gd name="f59" fmla="val 466506"/>
              <a:gd name="f60" fmla="val 626230"/>
              <a:gd name="f61" fmla="val 755712"/>
              <a:gd name="f62" fmla="val 2123171"/>
              <a:gd name="f63" fmla="val 2252653"/>
              <a:gd name="f64" fmla="val 1752672"/>
              <a:gd name="f65" fmla="val 312"/>
              <a:gd name="f66" fmla="val 1817888"/>
              <a:gd name="f67" fmla="val -690"/>
              <a:gd name="f68" fmla="val 1885249"/>
              <a:gd name="f69" fmla="val 703"/>
              <a:gd name="f70" fmla="val 1954799"/>
              <a:gd name="f71" fmla="val 4657"/>
              <a:gd name="f72" fmla="val 2504015"/>
              <a:gd name="f73" fmla="val 53541"/>
              <a:gd name="f74" fmla="val 2975590"/>
              <a:gd name="f75" fmla="val 412975"/>
              <a:gd name="f76" fmla="val 3145244"/>
              <a:gd name="f77" fmla="val 944937"/>
              <a:gd name="f78" fmla="val 3412664"/>
              <a:gd name="f79" fmla="val 2126757"/>
              <a:gd name="f80" fmla="val 2837568"/>
              <a:gd name="f81" fmla="val 2017487"/>
              <a:gd name="f82" fmla="val 2506889"/>
              <a:gd name="f83" fmla="val 1867964"/>
              <a:gd name="f84" fmla="val 1580987"/>
              <a:gd name="f85" fmla="val 1673869"/>
              <a:gd name="f86" fmla="val 2725425"/>
              <a:gd name="f87" fmla="val 3197869"/>
              <a:gd name="f88" fmla="val 1014520"/>
              <a:gd name="f89" fmla="val 3161925"/>
              <a:gd name="f90" fmla="val -14898"/>
              <a:gd name="f91" fmla="val 3061283"/>
              <a:gd name="f92" fmla="val -138545"/>
              <a:gd name="f93" fmla="val 1873713"/>
              <a:gd name="f94" fmla="val 108747"/>
              <a:gd name="f95" fmla="val 1100212"/>
              <a:gd name="f96" fmla="val 278579"/>
              <a:gd name="f97" fmla="val 569148"/>
              <a:gd name="f98" fmla="val 774429"/>
              <a:gd name="f99" fmla="val 15339"/>
              <a:gd name="f100" fmla="*/ f0 1 3214097"/>
              <a:gd name="f101" fmla="*/ f1 1 3162551"/>
              <a:gd name="f102" fmla="val f2"/>
              <a:gd name="f103" fmla="val f3"/>
              <a:gd name="f104" fmla="val f4"/>
              <a:gd name="f105" fmla="+- f104 0 f102"/>
              <a:gd name="f106" fmla="+- f103 0 f102"/>
              <a:gd name="f107" fmla="*/ f106 1 3214097"/>
              <a:gd name="f108" fmla="*/ f105 1 3162551"/>
              <a:gd name="f109" fmla="*/ f102 1 f107"/>
              <a:gd name="f110" fmla="*/ f103 1 f107"/>
              <a:gd name="f111" fmla="*/ f102 1 f108"/>
              <a:gd name="f112" fmla="*/ f104 1 f108"/>
              <a:gd name="f113" fmla="*/ f109 f100 1"/>
              <a:gd name="f114" fmla="*/ f110 f100 1"/>
              <a:gd name="f115" fmla="*/ f112 f101 1"/>
              <a:gd name="f116" fmla="*/ f111 f10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3" t="f116" r="f114" b="f115"/>
            <a:pathLst>
              <a:path w="3214097" h="316255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6"/>
                  <a:pt x="f28" y="f29"/>
                  <a:pt x="f28" y="f30"/>
                </a:cubicBezTo>
                <a:cubicBezTo>
                  <a:pt x="f28" y="f31"/>
                  <a:pt x="f27" y="f16"/>
                  <a:pt x="f25" y="f16"/>
                </a:cubicBezTo>
                <a:cubicBezTo>
                  <a:pt x="f32" y="f16"/>
                  <a:pt x="f33" y="f31"/>
                  <a:pt x="f33" y="f30"/>
                </a:cubicBezTo>
                <a:cubicBezTo>
                  <a:pt x="f33" y="f29"/>
                  <a:pt x="f32" y="f26"/>
                  <a:pt x="f25" y="f26"/>
                </a:cubicBezTo>
                <a:close/>
                <a:moveTo>
                  <a:pt x="f34" y="f35"/>
                </a:moveTo>
                <a:cubicBezTo>
                  <a:pt x="f36" y="f35"/>
                  <a:pt x="f37" y="f38"/>
                  <a:pt x="f37" y="f39"/>
                </a:cubicBezTo>
                <a:cubicBezTo>
                  <a:pt x="f37" y="f40"/>
                  <a:pt x="f36" y="f41"/>
                  <a:pt x="f34" y="f41"/>
                </a:cubicBezTo>
                <a:cubicBezTo>
                  <a:pt x="f42" y="f41"/>
                  <a:pt x="f43" y="f40"/>
                  <a:pt x="f43" y="f39"/>
                </a:cubicBezTo>
                <a:cubicBezTo>
                  <a:pt x="f43" y="f38"/>
                  <a:pt x="f42" y="f35"/>
                  <a:pt x="f34" y="f35"/>
                </a:cubicBezTo>
                <a:close/>
                <a:moveTo>
                  <a:pt x="f44" y="f45"/>
                </a:moveTo>
                <a:cubicBezTo>
                  <a:pt x="f46" y="f45"/>
                  <a:pt x="f47" y="f48"/>
                  <a:pt x="f47" y="f49"/>
                </a:cubicBezTo>
                <a:cubicBezTo>
                  <a:pt x="f47" y="f50"/>
                  <a:pt x="f46" y="f51"/>
                  <a:pt x="f44" y="f51"/>
                </a:cubicBezTo>
                <a:cubicBezTo>
                  <a:pt x="f52" y="f51"/>
                  <a:pt x="f53" y="f50"/>
                  <a:pt x="f53" y="f49"/>
                </a:cubicBezTo>
                <a:cubicBezTo>
                  <a:pt x="f53" y="f48"/>
                  <a:pt x="f52" y="f45"/>
                  <a:pt x="f44" y="f45"/>
                </a:cubicBezTo>
                <a:close/>
                <a:moveTo>
                  <a:pt x="f54" y="f55"/>
                </a:moveTo>
                <a:cubicBezTo>
                  <a:pt x="f56" y="f55"/>
                  <a:pt x="f57" y="f58"/>
                  <a:pt x="f57" y="f59"/>
                </a:cubicBezTo>
                <a:cubicBezTo>
                  <a:pt x="f57" y="f60"/>
                  <a:pt x="f56" y="f61"/>
                  <a:pt x="f54" y="f61"/>
                </a:cubicBezTo>
                <a:cubicBezTo>
                  <a:pt x="f62" y="f61"/>
                  <a:pt x="f63" y="f60"/>
                  <a:pt x="f63" y="f59"/>
                </a:cubicBezTo>
                <a:cubicBezTo>
                  <a:pt x="f63" y="f58"/>
                  <a:pt x="f62" y="f55"/>
                  <a:pt x="f54" y="f55"/>
                </a:cubicBezTo>
                <a:close/>
                <a:moveTo>
                  <a:pt x="f64" y="f65"/>
                </a:move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64" y="f6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B9F780C2-B93A-203B-6F4F-3D6FF984C2BB}"/>
              </a:ext>
            </a:extLst>
          </p:cNvPr>
          <p:cNvSpPr/>
          <p:nvPr/>
        </p:nvSpPr>
        <p:spPr>
          <a:xfrm>
            <a:off x="8297777" y="2700424"/>
            <a:ext cx="348368" cy="347353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3230531"/>
              <a:gd name="f5" fmla="val 720000"/>
              <a:gd name="f6" fmla="val 2697973"/>
              <a:gd name="f7" fmla="val 680235"/>
              <a:gd name="f8" fmla="val 648000"/>
              <a:gd name="f9" fmla="val 2730208"/>
              <a:gd name="f10" fmla="val 2769973"/>
              <a:gd name="f11" fmla="val 2809738"/>
              <a:gd name="f12" fmla="val 2841973"/>
              <a:gd name="f13" fmla="val 2520000"/>
              <a:gd name="f14" fmla="val 2559765"/>
              <a:gd name="f15" fmla="val 2592000"/>
              <a:gd name="f16" fmla="val 2366733"/>
              <a:gd name="f17" fmla="val 2398968"/>
              <a:gd name="f18" fmla="val 2438733"/>
              <a:gd name="f19" fmla="val 2478498"/>
              <a:gd name="f20" fmla="val 2510733"/>
              <a:gd name="f21" fmla="val 2035493"/>
              <a:gd name="f22" fmla="val 2067728"/>
              <a:gd name="f23" fmla="val 2107493"/>
              <a:gd name="f24" fmla="val 2147258"/>
              <a:gd name="f25" fmla="val 2179493"/>
              <a:gd name="f26" fmla="val 1704253"/>
              <a:gd name="f27" fmla="val 1736488"/>
              <a:gd name="f28" fmla="val 1776253"/>
              <a:gd name="f29" fmla="val 1816018"/>
              <a:gd name="f30" fmla="val 1848253"/>
              <a:gd name="f31" fmla="val 1373013"/>
              <a:gd name="f32" fmla="val 1405248"/>
              <a:gd name="f33" fmla="val 1445013"/>
              <a:gd name="f34" fmla="val 1484778"/>
              <a:gd name="f35" fmla="val 1517013"/>
              <a:gd name="f36" fmla="val 1041773"/>
              <a:gd name="f37" fmla="val 1074008"/>
              <a:gd name="f38" fmla="val 1113773"/>
              <a:gd name="f39" fmla="val 1153538"/>
              <a:gd name="f40" fmla="val 1185773"/>
              <a:gd name="f41" fmla="val 305988"/>
              <a:gd name="f42" fmla="val 181957"/>
              <a:gd name="f43" fmla="val 470032"/>
              <a:gd name="f44" fmla="val 599267"/>
              <a:gd name="f45" fmla="val 286722"/>
              <a:gd name="f46" fmla="val 704032"/>
              <a:gd name="f47" fmla="val 415957"/>
              <a:gd name="f48" fmla="val 545192"/>
              <a:gd name="f49" fmla="val 649957"/>
              <a:gd name="f50" fmla="val 802357"/>
              <a:gd name="f51" fmla="val 470031"/>
              <a:gd name="f52" fmla="val 599266"/>
              <a:gd name="f53" fmla="val 907122"/>
              <a:gd name="f54" fmla="val 704031"/>
              <a:gd name="f55" fmla="val 1036357"/>
              <a:gd name="f56" fmla="val 1165592"/>
              <a:gd name="f57" fmla="val 1270357"/>
              <a:gd name="f58" fmla="val 1422757"/>
              <a:gd name="f59" fmla="val 470030"/>
              <a:gd name="f60" fmla="val 599265"/>
              <a:gd name="f61" fmla="val 1527522"/>
              <a:gd name="f62" fmla="val 704030"/>
              <a:gd name="f63" fmla="val 1656757"/>
              <a:gd name="f64" fmla="val 1785992"/>
              <a:gd name="f65" fmla="val 1890757"/>
              <a:gd name="f66" fmla="val 2043157"/>
              <a:gd name="f67" fmla="val 470029"/>
              <a:gd name="f68" fmla="val 599264"/>
              <a:gd name="f69" fmla="val 2147922"/>
              <a:gd name="f70" fmla="val 704029"/>
              <a:gd name="f71" fmla="val 2277157"/>
              <a:gd name="f72" fmla="val 2406392"/>
              <a:gd name="f73" fmla="val 2511157"/>
              <a:gd name="f74" fmla="val 2663557"/>
              <a:gd name="f75" fmla="val 470028"/>
              <a:gd name="f76" fmla="val 599263"/>
              <a:gd name="f77" fmla="val 2768322"/>
              <a:gd name="f78" fmla="val 704028"/>
              <a:gd name="f79" fmla="val 2897557"/>
              <a:gd name="f80" fmla="val 3026792"/>
              <a:gd name="f81" fmla="val 3131557"/>
              <a:gd name="f82" fmla="val 4"/>
              <a:gd name="f83" fmla="val 485545"/>
              <a:gd name="f84" fmla="val 541957"/>
              <a:gd name="f85" fmla="val 56416"/>
              <a:gd name="f86" fmla="val 126004"/>
              <a:gd name="f87" fmla="val 485972"/>
              <a:gd name="f88" fmla="val 555560"/>
              <a:gd name="f89" fmla="val 611972"/>
              <a:gd name="f90" fmla="val 346369"/>
              <a:gd name="f91" fmla="val 289957"/>
              <a:gd name="f92" fmla="val 3"/>
              <a:gd name="f93" fmla="val 1105945"/>
              <a:gd name="f94" fmla="val 1162357"/>
              <a:gd name="f95" fmla="val 56415"/>
              <a:gd name="f96" fmla="val 126003"/>
              <a:gd name="f97" fmla="val 485971"/>
              <a:gd name="f98" fmla="val 555559"/>
              <a:gd name="f99" fmla="val 611971"/>
              <a:gd name="f100" fmla="val 966769"/>
              <a:gd name="f101" fmla="val 910357"/>
              <a:gd name="f102" fmla="val 2"/>
              <a:gd name="f103" fmla="val 1726345"/>
              <a:gd name="f104" fmla="val 1782757"/>
              <a:gd name="f105" fmla="val 56414"/>
              <a:gd name="f106" fmla="val 126002"/>
              <a:gd name="f107" fmla="val 485970"/>
              <a:gd name="f108" fmla="val 555558"/>
              <a:gd name="f109" fmla="val 611970"/>
              <a:gd name="f110" fmla="val 1587169"/>
              <a:gd name="f111" fmla="val 1530757"/>
              <a:gd name="f112" fmla="val 1"/>
              <a:gd name="f113" fmla="val 2346745"/>
              <a:gd name="f114" fmla="val 2403157"/>
              <a:gd name="f115" fmla="val 56413"/>
              <a:gd name="f116" fmla="val 126001"/>
              <a:gd name="f117" fmla="val 485969"/>
              <a:gd name="f118" fmla="val 555557"/>
              <a:gd name="f119" fmla="val 611969"/>
              <a:gd name="f120" fmla="val 2207569"/>
              <a:gd name="f121" fmla="val 2151157"/>
              <a:gd name="f122" fmla="val 2967145"/>
              <a:gd name="f123" fmla="val 3023557"/>
              <a:gd name="f124" fmla="val 56412"/>
              <a:gd name="f125" fmla="val 126000"/>
              <a:gd name="f126" fmla="val 485968"/>
              <a:gd name="f127" fmla="val 555556"/>
              <a:gd name="f128" fmla="val 611968"/>
              <a:gd name="f129" fmla="val 2827969"/>
              <a:gd name="f130" fmla="val 2771557"/>
              <a:gd name="f131" fmla="*/ f0 1 3240000"/>
              <a:gd name="f132" fmla="*/ f1 1 3230531"/>
              <a:gd name="f133" fmla="val f2"/>
              <a:gd name="f134" fmla="val f3"/>
              <a:gd name="f135" fmla="val f4"/>
              <a:gd name="f136" fmla="+- f135 0 f133"/>
              <a:gd name="f137" fmla="+- f134 0 f133"/>
              <a:gd name="f138" fmla="*/ f137 1 3240000"/>
              <a:gd name="f139" fmla="*/ f136 1 3230531"/>
              <a:gd name="f140" fmla="*/ f133 1 f138"/>
              <a:gd name="f141" fmla="*/ f134 1 f138"/>
              <a:gd name="f142" fmla="*/ f133 1 f139"/>
              <a:gd name="f143" fmla="*/ f135 1 f139"/>
              <a:gd name="f144" fmla="*/ f140 f131 1"/>
              <a:gd name="f145" fmla="*/ f141 f131 1"/>
              <a:gd name="f146" fmla="*/ f143 f132 1"/>
              <a:gd name="f147" fmla="*/ f142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4" t="f147" r="f145" b="f146"/>
            <a:pathLst>
              <a:path w="3240000" h="323053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lnTo>
                  <a:pt x="f13" y="f12"/>
                </a:lnTo>
                <a:cubicBezTo>
                  <a:pt x="f14" y="f12"/>
                  <a:pt x="f15" y="f11"/>
                  <a:pt x="f15" y="f10"/>
                </a:cubicBezTo>
                <a:cubicBezTo>
                  <a:pt x="f15" y="f9"/>
                  <a:pt x="f14" y="f6"/>
                  <a:pt x="f13" y="f6"/>
                </a:cubicBezTo>
                <a:close/>
                <a:moveTo>
                  <a:pt x="f5" y="f16"/>
                </a:moveTo>
                <a:cubicBezTo>
                  <a:pt x="f7" y="f16"/>
                  <a:pt x="f8" y="f17"/>
                  <a:pt x="f8" y="f18"/>
                </a:cubicBezTo>
                <a:cubicBezTo>
                  <a:pt x="f8" y="f19"/>
                  <a:pt x="f7" y="f20"/>
                  <a:pt x="f5" y="f20"/>
                </a:cubicBezTo>
                <a:lnTo>
                  <a:pt x="f13" y="f20"/>
                </a:lnTo>
                <a:cubicBezTo>
                  <a:pt x="f14" y="f20"/>
                  <a:pt x="f15" y="f19"/>
                  <a:pt x="f15" y="f18"/>
                </a:cubicBezTo>
                <a:cubicBezTo>
                  <a:pt x="f15" y="f17"/>
                  <a:pt x="f14" y="f16"/>
                  <a:pt x="f13" y="f16"/>
                </a:cubicBezTo>
                <a:close/>
                <a:moveTo>
                  <a:pt x="f5" y="f21"/>
                </a:moveTo>
                <a:cubicBezTo>
                  <a:pt x="f7" y="f21"/>
                  <a:pt x="f8" y="f22"/>
                  <a:pt x="f8" y="f23"/>
                </a:cubicBezTo>
                <a:cubicBezTo>
                  <a:pt x="f8" y="f24"/>
                  <a:pt x="f7" y="f25"/>
                  <a:pt x="f5" y="f25"/>
                </a:cubicBezTo>
                <a:lnTo>
                  <a:pt x="f13" y="f25"/>
                </a:lnTo>
                <a:cubicBezTo>
                  <a:pt x="f14" y="f25"/>
                  <a:pt x="f15" y="f24"/>
                  <a:pt x="f15" y="f23"/>
                </a:cubicBezTo>
                <a:cubicBezTo>
                  <a:pt x="f15" y="f22"/>
                  <a:pt x="f14" y="f21"/>
                  <a:pt x="f13" y="f21"/>
                </a:cubicBezTo>
                <a:close/>
                <a:moveTo>
                  <a:pt x="f5" y="f26"/>
                </a:moveTo>
                <a:cubicBezTo>
                  <a:pt x="f7" y="f26"/>
                  <a:pt x="f8" y="f27"/>
                  <a:pt x="f8" y="f28"/>
                </a:cubicBezTo>
                <a:cubicBezTo>
                  <a:pt x="f8" y="f29"/>
                  <a:pt x="f7" y="f30"/>
                  <a:pt x="f5" y="f30"/>
                </a:cubicBezTo>
                <a:lnTo>
                  <a:pt x="f13" y="f30"/>
                </a:lnTo>
                <a:cubicBezTo>
                  <a:pt x="f14" y="f30"/>
                  <a:pt x="f15" y="f29"/>
                  <a:pt x="f15" y="f28"/>
                </a:cubicBezTo>
                <a:cubicBezTo>
                  <a:pt x="f15" y="f27"/>
                  <a:pt x="f14" y="f26"/>
                  <a:pt x="f13" y="f26"/>
                </a:cubicBezTo>
                <a:close/>
                <a:moveTo>
                  <a:pt x="f5" y="f31"/>
                </a:moveTo>
                <a:cubicBezTo>
                  <a:pt x="f7" y="f31"/>
                  <a:pt x="f8" y="f32"/>
                  <a:pt x="f8" y="f33"/>
                </a:cubicBezTo>
                <a:cubicBezTo>
                  <a:pt x="f8" y="f34"/>
                  <a:pt x="f7" y="f35"/>
                  <a:pt x="f5" y="f35"/>
                </a:cubicBezTo>
                <a:lnTo>
                  <a:pt x="f13" y="f35"/>
                </a:lnTo>
                <a:cubicBezTo>
                  <a:pt x="f14" y="f35"/>
                  <a:pt x="f15" y="f34"/>
                  <a:pt x="f15" y="f33"/>
                </a:cubicBezTo>
                <a:cubicBezTo>
                  <a:pt x="f15" y="f32"/>
                  <a:pt x="f14" y="f31"/>
                  <a:pt x="f13" y="f31"/>
                </a:cubicBezTo>
                <a:close/>
                <a:moveTo>
                  <a:pt x="f5" y="f36"/>
                </a:moveTo>
                <a:cubicBezTo>
                  <a:pt x="f7" y="f36"/>
                  <a:pt x="f8" y="f37"/>
                  <a:pt x="f8" y="f38"/>
                </a:cubicBezTo>
                <a:cubicBezTo>
                  <a:pt x="f8" y="f39"/>
                  <a:pt x="f7" y="f40"/>
                  <a:pt x="f5" y="f40"/>
                </a:cubicBezTo>
                <a:lnTo>
                  <a:pt x="f13" y="f40"/>
                </a:lnTo>
                <a:cubicBezTo>
                  <a:pt x="f14" y="f40"/>
                  <a:pt x="f15" y="f39"/>
                  <a:pt x="f15" y="f38"/>
                </a:cubicBezTo>
                <a:cubicBezTo>
                  <a:pt x="f15" y="f37"/>
                  <a:pt x="f14" y="f36"/>
                  <a:pt x="f13" y="f36"/>
                </a:cubicBezTo>
                <a:close/>
                <a:moveTo>
                  <a:pt x="f2" y="f41"/>
                </a:moveTo>
                <a:lnTo>
                  <a:pt x="f42" y="f41"/>
                </a:lnTo>
                <a:lnTo>
                  <a:pt x="f42" y="f43"/>
                </a:lnTo>
                <a:cubicBezTo>
                  <a:pt x="f42" y="f44"/>
                  <a:pt x="f45" y="f46"/>
                  <a:pt x="f47" y="f46"/>
                </a:cubicBezTo>
                <a:cubicBezTo>
                  <a:pt x="f48" y="f46"/>
                  <a:pt x="f49" y="f44"/>
                  <a:pt x="f49" y="f43"/>
                </a:cubicBezTo>
                <a:lnTo>
                  <a:pt x="f49" y="f41"/>
                </a:lnTo>
                <a:lnTo>
                  <a:pt x="f50" y="f41"/>
                </a:lnTo>
                <a:lnTo>
                  <a:pt x="f50" y="f51"/>
                </a:lnTo>
                <a:cubicBezTo>
                  <a:pt x="f50" y="f52"/>
                  <a:pt x="f53" y="f54"/>
                  <a:pt x="f55" y="f54"/>
                </a:cubicBezTo>
                <a:cubicBezTo>
                  <a:pt x="f56" y="f54"/>
                  <a:pt x="f57" y="f52"/>
                  <a:pt x="f57" y="f51"/>
                </a:cubicBezTo>
                <a:lnTo>
                  <a:pt x="f57" y="f41"/>
                </a:lnTo>
                <a:lnTo>
                  <a:pt x="f58" y="f41"/>
                </a:lnTo>
                <a:lnTo>
                  <a:pt x="f58" y="f59"/>
                </a:lnTo>
                <a:cubicBezTo>
                  <a:pt x="f58" y="f60"/>
                  <a:pt x="f61" y="f62"/>
                  <a:pt x="f63" y="f62"/>
                </a:cubicBezTo>
                <a:cubicBezTo>
                  <a:pt x="f64" y="f62"/>
                  <a:pt x="f65" y="f60"/>
                  <a:pt x="f65" y="f59"/>
                </a:cubicBezTo>
                <a:lnTo>
                  <a:pt x="f65" y="f41"/>
                </a:lnTo>
                <a:lnTo>
                  <a:pt x="f66" y="f41"/>
                </a:lnTo>
                <a:lnTo>
                  <a:pt x="f66" y="f67"/>
                </a:lnTo>
                <a:cubicBezTo>
                  <a:pt x="f66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41"/>
                </a:lnTo>
                <a:lnTo>
                  <a:pt x="f74" y="f41"/>
                </a:lnTo>
                <a:lnTo>
                  <a:pt x="f74" y="f75"/>
                </a:lnTo>
                <a:cubicBezTo>
                  <a:pt x="f74" y="f76"/>
                  <a:pt x="f77" y="f78"/>
                  <a:pt x="f79" y="f78"/>
                </a:cubicBezTo>
                <a:cubicBezTo>
                  <a:pt x="f80" y="f78"/>
                  <a:pt x="f81" y="f76"/>
                  <a:pt x="f81" y="f75"/>
                </a:cubicBezTo>
                <a:lnTo>
                  <a:pt x="f81" y="f41"/>
                </a:lnTo>
                <a:lnTo>
                  <a:pt x="f3" y="f41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47" y="f82"/>
                </a:moveTo>
                <a:cubicBezTo>
                  <a:pt x="f83" y="f82"/>
                  <a:pt x="f84" y="f85"/>
                  <a:pt x="f84" y="f86"/>
                </a:cubicBezTo>
                <a:lnTo>
                  <a:pt x="f84" y="f87"/>
                </a:lnTo>
                <a:cubicBezTo>
                  <a:pt x="f84" y="f88"/>
                  <a:pt x="f83" y="f89"/>
                  <a:pt x="f47" y="f89"/>
                </a:cubicBezTo>
                <a:cubicBezTo>
                  <a:pt x="f90" y="f89"/>
                  <a:pt x="f91" y="f88"/>
                  <a:pt x="f91" y="f87"/>
                </a:cubicBezTo>
                <a:lnTo>
                  <a:pt x="f91" y="f86"/>
                </a:lnTo>
                <a:cubicBezTo>
                  <a:pt x="f91" y="f85"/>
                  <a:pt x="f90" y="f82"/>
                  <a:pt x="f47" y="f82"/>
                </a:cubicBezTo>
                <a:close/>
                <a:moveTo>
                  <a:pt x="f55" y="f92"/>
                </a:moveTo>
                <a:cubicBezTo>
                  <a:pt x="f93" y="f92"/>
                  <a:pt x="f94" y="f95"/>
                  <a:pt x="f94" y="f96"/>
                </a:cubicBezTo>
                <a:lnTo>
                  <a:pt x="f94" y="f97"/>
                </a:lnTo>
                <a:cubicBezTo>
                  <a:pt x="f94" y="f98"/>
                  <a:pt x="f93" y="f99"/>
                  <a:pt x="f55" y="f99"/>
                </a:cubicBezTo>
                <a:cubicBezTo>
                  <a:pt x="f100" y="f99"/>
                  <a:pt x="f101" y="f98"/>
                  <a:pt x="f101" y="f97"/>
                </a:cubicBezTo>
                <a:lnTo>
                  <a:pt x="f101" y="f96"/>
                </a:lnTo>
                <a:cubicBezTo>
                  <a:pt x="f101" y="f95"/>
                  <a:pt x="f100" y="f92"/>
                  <a:pt x="f55" y="f92"/>
                </a:cubicBezTo>
                <a:close/>
                <a:moveTo>
                  <a:pt x="f63" y="f102"/>
                </a:moveTo>
                <a:cubicBezTo>
                  <a:pt x="f103" y="f102"/>
                  <a:pt x="f104" y="f105"/>
                  <a:pt x="f104" y="f106"/>
                </a:cubicBezTo>
                <a:lnTo>
                  <a:pt x="f104" y="f107"/>
                </a:lnTo>
                <a:cubicBezTo>
                  <a:pt x="f104" y="f108"/>
                  <a:pt x="f103" y="f109"/>
                  <a:pt x="f63" y="f109"/>
                </a:cubicBezTo>
                <a:cubicBezTo>
                  <a:pt x="f110" y="f109"/>
                  <a:pt x="f111" y="f108"/>
                  <a:pt x="f111" y="f107"/>
                </a:cubicBezTo>
                <a:lnTo>
                  <a:pt x="f111" y="f106"/>
                </a:lnTo>
                <a:cubicBezTo>
                  <a:pt x="f111" y="f105"/>
                  <a:pt x="f110" y="f102"/>
                  <a:pt x="f63" y="f102"/>
                </a:cubicBezTo>
                <a:close/>
                <a:moveTo>
                  <a:pt x="f71" y="f112"/>
                </a:moveTo>
                <a:cubicBezTo>
                  <a:pt x="f113" y="f112"/>
                  <a:pt x="f114" y="f115"/>
                  <a:pt x="f114" y="f116"/>
                </a:cubicBezTo>
                <a:lnTo>
                  <a:pt x="f114" y="f117"/>
                </a:lnTo>
                <a:cubicBezTo>
                  <a:pt x="f114" y="f118"/>
                  <a:pt x="f113" y="f119"/>
                  <a:pt x="f71" y="f119"/>
                </a:cubicBezTo>
                <a:cubicBezTo>
                  <a:pt x="f120" y="f119"/>
                  <a:pt x="f121" y="f118"/>
                  <a:pt x="f121" y="f117"/>
                </a:cubicBezTo>
                <a:lnTo>
                  <a:pt x="f121" y="f116"/>
                </a:lnTo>
                <a:cubicBezTo>
                  <a:pt x="f121" y="f115"/>
                  <a:pt x="f120" y="f112"/>
                  <a:pt x="f71" y="f112"/>
                </a:cubicBezTo>
                <a:close/>
                <a:moveTo>
                  <a:pt x="f79" y="f2"/>
                </a:moveTo>
                <a:cubicBezTo>
                  <a:pt x="f122" y="f2"/>
                  <a:pt x="f123" y="f124"/>
                  <a:pt x="f123" y="f125"/>
                </a:cubicBezTo>
                <a:lnTo>
                  <a:pt x="f123" y="f126"/>
                </a:lnTo>
                <a:cubicBezTo>
                  <a:pt x="f123" y="f127"/>
                  <a:pt x="f122" y="f128"/>
                  <a:pt x="f79" y="f128"/>
                </a:cubicBezTo>
                <a:cubicBezTo>
                  <a:pt x="f129" y="f128"/>
                  <a:pt x="f130" y="f127"/>
                  <a:pt x="f130" y="f126"/>
                </a:cubicBezTo>
                <a:lnTo>
                  <a:pt x="f130" y="f125"/>
                </a:lnTo>
                <a:cubicBezTo>
                  <a:pt x="f130" y="f124"/>
                  <a:pt x="f129" y="f2"/>
                  <a:pt x="f79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2DA36E9-90EE-D091-8F86-67690945B623}"/>
              </a:ext>
            </a:extLst>
          </p:cNvPr>
          <p:cNvSpPr/>
          <p:nvPr/>
        </p:nvSpPr>
        <p:spPr>
          <a:xfrm>
            <a:off x="5213122" y="1139040"/>
            <a:ext cx="353671" cy="35367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01869"/>
              <a:gd name="f5" fmla="val 2055482"/>
              <a:gd name="f6" fmla="val 869869"/>
              <a:gd name="f7" fmla="val 2919482"/>
              <a:gd name="f8" fmla="val 1121949"/>
              <a:gd name="f9" fmla="val 1695482"/>
              <a:gd name="f10" fmla="val 1589949"/>
              <a:gd name="f11" fmla="val 1842029"/>
              <a:gd name="f12" fmla="val 1335482"/>
              <a:gd name="f13" fmla="val 2310029"/>
              <a:gd name="f14" fmla="val 2562109"/>
              <a:gd name="f15" fmla="val 975482"/>
              <a:gd name="f16" fmla="val 3030109"/>
              <a:gd name="f17" fmla="val 2321888"/>
              <a:gd name="f18" fmla="val 224805"/>
              <a:gd name="f19" fmla="val 2880631"/>
              <a:gd name="f20" fmla="val 247420"/>
              <a:gd name="f21" fmla="val 2620844"/>
              <a:gd name="f22" fmla="val 742612"/>
              <a:gd name="f23" fmla="val 2546105"/>
              <a:gd name="f24" fmla="val 613161"/>
              <a:gd name="f25" fmla="val 541555"/>
              <a:gd name="f26" fmla="val 1770488"/>
              <a:gd name="f27" fmla="val 392077"/>
              <a:gd name="f28" fmla="val 1511585"/>
              <a:gd name="f29" fmla="val 2396627"/>
              <a:gd name="f30" fmla="val 354257"/>
              <a:gd name="f31" fmla="val 180000"/>
              <a:gd name="f32" fmla="val 3059999"/>
              <a:gd name="f33" fmla="val 3239999"/>
              <a:gd name="f34" fmla="*/ f0 1 3240000"/>
              <a:gd name="f35" fmla="*/ f1 1 3240000"/>
              <a:gd name="f36" fmla="val f2"/>
              <a:gd name="f37" fmla="val f3"/>
              <a:gd name="f38" fmla="+- f37 0 f36"/>
              <a:gd name="f39" fmla="*/ f38 1 3240000"/>
              <a:gd name="f40" fmla="*/ f36 1 f39"/>
              <a:gd name="f41" fmla="*/ f37 1 f39"/>
              <a:gd name="f42" fmla="*/ f40 f34 1"/>
              <a:gd name="f43" fmla="*/ f41 f34 1"/>
              <a:gd name="f44" fmla="*/ f41 f35 1"/>
              <a:gd name="f45" fmla="*/ f40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2" t="f45" r="f43" b="f44"/>
            <a:pathLst>
              <a:path w="3240000" h="3240000">
                <a:moveTo>
                  <a:pt x="f4" y="f5"/>
                </a:moveTo>
                <a:lnTo>
                  <a:pt x="f6" y="f5"/>
                </a:lnTo>
                <a:lnTo>
                  <a:pt x="f6" y="f7"/>
                </a:lnTo>
                <a:lnTo>
                  <a:pt x="f4" y="f7"/>
                </a:lnTo>
                <a:close/>
                <a:moveTo>
                  <a:pt x="f8" y="f9"/>
                </a:moveTo>
                <a:lnTo>
                  <a:pt x="f10" y="f9"/>
                </a:lnTo>
                <a:lnTo>
                  <a:pt x="f10" y="f7"/>
                </a:lnTo>
                <a:lnTo>
                  <a:pt x="f8" y="f7"/>
                </a:lnTo>
                <a:close/>
                <a:moveTo>
                  <a:pt x="f11" y="f12"/>
                </a:moveTo>
                <a:lnTo>
                  <a:pt x="f13" y="f12"/>
                </a:lnTo>
                <a:lnTo>
                  <a:pt x="f13" y="f7"/>
                </a:lnTo>
                <a:lnTo>
                  <a:pt x="f11" y="f7"/>
                </a:lnTo>
                <a:close/>
                <a:moveTo>
                  <a:pt x="f14" y="f15"/>
                </a:moveTo>
                <a:lnTo>
                  <a:pt x="f16" y="f15"/>
                </a:lnTo>
                <a:lnTo>
                  <a:pt x="f16" y="f7"/>
                </a:lnTo>
                <a:lnTo>
                  <a:pt x="f14" y="f7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close/>
                <a:moveTo>
                  <a:pt x="f2" y="f2"/>
                </a:moveTo>
                <a:lnTo>
                  <a:pt x="f31" y="f2"/>
                </a:ln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1" y="f33"/>
                </a:lnTo>
                <a:lnTo>
                  <a:pt x="f31" y="f3"/>
                </a:lnTo>
                <a:lnTo>
                  <a:pt x="f2" y="f3"/>
                </a:lnTo>
                <a:lnTo>
                  <a:pt x="f2" y="f33"/>
                </a:lnTo>
                <a:lnTo>
                  <a:pt x="f2" y="f32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DB6237F9-05A1-A400-C11C-D323A81D1DEA}"/>
              </a:ext>
            </a:extLst>
          </p:cNvPr>
          <p:cNvSpPr/>
          <p:nvPr/>
        </p:nvSpPr>
        <p:spPr>
          <a:xfrm rot="5400013">
            <a:off x="5803266" y="1139041"/>
            <a:ext cx="354147" cy="353671"/>
          </a:xfrm>
          <a:custGeom>
            <a:avLst/>
            <a:gdLst>
              <a:gd name="f0" fmla="val w"/>
              <a:gd name="f1" fmla="val h"/>
              <a:gd name="f2" fmla="val 0"/>
              <a:gd name="f3" fmla="val 3244313"/>
              <a:gd name="f4" fmla="val 3240000"/>
              <a:gd name="f5" fmla="val 2055482"/>
              <a:gd name="f6" fmla="val 677891"/>
              <a:gd name="f7" fmla="val 209891"/>
              <a:gd name="f8" fmla="val 2919482"/>
              <a:gd name="f9" fmla="val 1695482"/>
              <a:gd name="f10" fmla="val 1397971"/>
              <a:gd name="f11" fmla="val 929971"/>
              <a:gd name="f12" fmla="val 1335482"/>
              <a:gd name="f13" fmla="val 2118051"/>
              <a:gd name="f14" fmla="val 1650051"/>
              <a:gd name="f15" fmla="val 975482"/>
              <a:gd name="f16" fmla="val 2838131"/>
              <a:gd name="f17" fmla="val 2370131"/>
              <a:gd name="f18" fmla="val 10788"/>
              <a:gd name="f19" fmla="val 2651034"/>
              <a:gd name="f20" fmla="val 1168116"/>
              <a:gd name="f21" fmla="val 646484"/>
              <a:gd name="f22" fmla="val 1038664"/>
              <a:gd name="f23" fmla="val 571745"/>
              <a:gd name="f24" fmla="val 1533856"/>
              <a:gd name="f25" fmla="val 311959"/>
              <a:gd name="f26" fmla="val 1556471"/>
              <a:gd name="f27" fmla="val 870701"/>
              <a:gd name="f28" fmla="val 1427019"/>
              <a:gd name="f29" fmla="val 795962"/>
              <a:gd name="f30" fmla="val 269691"/>
              <a:gd name="f31" fmla="val 2800512"/>
              <a:gd name="f32" fmla="val 3060000"/>
              <a:gd name="f33" fmla="val 3064313"/>
              <a:gd name="f34" fmla="*/ f0 1 3244313"/>
              <a:gd name="f35" fmla="*/ f1 1 3240000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3244313"/>
              <a:gd name="f42" fmla="*/ f39 1 3240000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3244313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lnTo>
                  <a:pt x="f9" y="f11"/>
                </a:lnTo>
                <a:lnTo>
                  <a:pt x="f8" y="f11"/>
                </a:lnTo>
                <a:lnTo>
                  <a:pt x="f8" y="f10"/>
                </a:lnTo>
                <a:close/>
                <a:moveTo>
                  <a:pt x="f12" y="f13"/>
                </a:moveTo>
                <a:lnTo>
                  <a:pt x="f12" y="f14"/>
                </a:lnTo>
                <a:lnTo>
                  <a:pt x="f8" y="f14"/>
                </a:lnTo>
                <a:lnTo>
                  <a:pt x="f8" y="f13"/>
                </a:lnTo>
                <a:close/>
                <a:moveTo>
                  <a:pt x="f15" y="f16"/>
                </a:moveTo>
                <a:lnTo>
                  <a:pt x="f15" y="f17"/>
                </a:lnTo>
                <a:lnTo>
                  <a:pt x="f8" y="f17"/>
                </a:lnTo>
                <a:lnTo>
                  <a:pt x="f8" y="f16"/>
                </a:lnTo>
                <a:close/>
                <a:moveTo>
                  <a:pt x="f18" y="f19"/>
                </a:move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close/>
                <a:moveTo>
                  <a:pt x="f2" y="f4"/>
                </a:moveTo>
                <a:lnTo>
                  <a:pt x="f2" y="f32"/>
                </a:lnTo>
                <a:lnTo>
                  <a:pt x="f33" y="f32"/>
                </a:lnTo>
                <a:lnTo>
                  <a:pt x="f33" y="f2"/>
                </a:lnTo>
                <a:lnTo>
                  <a:pt x="f3" y="f2"/>
                </a:lnTo>
                <a:lnTo>
                  <a:pt x="f3" y="f4"/>
                </a:lnTo>
                <a:lnTo>
                  <a:pt x="f4" y="f4"/>
                </a:lnTo>
                <a:lnTo>
                  <a:pt x="f33" y="f4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2" name="Pie 24">
            <a:extLst>
              <a:ext uri="{FF2B5EF4-FFF2-40B4-BE49-F238E27FC236}">
                <a16:creationId xmlns:a16="http://schemas.microsoft.com/office/drawing/2014/main" id="{46734B62-874D-FD0C-A6BD-929C1C993B72}"/>
              </a:ext>
            </a:extLst>
          </p:cNvPr>
          <p:cNvSpPr/>
          <p:nvPr/>
        </p:nvSpPr>
        <p:spPr>
          <a:xfrm>
            <a:off x="5107445" y="3464240"/>
            <a:ext cx="384889" cy="382758"/>
          </a:xfrm>
          <a:custGeom>
            <a:avLst/>
            <a:gdLst>
              <a:gd name="f0" fmla="val w"/>
              <a:gd name="f1" fmla="val h"/>
              <a:gd name="f2" fmla="val 0"/>
              <a:gd name="f3" fmla="val 3228711"/>
              <a:gd name="f4" fmla="val 3210836"/>
              <a:gd name="f5" fmla="val 351626"/>
              <a:gd name="f6" fmla="val 695968"/>
              <a:gd name="f7" fmla="val 1548007"/>
              <a:gd name="f8" fmla="val 1678300"/>
              <a:gd name="f9" fmla="val 236194"/>
              <a:gd name="f10" fmla="val 2500159"/>
              <a:gd name="f11" fmla="val -116985"/>
              <a:gd name="f12" fmla="val 1936431"/>
              <a:gd name="f13" fmla="val -70514"/>
              <a:gd name="f14" fmla="val 1210092"/>
              <a:gd name="f15" fmla="val 1957429"/>
              <a:gd name="f16" fmla="val 262366"/>
              <a:gd name="f17" fmla="val 2634256"/>
              <a:gd name="f18" fmla="val 359480"/>
              <a:gd name="f19" fmla="val 3156733"/>
              <a:gd name="f20" fmla="val 907132"/>
              <a:gd name="f21" fmla="val 3221913"/>
              <a:gd name="f22" fmla="val 1587776"/>
              <a:gd name="f23" fmla="val 3287093"/>
              <a:gd name="f24" fmla="val 2268421"/>
              <a:gd name="f25" fmla="val 2878048"/>
              <a:gd name="f26" fmla="val 2905277"/>
              <a:gd name="f27" fmla="val 2231953"/>
              <a:gd name="f28" fmla="val 3129078"/>
              <a:gd name="f29" fmla="val 1585858"/>
              <a:gd name="f30" fmla="val 3352879"/>
              <a:gd name="f31" fmla="val 870522"/>
              <a:gd name="f32" fmla="val 3105497"/>
              <a:gd name="f33" fmla="val 500715"/>
              <a:gd name="f34" fmla="val 2530372"/>
              <a:gd name="f35" fmla="val 1746987"/>
              <a:gd name="f36" fmla="val 1729019"/>
              <a:gd name="f37" fmla="val 1604447"/>
              <a:gd name="f38" fmla="val 200"/>
              <a:gd name="f39" fmla="val 1665125"/>
              <a:gd name="f40" fmla="val -778"/>
              <a:gd name="f41" fmla="val 1726175"/>
              <a:gd name="f42" fmla="val 1809"/>
              <a:gd name="f43" fmla="val 1787307"/>
              <a:gd name="f44" fmla="val 8072"/>
              <a:gd name="f45" fmla="val 1629532"/>
              <a:gd name="f46" fmla="val 1548011"/>
              <a:gd name="f47" fmla="val 483856"/>
              <a:gd name="f48" fmla="val 506987"/>
              <a:gd name="f49" fmla="val 773141"/>
              <a:gd name="f50" fmla="val 188622"/>
              <a:gd name="f51" fmla="val 1179697"/>
              <a:gd name="f52" fmla="val 7051"/>
              <a:gd name="f53" fmla="*/ f0 1 3228711"/>
              <a:gd name="f54" fmla="*/ f1 1 3210836"/>
              <a:gd name="f55" fmla="val f2"/>
              <a:gd name="f56" fmla="val f3"/>
              <a:gd name="f57" fmla="val f4"/>
              <a:gd name="f58" fmla="+- f57 0 f55"/>
              <a:gd name="f59" fmla="+- f56 0 f55"/>
              <a:gd name="f60" fmla="*/ f59 1 3228711"/>
              <a:gd name="f61" fmla="*/ f58 1 3210836"/>
              <a:gd name="f62" fmla="*/ f55 1 f60"/>
              <a:gd name="f63" fmla="*/ f56 1 f60"/>
              <a:gd name="f64" fmla="*/ f55 1 f61"/>
              <a:gd name="f65" fmla="*/ f57 1 f61"/>
              <a:gd name="f66" fmla="*/ f62 f53 1"/>
              <a:gd name="f67" fmla="*/ f63 f53 1"/>
              <a:gd name="f68" fmla="*/ f65 f54 1"/>
              <a:gd name="f69" fmla="*/ f64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6" t="f69" r="f67" b="f68"/>
            <a:pathLst>
              <a:path w="3228711" h="3210836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cubicBezTo>
                  <a:pt x="f11" y="f12"/>
                  <a:pt x="f13" y="f14"/>
                  <a:pt x="f5" y="f6"/>
                </a:cubicBezTo>
                <a:close/>
                <a:moveTo>
                  <a:pt x="f15" y="f16"/>
                </a:move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35" y="f36"/>
                </a:lnTo>
                <a:close/>
                <a:moveTo>
                  <a:pt x="f37" y="f38"/>
                </a:moveTo>
                <a:cubicBezTo>
                  <a:pt x="f39" y="f40"/>
                  <a:pt x="f41" y="f42"/>
                  <a:pt x="f43" y="f44"/>
                </a:cubicBezTo>
                <a:lnTo>
                  <a:pt x="f45" y="f46"/>
                </a:lnTo>
                <a:lnTo>
                  <a:pt x="f47" y="f48"/>
                </a:lnTo>
                <a:cubicBezTo>
                  <a:pt x="f49" y="f50"/>
                  <a:pt x="f51" y="f52"/>
                  <a:pt x="f37" y="f38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3" name="Block Arc 14">
            <a:extLst>
              <a:ext uri="{FF2B5EF4-FFF2-40B4-BE49-F238E27FC236}">
                <a16:creationId xmlns:a16="http://schemas.microsoft.com/office/drawing/2014/main" id="{D0AD22A2-68CA-84D5-D193-47388A4BAA93}"/>
              </a:ext>
            </a:extLst>
          </p:cNvPr>
          <p:cNvSpPr/>
          <p:nvPr/>
        </p:nvSpPr>
        <p:spPr>
          <a:xfrm rot="16200004">
            <a:off x="6394015" y="1102958"/>
            <a:ext cx="425552" cy="425826"/>
          </a:xfrm>
          <a:custGeom>
            <a:avLst/>
            <a:gdLst>
              <a:gd name="f0" fmla="val w"/>
              <a:gd name="f1" fmla="val h"/>
              <a:gd name="f2" fmla="val 0"/>
              <a:gd name="f3" fmla="val 3185463"/>
              <a:gd name="f4" fmla="val 3187558"/>
              <a:gd name="f5" fmla="val 764000"/>
              <a:gd name="f6" fmla="val 2343999"/>
              <a:gd name="f7" fmla="val 566798"/>
              <a:gd name="f8" fmla="val 2256389"/>
              <a:gd name="f9" fmla="val 385374"/>
              <a:gd name="f10" fmla="val 2134753"/>
              <a:gd name="f11" fmla="val 230072"/>
              <a:gd name="f12" fmla="val 1981662"/>
              <a:gd name="f13" fmla="val 297001"/>
              <a:gd name="f14" fmla="val 2223876"/>
              <a:gd name="f15" fmla="val 428049"/>
              <a:gd name="f16" fmla="val 2439341"/>
              <a:gd name="f17" fmla="val 603989"/>
              <a:gd name="f18" fmla="val 2608945"/>
              <a:gd name="f19" fmla="val 667739"/>
              <a:gd name="f20" fmla="val 2525681"/>
              <a:gd name="f21" fmla="val 720588"/>
              <a:gd name="f22" fmla="val 2436567"/>
              <a:gd name="f23" fmla="val 783530"/>
              <a:gd name="f24" fmla="val 862903"/>
              <a:gd name="f25" fmla="val 737619"/>
              <a:gd name="f26" fmla="val 760936"/>
              <a:gd name="f27" fmla="val 681240"/>
              <a:gd name="f28" fmla="val 662513"/>
              <a:gd name="f29" fmla="val 611676"/>
              <a:gd name="f30" fmla="val 571152"/>
              <a:gd name="f31" fmla="val 419218"/>
              <a:gd name="f32" fmla="val 754019"/>
              <a:gd name="f33" fmla="val 279227"/>
              <a:gd name="f34" fmla="val 991173"/>
              <a:gd name="f35" fmla="val 215545"/>
              <a:gd name="f36" fmla="val 1258034"/>
              <a:gd name="f37" fmla="val 378729"/>
              <a:gd name="f38" fmla="val 1090139"/>
              <a:gd name="f39" fmla="val 571934"/>
              <a:gd name="f40" fmla="val 956907"/>
              <a:gd name="f41" fmla="val 935657"/>
              <a:gd name="f42" fmla="val 1673146"/>
              <a:gd name="f43" fmla="val 227023"/>
              <a:gd name="f44" fmla="val 393068"/>
              <a:gd name="f45" fmla="val 1882941"/>
              <a:gd name="f46" fmla="val 605618"/>
              <a:gd name="f47" fmla="val 2045968"/>
              <a:gd name="f48" fmla="val 844267"/>
              <a:gd name="f49" fmla="val 2153109"/>
              <a:gd name="f50" fmla="val 897907"/>
              <a:gd name="f51" fmla="val 1997390"/>
              <a:gd name="f52" fmla="val 928862"/>
              <a:gd name="f53" fmla="val 1835739"/>
              <a:gd name="f54" fmla="val 935928"/>
              <a:gd name="f55" fmla="val 1493146"/>
              <a:gd name="f56" fmla="val 928922"/>
              <a:gd name="f57" fmla="val 1345638"/>
              <a:gd name="f58" fmla="val 902278"/>
              <a:gd name="f59" fmla="val 1198995"/>
              <a:gd name="f60" fmla="val 856775"/>
              <a:gd name="f61" fmla="val 1056956"/>
              <a:gd name="f62" fmla="val 636768"/>
              <a:gd name="f63" fmla="val 1156959"/>
              <a:gd name="f64" fmla="val 439487"/>
              <a:gd name="f65" fmla="val 1304654"/>
              <a:gd name="f66" fmla="val 281464"/>
              <a:gd name="f67" fmla="val 1469785"/>
              <a:gd name="f68" fmla="val 2515107"/>
              <a:gd name="f69" fmla="val 1283000"/>
              <a:gd name="f70" fmla="val 2508124"/>
              <a:gd name="f71" fmla="val 1100523"/>
              <a:gd name="f72" fmla="val 2472287"/>
              <a:gd name="f73" fmla="val 927628"/>
              <a:gd name="f74" fmla="val 2411229"/>
              <a:gd name="f75" fmla="val 876831"/>
              <a:gd name="f76" fmla="val 2520843"/>
              <a:gd name="f77" fmla="val 814172"/>
              <a:gd name="f78" fmla="val 2626182"/>
              <a:gd name="f79" fmla="val 738220"/>
              <a:gd name="f80" fmla="val 2724387"/>
              <a:gd name="f81" fmla="val 944637"/>
              <a:gd name="f82" fmla="val 2881665"/>
              <a:gd name="f83" fmla="val 1196120"/>
              <a:gd name="f84" fmla="val 2982471"/>
              <a:gd name="f85" fmla="val 3005418"/>
              <a:gd name="f86" fmla="val 1112275"/>
              <a:gd name="f87" fmla="val 1105327"/>
              <a:gd name="f88" fmla="val 1858153"/>
              <a:gd name="f89" fmla="val 1070032"/>
              <a:gd name="f90" fmla="val 2042144"/>
              <a:gd name="f91" fmla="val 1008001"/>
              <a:gd name="f92" fmla="val 2219039"/>
              <a:gd name="f93" fmla="val 1155519"/>
              <a:gd name="f94" fmla="val 2270408"/>
              <a:gd name="f95" fmla="val 1310845"/>
              <a:gd name="f96" fmla="val 2300826"/>
              <a:gd name="f97" fmla="val 2307834"/>
              <a:gd name="f98" fmla="val 898989"/>
              <a:gd name="f99" fmla="val 1315103"/>
              <a:gd name="f100" fmla="val 907762"/>
              <a:gd name="f101" fmla="val 1164166"/>
              <a:gd name="f102" fmla="val 938783"/>
              <a:gd name="f103" fmla="val 1020939"/>
              <a:gd name="f104" fmla="val 990066"/>
              <a:gd name="f105" fmla="val 1074574"/>
              <a:gd name="f106" fmla="val 1153655"/>
              <a:gd name="f107" fmla="val 1105461"/>
              <a:gd name="f108" fmla="val 1322925"/>
              <a:gd name="f109" fmla="val 1112368"/>
              <a:gd name="f110" fmla="val 182141"/>
              <a:gd name="f111" fmla="val 1199839"/>
              <a:gd name="f112" fmla="val 204777"/>
              <a:gd name="f113" fmla="val 951477"/>
              <a:gd name="f114" fmla="val 303168"/>
              <a:gd name="f115" fmla="val 746615"/>
              <a:gd name="f116" fmla="val 456764"/>
              <a:gd name="f117" fmla="val 828296"/>
              <a:gd name="f118" fmla="val 562801"/>
              <a:gd name="f119" fmla="val 894225"/>
              <a:gd name="f120" fmla="val 677310"/>
              <a:gd name="f121" fmla="val 947434"/>
              <a:gd name="f122" fmla="val 796072"/>
              <a:gd name="f123" fmla="val 1113886"/>
              <a:gd name="f124" fmla="val 736067"/>
              <a:gd name="f125" fmla="val 1289644"/>
              <a:gd name="f126" fmla="val 700323"/>
              <a:gd name="f127" fmla="val 691530"/>
              <a:gd name="f128" fmla="val 2150063"/>
              <a:gd name="f129" fmla="val 992171"/>
              <a:gd name="f130" fmla="val 1990712"/>
              <a:gd name="f131" fmla="val 935501"/>
              <a:gd name="f132" fmla="val 1822242"/>
              <a:gd name="f133" fmla="val 902595"/>
              <a:gd name="f134" fmla="val 1649785"/>
              <a:gd name="f135" fmla="val 897224"/>
              <a:gd name="f136" fmla="val 2063712"/>
              <a:gd name="f137" fmla="val 2069089"/>
              <a:gd name="f138" fmla="val 1323887"/>
              <a:gd name="f139" fmla="val 2098366"/>
              <a:gd name="f140" fmla="val 1155330"/>
              <a:gd name="f141" fmla="val 2168848"/>
              <a:gd name="f142" fmla="val 2199110"/>
              <a:gd name="f143" fmla="val 2108555"/>
              <a:gd name="f144" fmla="val 2028681"/>
              <a:gd name="f145" fmla="val 2073581"/>
              <a:gd name="f146" fmla="val 1851532"/>
              <a:gd name="f147" fmla="val 2065295"/>
              <a:gd name="f148" fmla="val 2307299"/>
              <a:gd name="f149" fmla="val 1829404"/>
              <a:gd name="f150" fmla="val 2299517"/>
              <a:gd name="f151" fmla="val 2004315"/>
              <a:gd name="f152" fmla="val 2261965"/>
              <a:gd name="f153" fmla="val 2422394"/>
              <a:gd name="f154" fmla="val 446879"/>
              <a:gd name="f155" fmla="val 2204309"/>
              <a:gd name="f156" fmla="val 287209"/>
              <a:gd name="f157" fmla="val 1938140"/>
              <a:gd name="f158" fmla="val 189883"/>
              <a:gd name="f159" fmla="val 178919"/>
              <a:gd name="f160" fmla="val 689876"/>
              <a:gd name="f161" fmla="val 1846998"/>
              <a:gd name="f162" fmla="val 695154"/>
              <a:gd name="f163" fmla="val 2039668"/>
              <a:gd name="f164" fmla="val 732502"/>
              <a:gd name="f165" fmla="val 2221721"/>
              <a:gd name="f166" fmla="val 797410"/>
              <a:gd name="f167" fmla="val 2275056"/>
              <a:gd name="f168" fmla="val 675360"/>
              <a:gd name="f169" fmla="val 2341760"/>
              <a:gd name="f170" fmla="val 557662"/>
              <a:gd name="f171" fmla="val 2447278"/>
              <a:gd name="f172" fmla="val 2722123"/>
              <a:gd name="f173" fmla="val 2366121"/>
              <a:gd name="f174" fmla="val 2618714"/>
              <a:gd name="f175" fmla="val 2299534"/>
              <a:gd name="f176" fmla="val 2507403"/>
              <a:gd name="f177" fmla="val 2246145"/>
              <a:gd name="f178" fmla="val 2391362"/>
              <a:gd name="f179" fmla="val 2057375"/>
              <a:gd name="f180" fmla="val 2464119"/>
              <a:gd name="f181" fmla="val 1856285"/>
              <a:gd name="f182" fmla="val 2506958"/>
              <a:gd name="f183" fmla="val 2514779"/>
              <a:gd name="f184" fmla="val 3008639"/>
              <a:gd name="f185" fmla="val 1949198"/>
              <a:gd name="f186" fmla="val 2997255"/>
              <a:gd name="f187" fmla="val 2224691"/>
              <a:gd name="f188" fmla="val 2892757"/>
              <a:gd name="f189" fmla="val 2878934"/>
              <a:gd name="f190" fmla="val 2723190"/>
              <a:gd name="f191" fmla="val 1307255"/>
              <a:gd name="f192" fmla="val 2529440"/>
              <a:gd name="f193" fmla="val 1161128"/>
              <a:gd name="f194" fmla="val 2313862"/>
              <a:gd name="f195" fmla="val 1060620"/>
              <a:gd name="f196" fmla="val 2270535"/>
              <a:gd name="f197" fmla="val 1201714"/>
              <a:gd name="f198" fmla="val 2245604"/>
              <a:gd name="f199" fmla="val 1347104"/>
              <a:gd name="f200" fmla="val 2240109"/>
              <a:gd name="f201" fmla="val 2890636"/>
              <a:gd name="f202" fmla="val 2241814"/>
              <a:gd name="f203" fmla="val 2249736"/>
              <a:gd name="f204" fmla="val 1827102"/>
              <a:gd name="f205" fmla="val 2279520"/>
              <a:gd name="f206" fmla="val 1979973"/>
              <a:gd name="f207" fmla="val 2329964"/>
              <a:gd name="f208" fmla="val 2127513"/>
              <a:gd name="f209" fmla="val 2545677"/>
              <a:gd name="f210" fmla="val 2019923"/>
              <a:gd name="f211" fmla="val 2738160"/>
              <a:gd name="f212" fmla="val 1866413"/>
              <a:gd name="f213" fmla="val 2973035"/>
              <a:gd name="f214" fmla="val 1284386"/>
              <a:gd name="f215" fmla="val 2912066"/>
              <a:gd name="f216" fmla="val 1001840"/>
              <a:gd name="f217" fmla="val 2765308"/>
              <a:gd name="f218" fmla="val 751379"/>
              <a:gd name="f219" fmla="val 2561381"/>
              <a:gd name="f220" fmla="val 561108"/>
              <a:gd name="f221" fmla="val 2489321"/>
              <a:gd name="f222" fmla="val 656437"/>
              <a:gd name="f223" fmla="val 2431363"/>
              <a:gd name="f224" fmla="val 759225"/>
              <a:gd name="f225" fmla="val 2384553"/>
              <a:gd name="f226" fmla="val 865647"/>
              <a:gd name="f227" fmla="val 2604520"/>
              <a:gd name="f228" fmla="val 964977"/>
              <a:gd name="f229" fmla="val 2804622"/>
              <a:gd name="f230" fmla="val 1106677"/>
              <a:gd name="f231" fmla="val 2974277"/>
              <a:gd name="f232" fmla="val 1897328"/>
              <a:gd name="f233" fmla="val 2812488"/>
              <a:gd name="f234" fmla="val 2073933"/>
              <a:gd name="f235" fmla="val 2619878"/>
              <a:gd name="f236" fmla="val 2216690"/>
              <a:gd name="f237" fmla="val 2407486"/>
              <a:gd name="f238" fmla="val 2319665"/>
              <a:gd name="f239" fmla="val 2454169"/>
              <a:gd name="f240" fmla="val 2420503"/>
              <a:gd name="f241" fmla="val 2511856"/>
              <a:gd name="f242" fmla="val 2517376"/>
              <a:gd name="f243" fmla="val 2582047"/>
              <a:gd name="f244" fmla="val 2607468"/>
              <a:gd name="f245" fmla="val 2776399"/>
              <a:gd name="f246" fmla="val 2417974"/>
              <a:gd name="f247" fmla="val 2916061"/>
              <a:gd name="f248" fmla="val 2172750"/>
              <a:gd name="f249" fmla="val 1593779"/>
              <a:gd name="f250" fmla="val 2473999"/>
              <a:gd name="f251" fmla="val 2471904"/>
              <a:gd name="f252" fmla="val 1591684"/>
              <a:gd name="f253" fmla="val 738111"/>
              <a:gd name="f254" fmla="val 41261"/>
              <a:gd name="f255" fmla="val 2516549"/>
              <a:gd name="f256" fmla="val 1913"/>
              <a:gd name="f257" fmla="val 2750"/>
              <a:gd name="f258" fmla="val 50490"/>
              <a:gd name="f259" fmla="val 700174"/>
              <a:gd name="f260" fmla="val 679654"/>
              <a:gd name="f261" fmla="val 64473"/>
              <a:gd name="f262" fmla="val 6156"/>
              <a:gd name="f263" fmla="val 2934"/>
              <a:gd name="f264" fmla="val 2503127"/>
              <a:gd name="f265" fmla="val 31654"/>
              <a:gd name="f266" fmla="val 733032"/>
              <a:gd name="f267" fmla="*/ f0 1 3185463"/>
              <a:gd name="f268" fmla="*/ f1 1 3187558"/>
              <a:gd name="f269" fmla="val f2"/>
              <a:gd name="f270" fmla="val f3"/>
              <a:gd name="f271" fmla="val f4"/>
              <a:gd name="f272" fmla="+- f271 0 f269"/>
              <a:gd name="f273" fmla="+- f270 0 f269"/>
              <a:gd name="f274" fmla="*/ f273 1 3185463"/>
              <a:gd name="f275" fmla="*/ f272 1 3187558"/>
              <a:gd name="f276" fmla="*/ f269 1 f274"/>
              <a:gd name="f277" fmla="*/ f270 1 f274"/>
              <a:gd name="f278" fmla="*/ f269 1 f275"/>
              <a:gd name="f279" fmla="*/ f271 1 f275"/>
              <a:gd name="f280" fmla="*/ f276 f267 1"/>
              <a:gd name="f281" fmla="*/ f277 f267 1"/>
              <a:gd name="f282" fmla="*/ f279 f268 1"/>
              <a:gd name="f283" fmla="*/ f278 f2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80" t="f283" r="f281" b="f282"/>
            <a:pathLst>
              <a:path w="3185463" h="3187558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23" y="f24"/>
                </a:cubicBezTo>
                <a:close/>
                <a:moveTo>
                  <a:pt x="f41" y="f42"/>
                </a:moveTo>
                <a:lnTo>
                  <a:pt x="f43" y="f42"/>
                </a:ln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41" y="f42"/>
                </a:cubicBezTo>
                <a:close/>
                <a:moveTo>
                  <a:pt x="f54" y="f55"/>
                </a:move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55"/>
                </a:cubicBezTo>
                <a:close/>
                <a:moveTo>
                  <a:pt x="f67" y="f68"/>
                </a:move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7" y="f85"/>
                </a:cubicBezTo>
                <a:close/>
                <a:moveTo>
                  <a:pt x="f67" y="f42"/>
                </a:moveTo>
                <a:lnTo>
                  <a:pt x="f86" y="f42"/>
                </a:ln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67" y="f97"/>
                </a:cubicBezTo>
                <a:close/>
                <a:moveTo>
                  <a:pt x="f67" y="f98"/>
                </a:move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55"/>
                </a:cubicBezTo>
                <a:lnTo>
                  <a:pt x="f67" y="f55"/>
                </a:lnTo>
                <a:close/>
                <a:moveTo>
                  <a:pt x="f67" y="f110"/>
                </a:move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67" y="f127"/>
                </a:cubicBezTo>
                <a:close/>
                <a:moveTo>
                  <a:pt x="f128" y="f129"/>
                </a:moveTo>
                <a:cubicBezTo>
                  <a:pt x="f130" y="f131"/>
                  <a:pt x="f132" y="f133"/>
                  <a:pt x="f134" y="f135"/>
                </a:cubicBezTo>
                <a:lnTo>
                  <a:pt x="f134" y="f55"/>
                </a:lnTo>
                <a:lnTo>
                  <a:pt x="f136" y="f55"/>
                </a:lnTo>
                <a:cubicBezTo>
                  <a:pt x="f137" y="f138"/>
                  <a:pt x="f139" y="f140"/>
                  <a:pt x="f128" y="f129"/>
                </a:cubicBezTo>
                <a:close/>
                <a:moveTo>
                  <a:pt x="f141" y="f142"/>
                </a:moveTo>
                <a:cubicBezTo>
                  <a:pt x="f143" y="f144"/>
                  <a:pt x="f145" y="f146"/>
                  <a:pt x="f147" y="f42"/>
                </a:cubicBezTo>
                <a:lnTo>
                  <a:pt x="f134" y="f42"/>
                </a:lnTo>
                <a:lnTo>
                  <a:pt x="f134" y="f148"/>
                </a:lnTo>
                <a:cubicBezTo>
                  <a:pt x="f149" y="f150"/>
                  <a:pt x="f151" y="f152"/>
                  <a:pt x="f141" y="f142"/>
                </a:cubicBezTo>
                <a:close/>
                <a:moveTo>
                  <a:pt x="f153" y="f154"/>
                </a:moveTo>
                <a:cubicBezTo>
                  <a:pt x="f155" y="f156"/>
                  <a:pt x="f157" y="f158"/>
                  <a:pt x="f134" y="f159"/>
                </a:cubicBezTo>
                <a:lnTo>
                  <a:pt x="f134" y="f160"/>
                </a:lnTo>
                <a:cubicBezTo>
                  <a:pt x="f161" y="f162"/>
                  <a:pt x="f163" y="f164"/>
                  <a:pt x="f165" y="f166"/>
                </a:cubicBezTo>
                <a:cubicBezTo>
                  <a:pt x="f167" y="f168"/>
                  <a:pt x="f169" y="f170"/>
                  <a:pt x="f153" y="f154"/>
                </a:cubicBezTo>
                <a:close/>
                <a:moveTo>
                  <a:pt x="f171" y="f172"/>
                </a:move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34" y="f183"/>
                </a:cubicBezTo>
                <a:lnTo>
                  <a:pt x="f134" y="f184"/>
                </a:lnTo>
                <a:cubicBezTo>
                  <a:pt x="f185" y="f186"/>
                  <a:pt x="f187" y="f188"/>
                  <a:pt x="f171" y="f172"/>
                </a:cubicBezTo>
                <a:close/>
                <a:moveTo>
                  <a:pt x="f189" y="f55"/>
                </a:move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55"/>
                </a:cubicBezTo>
                <a:close/>
                <a:moveTo>
                  <a:pt x="f201" y="f42"/>
                </a:moveTo>
                <a:lnTo>
                  <a:pt x="f202" y="f42"/>
                </a:ln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01" y="f42"/>
                </a:cubicBezTo>
                <a:close/>
                <a:moveTo>
                  <a:pt x="f213" y="f214"/>
                </a:moveTo>
                <a:cubicBezTo>
                  <a:pt x="f215" y="f216"/>
                  <a:pt x="f217" y="f218"/>
                  <a:pt x="f219" y="f220"/>
                </a:cubicBezTo>
                <a:cubicBezTo>
                  <a:pt x="f221" y="f222"/>
                  <a:pt x="f223" y="f224"/>
                  <a:pt x="f225" y="f226"/>
                </a:cubicBezTo>
                <a:cubicBezTo>
                  <a:pt x="f227" y="f228"/>
                  <a:pt x="f229" y="f230"/>
                  <a:pt x="f213" y="f214"/>
                </a:cubicBezTo>
                <a:close/>
                <a:moveTo>
                  <a:pt x="f231" y="f232"/>
                </a:moveTo>
                <a:cubicBezTo>
                  <a:pt x="f233" y="f234"/>
                  <a:pt x="f235" y="f236"/>
                  <a:pt x="f237" y="f238"/>
                </a:cubicBezTo>
                <a:cubicBezTo>
                  <a:pt x="f239" y="f240"/>
                  <a:pt x="f241" y="f242"/>
                  <a:pt x="f243" y="f244"/>
                </a:cubicBezTo>
                <a:cubicBezTo>
                  <a:pt x="f245" y="f246"/>
                  <a:pt x="f247" y="f248"/>
                  <a:pt x="f231" y="f232"/>
                </a:cubicBezTo>
                <a:close/>
                <a:moveTo>
                  <a:pt x="f3" y="f249"/>
                </a:moveTo>
                <a:cubicBezTo>
                  <a:pt x="f3" y="f250"/>
                  <a:pt x="f251" y="f4"/>
                  <a:pt x="f252" y="f4"/>
                </a:cubicBezTo>
                <a:cubicBezTo>
                  <a:pt x="f253" y="f4"/>
                  <a:pt x="f254" y="f255"/>
                  <a:pt x="f256" y="f42"/>
                </a:cubicBezTo>
                <a:lnTo>
                  <a:pt x="f2" y="f42"/>
                </a:lnTo>
                <a:lnTo>
                  <a:pt x="f2" y="f55"/>
                </a:lnTo>
                <a:lnTo>
                  <a:pt x="f257" y="f55"/>
                </a:lnTo>
                <a:cubicBezTo>
                  <a:pt x="f258" y="f259"/>
                  <a:pt x="f260" y="f261"/>
                  <a:pt x="f67" y="f262"/>
                </a:cubicBezTo>
                <a:lnTo>
                  <a:pt x="f67" y="f2"/>
                </a:lnTo>
                <a:lnTo>
                  <a:pt x="f252" y="f2"/>
                </a:lnTo>
                <a:lnTo>
                  <a:pt x="f134" y="f2"/>
                </a:lnTo>
                <a:lnTo>
                  <a:pt x="f134" y="f263"/>
                </a:lnTo>
                <a:cubicBezTo>
                  <a:pt x="f264" y="f265"/>
                  <a:pt x="f3" y="f266"/>
                  <a:pt x="f3" y="f249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4" name="Block Arc 41">
            <a:extLst>
              <a:ext uri="{FF2B5EF4-FFF2-40B4-BE49-F238E27FC236}">
                <a16:creationId xmlns:a16="http://schemas.microsoft.com/office/drawing/2014/main" id="{597B38A6-34A7-7F5B-F80F-2D7CD63D746D}"/>
              </a:ext>
            </a:extLst>
          </p:cNvPr>
          <p:cNvSpPr/>
          <p:nvPr/>
        </p:nvSpPr>
        <p:spPr>
          <a:xfrm>
            <a:off x="7056415" y="1068229"/>
            <a:ext cx="354979" cy="495293"/>
          </a:xfrm>
          <a:custGeom>
            <a:avLst/>
            <a:gdLst>
              <a:gd name="f0" fmla="val w"/>
              <a:gd name="f1" fmla="val h"/>
              <a:gd name="f2" fmla="val 0"/>
              <a:gd name="f3" fmla="val 2512265"/>
              <a:gd name="f4" fmla="val 3505352"/>
              <a:gd name="f5" fmla="val 1276582"/>
              <a:gd name="f6" fmla="val 2106401"/>
              <a:gd name="f7" fmla="val 1154832"/>
              <a:gd name="f8" fmla="val 2195007"/>
              <a:gd name="f9" fmla="val 1018024"/>
              <a:gd name="f10" fmla="val 2262207"/>
              <a:gd name="f11" fmla="val 871321"/>
              <a:gd name="f12" fmla="val 2302645"/>
              <a:gd name="f13" fmla="val 1041049"/>
              <a:gd name="f14" fmla="val 2346709"/>
              <a:gd name="f15" fmla="val 1216984"/>
              <a:gd name="f16" fmla="val 2342691"/>
              <a:gd name="f17" fmla="val 1380867"/>
              <a:gd name="f18" fmla="val 2295542"/>
              <a:gd name="f19" fmla="val 1352791"/>
              <a:gd name="f20" fmla="val 2227964"/>
              <a:gd name="f21" fmla="val 1317377"/>
              <a:gd name="f22" fmla="val 2164934"/>
              <a:gd name="f23" fmla="val 931061"/>
              <a:gd name="f24" fmla="val 1768598"/>
              <a:gd name="f25" fmla="val 785084"/>
              <a:gd name="f26" fmla="val 2021438"/>
              <a:gd name="f27" fmla="val 684448"/>
              <a:gd name="f28" fmla="val 2196711"/>
              <a:gd name="f29" fmla="val 868931"/>
              <a:gd name="f30" fmla="val 2169533"/>
              <a:gd name="f31" fmla="val 1041385"/>
              <a:gd name="f32" fmla="val 2098006"/>
              <a:gd name="f33" fmla="val 1189228"/>
              <a:gd name="f34" fmla="val 1991290"/>
              <a:gd name="f35" fmla="val 1113839"/>
              <a:gd name="f36" fmla="val 1904543"/>
              <a:gd name="f37" fmla="val 1026949"/>
              <a:gd name="f38" fmla="val 1829435"/>
              <a:gd name="f39" fmla="val 1626242"/>
              <a:gd name="f40" fmla="val 1739577"/>
              <a:gd name="f41" fmla="val 1556851"/>
              <a:gd name="f42" fmla="val 1850020"/>
              <a:gd name="f43" fmla="val 1471526"/>
              <a:gd name="f44" fmla="val 1947792"/>
              <a:gd name="f45" fmla="val 1374302"/>
              <a:gd name="f46" fmla="val 2030973"/>
              <a:gd name="f47" fmla="val 1422822"/>
              <a:gd name="f48" fmla="val 2099916"/>
              <a:gd name="f49" fmla="val 1464618"/>
              <a:gd name="f50" fmla="val 2174537"/>
              <a:gd name="f51" fmla="val 1497466"/>
              <a:gd name="f52" fmla="val 2254701"/>
              <a:gd name="f53" fmla="val 1664534"/>
              <a:gd name="f54" fmla="val 2184833"/>
              <a:gd name="f55" fmla="val 1813198"/>
              <a:gd name="f56" fmla="val 2068027"/>
              <a:gd name="f57" fmla="val 1922549"/>
              <a:gd name="f58" fmla="val 1910651"/>
              <a:gd name="f59" fmla="val 531158"/>
              <a:gd name="f60" fmla="val 1601275"/>
              <a:gd name="f61" fmla="val 514831"/>
              <a:gd name="f62" fmla="val 1769123"/>
              <a:gd name="f63" fmla="val 535254"/>
              <a:gd name="f64" fmla="val 1939877"/>
              <a:gd name="f65" fmla="val 594029"/>
              <a:gd name="f66" fmla="val 2101141"/>
              <a:gd name="f67" fmla="val 822377"/>
              <a:gd name="f68" fmla="val 1705631"/>
              <a:gd name="f69" fmla="val 730789"/>
              <a:gd name="f70" fmla="val 1658398"/>
              <a:gd name="f71" fmla="val 632873"/>
              <a:gd name="f72" fmla="val 1623335"/>
              <a:gd name="f73" fmla="val 270885"/>
              <a:gd name="f74" fmla="val 1572115"/>
              <a:gd name="f75" fmla="val 231457"/>
              <a:gd name="f76" fmla="val 1572339"/>
              <a:gd name="f77" fmla="val 191799"/>
              <a:gd name="f78" fmla="val 1574812"/>
              <a:gd name="f79" fmla="val 152057"/>
              <a:gd name="f80" fmla="val 1579894"/>
              <a:gd name="f81" fmla="val 195418"/>
              <a:gd name="f82" fmla="val 1760005"/>
              <a:gd name="f83" fmla="val 289893"/>
              <a:gd name="f84" fmla="val 1927350"/>
              <a:gd name="f85" fmla="val 428945"/>
              <a:gd name="f86" fmla="val 2058945"/>
              <a:gd name="f87" fmla="val 384418"/>
              <a:gd name="f88" fmla="val 1901749"/>
              <a:gd name="f89" fmla="val 371313"/>
              <a:gd name="f90" fmla="val 1738504"/>
              <a:gd name="f91" fmla="val 388331"/>
              <a:gd name="f92" fmla="val 1577832"/>
              <a:gd name="f93" fmla="val 349511"/>
              <a:gd name="f94" fmla="val 1573916"/>
              <a:gd name="f95" fmla="val 310313"/>
              <a:gd name="f96" fmla="val 1571891"/>
              <a:gd name="f97" fmla="val 1117422"/>
              <a:gd name="f98" fmla="val 1445810"/>
              <a:gd name="f99" fmla="val 992684"/>
              <a:gd name="f100" fmla="val 1661863"/>
              <a:gd name="f101" fmla="val 1102065"/>
              <a:gd name="f102" fmla="val 1730612"/>
              <a:gd name="f103" fmla="val 1200940"/>
              <a:gd name="f104" fmla="val 1816138"/>
              <a:gd name="f105" fmla="val 1286200"/>
              <a:gd name="f106" fmla="val 1915345"/>
              <a:gd name="f107" fmla="val 1368713"/>
              <a:gd name="f108" fmla="val 1844119"/>
              <a:gd name="f109" fmla="val 1441290"/>
              <a:gd name="f110" fmla="val 1760865"/>
              <a:gd name="f111" fmla="val 1500981"/>
              <a:gd name="f112" fmla="val 1667258"/>
              <a:gd name="f113" fmla="val 2092402"/>
              <a:gd name="f114" fmla="val 1221082"/>
              <a:gd name="f115" fmla="val 2001593"/>
              <a:gd name="f116" fmla="val 1234047"/>
              <a:gd name="f117" fmla="val 1911092"/>
              <a:gd name="f118" fmla="val 1235450"/>
              <a:gd name="f119" fmla="val 1822337"/>
              <a:gd name="f120" fmla="val 1227227"/>
              <a:gd name="f121" fmla="val 1800443"/>
              <a:gd name="f122" fmla="val 1366691"/>
              <a:gd name="f123" fmla="val 1756170"/>
              <a:gd name="f124" fmla="val 1503162"/>
              <a:gd name="f125" fmla="val 1688847"/>
              <a:gd name="f126" fmla="val 1630684"/>
              <a:gd name="f127" fmla="val 1987299"/>
              <a:gd name="f128" fmla="val 1802996"/>
              <a:gd name="f129" fmla="val 2084887"/>
              <a:gd name="f130" fmla="val 1618081"/>
              <a:gd name="f131" fmla="val 2117858"/>
              <a:gd name="f132" fmla="val 1415133"/>
              <a:gd name="f133" fmla="val 649579"/>
              <a:gd name="f134" fmla="val 1175701"/>
              <a:gd name="f135" fmla="val 600911"/>
              <a:gd name="f136" fmla="val 1272240"/>
              <a:gd name="f137" fmla="val 566994"/>
              <a:gd name="f138" fmla="val 1374279"/>
              <a:gd name="f139" fmla="val 548013"/>
              <a:gd name="f140" fmla="val 1478728"/>
              <a:gd name="f141" fmla="val 665588"/>
              <a:gd name="f142" fmla="val 1503392"/>
              <a:gd name="f143" fmla="val 778659"/>
              <a:gd name="f144" fmla="val 1543786"/>
              <a:gd name="f145" fmla="val 883938"/>
              <a:gd name="f146" fmla="val 1599004"/>
              <a:gd name="f147" fmla="val 1008644"/>
              <a:gd name="f148" fmla="val 1383007"/>
              <a:gd name="f149" fmla="val 1325201"/>
              <a:gd name="f150" fmla="val 1085928"/>
              <a:gd name="f151" fmla="val 1180226"/>
              <a:gd name="f152" fmla="val 1337032"/>
              <a:gd name="f153" fmla="val 1563461"/>
              <a:gd name="f154" fmla="val 1558293"/>
              <a:gd name="f155" fmla="val 1621429"/>
              <a:gd name="f156" fmla="val 1447029"/>
              <a:gd name="f157" fmla="val 1659763"/>
              <a:gd name="f158" fmla="val 1328223"/>
              <a:gd name="f159" fmla="val 1679185"/>
              <a:gd name="f160" fmla="val 1206861"/>
              <a:gd name="f161" fmla="val 1555153"/>
              <a:gd name="f162" fmla="val 1183834"/>
              <a:gd name="f163" fmla="val 1435895"/>
              <a:gd name="f164" fmla="val 1143161"/>
              <a:gd name="f165" fmla="val 216369"/>
              <a:gd name="f166" fmla="val 925587"/>
              <a:gd name="f167" fmla="val 135862"/>
              <a:gd name="f168" fmla="val 1096620"/>
              <a:gd name="f169" fmla="val 108667"/>
              <a:gd name="f170" fmla="val 1281041"/>
              <a:gd name="f171" fmla="val 130011"/>
              <a:gd name="f172" fmla="val 1458436"/>
              <a:gd name="f173" fmla="val 222591"/>
              <a:gd name="f174" fmla="val 1446071"/>
              <a:gd name="f175" fmla="val 314795"/>
              <a:gd name="f176" fmla="val 1446181"/>
              <a:gd name="f177" fmla="val 405131"/>
              <a:gd name="f178" fmla="val 1455463"/>
              <a:gd name="f179" fmla="val 426945"/>
              <a:gd name="f180" fmla="val 1333935"/>
              <a:gd name="f181" fmla="val 466667"/>
              <a:gd name="f182" fmla="val 1215249"/>
              <a:gd name="f183" fmla="val 524206"/>
              <a:gd name="f184" fmla="val 1103317"/>
              <a:gd name="f185" fmla="val 943246"/>
              <a:gd name="f186" fmla="val 797103"/>
              <a:gd name="f187" fmla="val 853400"/>
              <a:gd name="f188" fmla="val 873630"/>
              <a:gd name="f189" fmla="val 774733"/>
              <a:gd name="f190" fmla="val 963960"/>
              <a:gd name="f191" fmla="val 711316"/>
              <a:gd name="f192" fmla="val 1066306"/>
              <a:gd name="f193" fmla="val 1071447"/>
              <a:gd name="f194" fmla="val 1274228"/>
              <a:gd name="f195" fmla="val 1215869"/>
              <a:gd name="f196" fmla="val 1024081"/>
              <a:gd name="f197" fmla="val 1115458"/>
              <a:gd name="f198" fmla="val 961776"/>
              <a:gd name="f199" fmla="val 1023809"/>
              <a:gd name="f200" fmla="val 885272"/>
              <a:gd name="f201" fmla="val 1777831"/>
              <a:gd name="f202" fmla="val 614825"/>
              <a:gd name="f203" fmla="val 1828108"/>
              <a:gd name="f204" fmla="val 774217"/>
              <a:gd name="f205" fmla="val 1847177"/>
              <a:gd name="f206" fmla="val 940426"/>
              <a:gd name="f207" fmla="val 1835302"/>
              <a:gd name="f208" fmla="val 1104709"/>
              <a:gd name="f209" fmla="val 1912529"/>
              <a:gd name="f210" fmla="val 1111680"/>
              <a:gd name="f211" fmla="val 1991200"/>
              <a:gd name="f212" fmla="val 1110618"/>
              <a:gd name="f213" fmla="val 2070135"/>
              <a:gd name="f214" fmla="val 1099634"/>
              <a:gd name="f215" fmla="val 2023430"/>
              <a:gd name="f216" fmla="val 916066"/>
              <a:gd name="f217" fmla="val 1923963"/>
              <a:gd name="f218" fmla="val 746103"/>
              <a:gd name="f219" fmla="val 1613169"/>
              <a:gd name="f220" fmla="val 587153"/>
              <a:gd name="f221" fmla="val 1386789"/>
              <a:gd name="f222" fmla="val 979253"/>
              <a:gd name="f223" fmla="val 1482593"/>
              <a:gd name="f224" fmla="val 1028182"/>
              <a:gd name="f225" fmla="val 1585369"/>
              <a:gd name="f226" fmla="val 1063521"/>
              <a:gd name="f227" fmla="val 1692132"/>
              <a:gd name="f228" fmla="val 1084514"/>
              <a:gd name="f229" fmla="val 1702376"/>
              <a:gd name="f230" fmla="val 916614"/>
              <a:gd name="f231" fmla="val 1676765"/>
              <a:gd name="f232" fmla="val 746730"/>
              <a:gd name="f233" fmla="val 1500307"/>
              <a:gd name="f234" fmla="val 531421"/>
              <a:gd name="f235" fmla="val 1333628"/>
              <a:gd name="f236" fmla="val 560682"/>
              <a:gd name="f237" fmla="val 1177718"/>
              <a:gd name="f238" fmla="val 626786"/>
              <a:gd name="f239" fmla="val 1041762"/>
              <a:gd name="f240" fmla="val 721997"/>
              <a:gd name="f241" fmla="val 1111912"/>
              <a:gd name="f242" fmla="val 797410"/>
              <a:gd name="f243" fmla="val 1191076"/>
              <a:gd name="f244" fmla="val 863204"/>
              <a:gd name="f245" fmla="val 1277416"/>
              <a:gd name="f246" fmla="val 917480"/>
              <a:gd name="f247" fmla="val 708730"/>
              <a:gd name="f248" fmla="val 442269"/>
              <a:gd name="f249" fmla="val 536145"/>
              <a:gd name="f250" fmla="val 518354"/>
              <a:gd name="f251" fmla="val 384460"/>
              <a:gd name="f252" fmla="val 645249"/>
              <a:gd name="f253" fmla="val 277225"/>
              <a:gd name="f254" fmla="val 815684"/>
              <a:gd name="f255" fmla="val 586010"/>
              <a:gd name="f256" fmla="val 993961"/>
              <a:gd name="f257" fmla="val 658009"/>
              <a:gd name="f258" fmla="val 876621"/>
              <a:gd name="f259" fmla="val 747803"/>
              <a:gd name="f260" fmla="val 773217"/>
              <a:gd name="f261" fmla="val 850548"/>
              <a:gd name="f262" fmla="val 685844"/>
              <a:gd name="f263" fmla="val 795399"/>
              <a:gd name="f264" fmla="val 611028"/>
              <a:gd name="f265" fmla="val 747545"/>
              <a:gd name="f266" fmla="val 529652"/>
              <a:gd name="f267" fmla="val 1114411"/>
              <a:gd name="f268" fmla="val 355452"/>
              <a:gd name="f269" fmla="val 1016499"/>
              <a:gd name="f270" fmla="val 355167"/>
              <a:gd name="f271" fmla="val 919324"/>
              <a:gd name="f272" fmla="val 369705"/>
              <a:gd name="f273" fmla="val 826255"/>
              <a:gd name="f274" fmla="val 398131"/>
              <a:gd name="f275" fmla="val 858722"/>
              <a:gd name="f276" fmla="val 474940"/>
              <a:gd name="f277" fmla="val 900618"/>
              <a:gd name="f278" fmla="val 545829"/>
              <a:gd name="f279" fmla="val 948599"/>
              <a:gd name="f280" fmla="val 611249"/>
              <a:gd name="f281" fmla="val 1085375"/>
              <a:gd name="f282" fmla="val 512974"/>
              <a:gd name="f283" fmla="val 1240825"/>
              <a:gd name="f284" fmla="val 441488"/>
              <a:gd name="f285" fmla="val 1406980"/>
              <a:gd name="f286" fmla="val 401715"/>
              <a:gd name="f287" fmla="val 1310969"/>
              <a:gd name="f288" fmla="val 370847"/>
              <a:gd name="f289" fmla="val 1212322"/>
              <a:gd name="f290" fmla="val 355738"/>
              <a:gd name="f291" fmla="val 1776283"/>
              <a:gd name="f292" fmla="val 295101"/>
              <a:gd name="f293" fmla="val 1710896"/>
              <a:gd name="f294" fmla="val 408983"/>
              <a:gd name="f295" fmla="val 2209777"/>
              <a:gd name="f296" fmla="val 726145"/>
              <a:gd name="f297" fmla="val 2373723"/>
              <a:gd name="f298" fmla="val 1383396"/>
              <a:gd name="f299" fmla="val 2075153"/>
              <a:gd name="f300" fmla="val 1900534"/>
              <a:gd name="f301" fmla="val 1777480"/>
              <a:gd name="f302" fmla="val 2416119"/>
              <a:gd name="f303" fmla="val 1129323"/>
              <a:gd name="f304" fmla="val 2603192"/>
              <a:gd name="f305" fmla="val 606057"/>
              <a:gd name="f306" fmla="val 2333243"/>
              <a:gd name="f307" fmla="val 534769"/>
              <a:gd name="f308" fmla="val 2457402"/>
              <a:gd name="f309" fmla="val 1115347"/>
              <a:gd name="f310" fmla="val 2755664"/>
              <a:gd name="f311" fmla="val 1834151"/>
              <a:gd name="f312" fmla="val 2554240"/>
              <a:gd name="f313" fmla="val 2173557"/>
              <a:gd name="f314" fmla="val 1987198"/>
              <a:gd name="f315" fmla="val 2520801"/>
              <a:gd name="f316" fmla="val 1407062"/>
              <a:gd name="f317" fmla="val 2343129"/>
              <a:gd name="f318" fmla="val 657734"/>
              <a:gd name="f319" fmla="val 1831804"/>
              <a:gd name="f320" fmla="val 1881515"/>
              <a:gd name="f321" fmla="val 1921814"/>
              <a:gd name="f322" fmla="val 40299"/>
              <a:gd name="f323" fmla="val 90010"/>
              <a:gd name="f324" fmla="val 123853"/>
              <a:gd name="f325" fmla="val 1903137"/>
              <a:gd name="f326" fmla="val 153333"/>
              <a:gd name="f327" fmla="val 1874873"/>
              <a:gd name="f328" fmla="val 167531"/>
              <a:gd name="f329" fmla="val 2505724"/>
              <a:gd name="f330" fmla="val 579432"/>
              <a:gd name="f331" fmla="val 2701456"/>
              <a:gd name="f332" fmla="val 1419035"/>
              <a:gd name="f333" fmla="val 2311836"/>
              <a:gd name="f334" fmla="val 2069966"/>
              <a:gd name="f335" fmla="val 2067801"/>
              <a:gd name="f336" fmla="val 2477672"/>
              <a:gd name="f337" fmla="val 1650037"/>
              <a:gd name="f338" fmla="val 2717958"/>
              <a:gd name="f339" fmla="val 1209422"/>
              <a:gd name="f340" fmla="val 2750781"/>
              <a:gd name="f341" fmla="val 3191198"/>
              <a:gd name="f342" fmla="val 1228953"/>
              <a:gd name="f343" fmla="val 3190691"/>
              <a:gd name="f344" fmla="val 1248332"/>
              <a:gd name="f345" fmla="val 3191937"/>
              <a:gd name="f346" fmla="val 1267595"/>
              <a:gd name="f347" fmla="val 3193449"/>
              <a:gd name="f348" fmla="val 1660899"/>
              <a:gd name="f349" fmla="val 3224325"/>
              <a:gd name="f350" fmla="val 1926978"/>
              <a:gd name="f351" fmla="val 3358049"/>
              <a:gd name="f352" fmla="val 1884661"/>
              <a:gd name="f353" fmla="val 3503570"/>
              <a:gd name="f354" fmla="val 318693"/>
              <a:gd name="f355" fmla="val 273700"/>
              <a:gd name="f356" fmla="val 3359367"/>
              <a:gd name="f357" fmla="val 539657"/>
              <a:gd name="f358" fmla="val 3224666"/>
              <a:gd name="f359" fmla="val 934393"/>
              <a:gd name="f360" fmla="val 3193515"/>
              <a:gd name="f361" fmla="val 993398"/>
              <a:gd name="f362" fmla="val 3191208"/>
              <a:gd name="f363" fmla="val 2750894"/>
              <a:gd name="f364" fmla="val 812915"/>
              <a:gd name="f365" fmla="val 2737642"/>
              <a:gd name="f366" fmla="val 632784"/>
              <a:gd name="f367" fmla="val 2688481"/>
              <a:gd name="f368" fmla="val 463078"/>
              <a:gd name="f369" fmla="val 2601537"/>
              <a:gd name="f370" fmla="val 463677"/>
              <a:gd name="f371" fmla="val 2602537"/>
              <a:gd name="f372" fmla="val 463694"/>
              <a:gd name="f373" fmla="val 2603560"/>
              <a:gd name="f374" fmla="val 2604587"/>
              <a:gd name="f375" fmla="val 2654298"/>
              <a:gd name="f376" fmla="val 423395"/>
              <a:gd name="f377" fmla="val 2694597"/>
              <a:gd name="f378" fmla="val 373684"/>
              <a:gd name="f379" fmla="val 323973"/>
              <a:gd name="f380" fmla="val 283674"/>
              <a:gd name="f381" fmla="val 2554876"/>
              <a:gd name="f382" fmla="val 2514577"/>
              <a:gd name="f383" fmla="val 377019"/>
              <a:gd name="f384" fmla="val 2515250"/>
              <a:gd name="f385" fmla="val 511820"/>
              <a:gd name="f386" fmla="val 2280472"/>
              <a:gd name="f387" fmla="val 495824"/>
              <a:gd name="f388" fmla="val 2271237"/>
              <a:gd name="f389" fmla="val 496783"/>
              <a:gd name="f390" fmla="val 2269575"/>
              <a:gd name="f391" fmla="val 34226"/>
              <a:gd name="f392" fmla="val 1964050"/>
              <a:gd name="f393" fmla="val -130424"/>
              <a:gd name="f394" fmla="val 1362029"/>
              <a:gd name="f395" fmla="val 110016"/>
              <a:gd name="f396" fmla="val 864184"/>
              <a:gd name="f397" fmla="val 106296"/>
              <a:gd name="f398" fmla="val 862036"/>
              <a:gd name="f399" fmla="val 148828"/>
              <a:gd name="f400" fmla="val 788370"/>
              <a:gd name="f401" fmla="val 169099"/>
              <a:gd name="f402" fmla="val 753258"/>
              <a:gd name="f403" fmla="val 170873"/>
              <a:gd name="f404" fmla="val 754281"/>
              <a:gd name="f405" fmla="val 475914"/>
              <a:gd name="f406" fmla="val 264737"/>
              <a:gd name="f407" fmla="val 1106018"/>
              <a:gd name="f408" fmla="val 92008"/>
              <a:gd name="f409" fmla="val 1617242"/>
              <a:gd name="f410" fmla="val 355196"/>
              <a:gd name="f411" fmla="val 1748044"/>
              <a:gd name="f412" fmla="val 127384"/>
              <a:gd name="f413" fmla="val 1751959"/>
              <a:gd name="f414" fmla="val 129632"/>
              <a:gd name="f415" fmla="val 1745165"/>
              <a:gd name="f416" fmla="val 117975"/>
              <a:gd name="f417" fmla="val 1741794"/>
              <a:gd name="f418" fmla="val 104386"/>
              <a:gd name="f419" fmla="val 1782093"/>
              <a:gd name="f420" fmla="*/ f0 1 2512265"/>
              <a:gd name="f421" fmla="*/ f1 1 3505352"/>
              <a:gd name="f422" fmla="val f2"/>
              <a:gd name="f423" fmla="val f3"/>
              <a:gd name="f424" fmla="val f4"/>
              <a:gd name="f425" fmla="+- f424 0 f422"/>
              <a:gd name="f426" fmla="+- f423 0 f422"/>
              <a:gd name="f427" fmla="*/ f426 1 2512265"/>
              <a:gd name="f428" fmla="*/ f425 1 3505352"/>
              <a:gd name="f429" fmla="*/ f422 1 f427"/>
              <a:gd name="f430" fmla="*/ f423 1 f427"/>
              <a:gd name="f431" fmla="*/ f422 1 f428"/>
              <a:gd name="f432" fmla="*/ f424 1 f428"/>
              <a:gd name="f433" fmla="*/ f429 f420 1"/>
              <a:gd name="f434" fmla="*/ f430 f420 1"/>
              <a:gd name="f435" fmla="*/ f432 f421 1"/>
              <a:gd name="f436" fmla="*/ f431 f4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33" t="f436" r="f434" b="f435"/>
            <a:pathLst>
              <a:path w="2512265" h="3505352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lnTo>
                  <a:pt x="f25" y="f26"/>
                </a:lnTo>
                <a:lnTo>
                  <a:pt x="f27" y="f28"/>
                </a:ln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23" y="f24"/>
                </a:cubicBezTo>
                <a:close/>
                <a:moveTo>
                  <a:pt x="f39" y="f40"/>
                </a:move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close/>
                <a:moveTo>
                  <a:pt x="f59" y="f60"/>
                </a:moveTo>
                <a:cubicBezTo>
                  <a:pt x="f61" y="f62"/>
                  <a:pt x="f63" y="f64"/>
                  <a:pt x="f65" y="f66"/>
                </a:cubicBezTo>
                <a:lnTo>
                  <a:pt x="f67" y="f68"/>
                </a:lnTo>
                <a:cubicBezTo>
                  <a:pt x="f69" y="f70"/>
                  <a:pt x="f71" y="f72"/>
                  <a:pt x="f59" y="f60"/>
                </a:cubicBezTo>
                <a:close/>
                <a:moveTo>
                  <a:pt x="f73" y="f74"/>
                </a:move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73" y="f74"/>
                </a:cubicBezTo>
                <a:close/>
                <a:moveTo>
                  <a:pt x="f97" y="f98"/>
                </a:moveTo>
                <a:lnTo>
                  <a:pt x="f99" y="f100"/>
                </a:ln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111" y="f112"/>
                </a:cubicBezTo>
                <a:close/>
                <a:moveTo>
                  <a:pt x="f113" y="f114"/>
                </a:move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lnTo>
                  <a:pt x="f127" y="f128"/>
                </a:lnTo>
                <a:cubicBezTo>
                  <a:pt x="f129" y="f130"/>
                  <a:pt x="f131" y="f132"/>
                  <a:pt x="f113" y="f114"/>
                </a:cubicBezTo>
                <a:close/>
                <a:moveTo>
                  <a:pt x="f133" y="f134"/>
                </a:move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lnTo>
                  <a:pt x="f147" y="f148"/>
                </a:lnTo>
                <a:close/>
                <a:moveTo>
                  <a:pt x="f149" y="f150"/>
                </a:moveTo>
                <a:lnTo>
                  <a:pt x="f151" y="f152"/>
                </a:lnTo>
                <a:lnTo>
                  <a:pt x="f153" y="f154"/>
                </a:ln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49" y="f150"/>
                </a:cubicBezTo>
                <a:close/>
                <a:moveTo>
                  <a:pt x="f165" y="f166"/>
                </a:moveTo>
                <a:cubicBezTo>
                  <a:pt x="f167" y="f168"/>
                  <a:pt x="f169" y="f170"/>
                  <a:pt x="f171" y="f172"/>
                </a:cubicBez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83" y="f184"/>
                </a:cubicBezTo>
                <a:close/>
                <a:moveTo>
                  <a:pt x="f185" y="f186"/>
                </a:moveTo>
                <a:cubicBezTo>
                  <a:pt x="f187" y="f188"/>
                  <a:pt x="f189" y="f190"/>
                  <a:pt x="f191" y="f192"/>
                </a:cubicBezTo>
                <a:lnTo>
                  <a:pt x="f193" y="f194"/>
                </a:lnTo>
                <a:lnTo>
                  <a:pt x="f195" y="f196"/>
                </a:lnTo>
                <a:cubicBezTo>
                  <a:pt x="f197" y="f198"/>
                  <a:pt x="f199" y="f200"/>
                  <a:pt x="f185" y="f186"/>
                </a:cubicBezTo>
                <a:close/>
                <a:moveTo>
                  <a:pt x="f201" y="f202"/>
                </a:move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13" y="f214"/>
                </a:cubicBezTo>
                <a:cubicBezTo>
                  <a:pt x="f215" y="f216"/>
                  <a:pt x="f217" y="f218"/>
                  <a:pt x="f201" y="f202"/>
                </a:cubicBezTo>
                <a:close/>
                <a:moveTo>
                  <a:pt x="f219" y="f220"/>
                </a:moveTo>
                <a:lnTo>
                  <a:pt x="f221" y="f222"/>
                </a:lnTo>
                <a:cubicBezTo>
                  <a:pt x="f223" y="f224"/>
                  <a:pt x="f225" y="f226"/>
                  <a:pt x="f227" y="f228"/>
                </a:cubicBezTo>
                <a:cubicBezTo>
                  <a:pt x="f229" y="f230"/>
                  <a:pt x="f231" y="f232"/>
                  <a:pt x="f219" y="f220"/>
                </a:cubicBezTo>
                <a:close/>
                <a:moveTo>
                  <a:pt x="f233" y="f234"/>
                </a:moveTo>
                <a:cubicBezTo>
                  <a:pt x="f235" y="f236"/>
                  <a:pt x="f237" y="f238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lose/>
                <a:moveTo>
                  <a:pt x="f247" y="f248"/>
                </a:moveTo>
                <a:cubicBezTo>
                  <a:pt x="f249" y="f250"/>
                  <a:pt x="f251" y="f252"/>
                  <a:pt x="f253" y="f254"/>
                </a:cubicBezTo>
                <a:lnTo>
                  <a:pt x="f255" y="f256"/>
                </a:lnTo>
                <a:cubicBezTo>
                  <a:pt x="f257" y="f258"/>
                  <a:pt x="f259" y="f260"/>
                  <a:pt x="f261" y="f262"/>
                </a:cubicBezTo>
                <a:cubicBezTo>
                  <a:pt x="f263" y="f264"/>
                  <a:pt x="f265" y="f266"/>
                  <a:pt x="f247" y="f248"/>
                </a:cubicBezTo>
                <a:close/>
                <a:moveTo>
                  <a:pt x="f267" y="f268"/>
                </a:moveTo>
                <a:cubicBezTo>
                  <a:pt x="f269" y="f270"/>
                  <a:pt x="f271" y="f272"/>
                  <a:pt x="f273" y="f274"/>
                </a:cubicBezTo>
                <a:cubicBezTo>
                  <a:pt x="f275" y="f276"/>
                  <a:pt x="f277" y="f278"/>
                  <a:pt x="f279" y="f280"/>
                </a:cubicBezTo>
                <a:cubicBezTo>
                  <a:pt x="f281" y="f282"/>
                  <a:pt x="f283" y="f284"/>
                  <a:pt x="f285" y="f286"/>
                </a:cubicBezTo>
                <a:cubicBezTo>
                  <a:pt x="f287" y="f288"/>
                  <a:pt x="f289" y="f290"/>
                  <a:pt x="f267" y="f268"/>
                </a:cubicBezTo>
                <a:close/>
                <a:moveTo>
                  <a:pt x="f291" y="f292"/>
                </a:moveTo>
                <a:lnTo>
                  <a:pt x="f293" y="f294"/>
                </a:lnTo>
                <a:cubicBezTo>
                  <a:pt x="f295" y="f296"/>
                  <a:pt x="f297" y="f298"/>
                  <a:pt x="f299" y="f300"/>
                </a:cubicBezTo>
                <a:cubicBezTo>
                  <a:pt x="f301" y="f302"/>
                  <a:pt x="f303" y="f304"/>
                  <a:pt x="f305" y="f306"/>
                </a:cubicBezTo>
                <a:lnTo>
                  <a:pt x="f307" y="f308"/>
                </a:lnTo>
                <a:cubicBezTo>
                  <a:pt x="f309" y="f310"/>
                  <a:pt x="f311" y="f312"/>
                  <a:pt x="f313" y="f314"/>
                </a:cubicBezTo>
                <a:cubicBezTo>
                  <a:pt x="f315" y="f316"/>
                  <a:pt x="f317" y="f318"/>
                  <a:pt x="f291" y="f292"/>
                </a:cubicBezTo>
                <a:close/>
                <a:moveTo>
                  <a:pt x="f319" y="f2"/>
                </a:moveTo>
                <a:cubicBezTo>
                  <a:pt x="f320" y="f2"/>
                  <a:pt x="f321" y="f322"/>
                  <a:pt x="f321" y="f323"/>
                </a:cubicBezTo>
                <a:cubicBezTo>
                  <a:pt x="f321" y="f324"/>
                  <a:pt x="f325" y="f326"/>
                  <a:pt x="f327" y="f328"/>
                </a:cubicBezTo>
                <a:cubicBezTo>
                  <a:pt x="f329" y="f330"/>
                  <a:pt x="f331" y="f332"/>
                  <a:pt x="f333" y="f334"/>
                </a:cubicBezTo>
                <a:cubicBezTo>
                  <a:pt x="f335" y="f336"/>
                  <a:pt x="f337" y="f338"/>
                  <a:pt x="f339" y="f340"/>
                </a:cubicBezTo>
                <a:lnTo>
                  <a:pt x="f339" y="f341"/>
                </a:ln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4"/>
                </a:lnTo>
                <a:cubicBezTo>
                  <a:pt x="f355" y="f356"/>
                  <a:pt x="f357" y="f358"/>
                  <a:pt x="f359" y="f360"/>
                </a:cubicBezTo>
                <a:lnTo>
                  <a:pt x="f361" y="f362"/>
                </a:lnTo>
                <a:lnTo>
                  <a:pt x="f361" y="f363"/>
                </a:lnTo>
                <a:cubicBezTo>
                  <a:pt x="f364" y="f365"/>
                  <a:pt x="f366" y="f367"/>
                  <a:pt x="f368" y="f369"/>
                </a:cubicBezTo>
                <a:cubicBezTo>
                  <a:pt x="f370" y="f371"/>
                  <a:pt x="f372" y="f373"/>
                  <a:pt x="f372" y="f374"/>
                </a:cubicBezTo>
                <a:cubicBezTo>
                  <a:pt x="f372" y="f375"/>
                  <a:pt x="f376" y="f377"/>
                  <a:pt x="f378" y="f377"/>
                </a:cubicBezTo>
                <a:cubicBezTo>
                  <a:pt x="f379" y="f377"/>
                  <a:pt x="f380" y="f375"/>
                  <a:pt x="f380" y="f374"/>
                </a:cubicBezTo>
                <a:cubicBezTo>
                  <a:pt x="f380" y="f381"/>
                  <a:pt x="f379" y="f382"/>
                  <a:pt x="f378" y="f382"/>
                </a:cubicBezTo>
                <a:lnTo>
                  <a:pt x="f383" y="f384"/>
                </a:lnTo>
                <a:lnTo>
                  <a:pt x="f385" y="f386"/>
                </a:lnTo>
                <a:lnTo>
                  <a:pt x="f387" y="f388"/>
                </a:lnTo>
                <a:lnTo>
                  <a:pt x="f389" y="f390"/>
                </a:lnTo>
                <a:cubicBezTo>
                  <a:pt x="f391" y="f392"/>
                  <a:pt x="f393" y="f394"/>
                  <a:pt x="f395" y="f396"/>
                </a:cubicBezTo>
                <a:lnTo>
                  <a:pt x="f397" y="f398"/>
                </a:lnTo>
                <a:lnTo>
                  <a:pt x="f399" y="f400"/>
                </a:lnTo>
                <a:lnTo>
                  <a:pt x="f401" y="f402"/>
                </a:lnTo>
                <a:lnTo>
                  <a:pt x="f403" y="f404"/>
                </a:lnTo>
                <a:cubicBezTo>
                  <a:pt x="f405" y="f406"/>
                  <a:pt x="f407" y="f408"/>
                  <a:pt x="f409" y="f410"/>
                </a:cubicBezTo>
                <a:lnTo>
                  <a:pt x="f411" y="f412"/>
                </a:lnTo>
                <a:lnTo>
                  <a:pt x="f413" y="f414"/>
                </a:lnTo>
                <a:cubicBezTo>
                  <a:pt x="f415" y="f416"/>
                  <a:pt x="f417" y="f418"/>
                  <a:pt x="f417" y="f323"/>
                </a:cubicBezTo>
                <a:cubicBezTo>
                  <a:pt x="f417" y="f322"/>
                  <a:pt x="f419" y="f2"/>
                  <a:pt x="f319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5" name="Right Triangle 17">
            <a:extLst>
              <a:ext uri="{FF2B5EF4-FFF2-40B4-BE49-F238E27FC236}">
                <a16:creationId xmlns:a16="http://schemas.microsoft.com/office/drawing/2014/main" id="{E81C615C-6B97-4AA4-E081-A501CA1B7590}"/>
              </a:ext>
            </a:extLst>
          </p:cNvPr>
          <p:cNvSpPr/>
          <p:nvPr/>
        </p:nvSpPr>
        <p:spPr>
          <a:xfrm>
            <a:off x="5779309" y="3450717"/>
            <a:ext cx="289343" cy="409797"/>
          </a:xfrm>
          <a:custGeom>
            <a:avLst/>
            <a:gdLst>
              <a:gd name="f0" fmla="val w"/>
              <a:gd name="f1" fmla="val h"/>
              <a:gd name="f2" fmla="val 0"/>
              <a:gd name="f3" fmla="val 2387678"/>
              <a:gd name="f4" fmla="val 3240000"/>
              <a:gd name="f5" fmla="val 1645041"/>
              <a:gd name="f6" fmla="val 17032"/>
              <a:gd name="f7" fmla="val 2376264"/>
              <a:gd name="f8" fmla="val 17033"/>
              <a:gd name="f9" fmla="val 1645042"/>
              <a:gd name="f10" fmla="val 1379678"/>
              <a:gd name="f11" fmla="val 996125"/>
              <a:gd name="f12" fmla="val 1498869"/>
              <a:gd name="f13" fmla="val 888809"/>
              <a:gd name="f14" fmla="*/ f0 1 2387678"/>
              <a:gd name="f15" fmla="*/ f1 1 3240000"/>
              <a:gd name="f16" fmla="val f2"/>
              <a:gd name="f17" fmla="val f3"/>
              <a:gd name="f18" fmla="val f4"/>
              <a:gd name="f19" fmla="+- f18 0 f16"/>
              <a:gd name="f20" fmla="+- f17 0 f16"/>
              <a:gd name="f21" fmla="*/ f20 1 2387678"/>
              <a:gd name="f22" fmla="*/ f19 1 3240000"/>
              <a:gd name="f23" fmla="*/ f16 1 f21"/>
              <a:gd name="f24" fmla="*/ f17 1 f21"/>
              <a:gd name="f25" fmla="*/ f16 1 f22"/>
              <a:gd name="f26" fmla="*/ f18 1 f22"/>
              <a:gd name="f27" fmla="*/ f23 f14 1"/>
              <a:gd name="f28" fmla="*/ f24 f14 1"/>
              <a:gd name="f29" fmla="*/ f26 f15 1"/>
              <a:gd name="f30" fmla="*/ f25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7" t="f30" r="f28" b="f29"/>
            <a:pathLst>
              <a:path w="2387678" h="3240000">
                <a:moveTo>
                  <a:pt x="f5" y="f6"/>
                </a:moveTo>
                <a:lnTo>
                  <a:pt x="f7" y="f6"/>
                </a:lnTo>
                <a:lnTo>
                  <a:pt x="f7" y="f8"/>
                </a:lnTo>
                <a:lnTo>
                  <a:pt x="f9" y="f8"/>
                </a:lnTo>
                <a:close/>
                <a:moveTo>
                  <a:pt x="f2" y="f6"/>
                </a:moveTo>
                <a:lnTo>
                  <a:pt x="f10" y="f6"/>
                </a:lnTo>
                <a:lnTo>
                  <a:pt x="f10" y="f11"/>
                </a:lnTo>
                <a:lnTo>
                  <a:pt x="f7" y="f11"/>
                </a:lnTo>
                <a:lnTo>
                  <a:pt x="f7" y="f4"/>
                </a:lnTo>
                <a:lnTo>
                  <a:pt x="f2" y="f4"/>
                </a:lnTo>
                <a:close/>
                <a:moveTo>
                  <a:pt x="f12" y="f2"/>
                </a:moveTo>
                <a:lnTo>
                  <a:pt x="f3" y="f13"/>
                </a:lnTo>
                <a:lnTo>
                  <a:pt x="f12" y="f13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6" name="Oval 66">
            <a:extLst>
              <a:ext uri="{FF2B5EF4-FFF2-40B4-BE49-F238E27FC236}">
                <a16:creationId xmlns:a16="http://schemas.microsoft.com/office/drawing/2014/main" id="{8C9250B7-4530-9D7D-A0F5-E2F590FC9936}"/>
              </a:ext>
            </a:extLst>
          </p:cNvPr>
          <p:cNvSpPr/>
          <p:nvPr/>
        </p:nvSpPr>
        <p:spPr>
          <a:xfrm rot="20700014">
            <a:off x="4603145" y="2725663"/>
            <a:ext cx="411507" cy="352492"/>
          </a:xfrm>
          <a:custGeom>
            <a:avLst/>
            <a:gdLst>
              <a:gd name="f0" fmla="val w"/>
              <a:gd name="f1" fmla="val h"/>
              <a:gd name="f2" fmla="val 0"/>
              <a:gd name="f3" fmla="val 2901316"/>
              <a:gd name="f4" fmla="val 2485205"/>
              <a:gd name="f5" fmla="val 8833"/>
              <a:gd name="f6" fmla="val 2885407"/>
              <a:gd name="f7" fmla="val 69738"/>
              <a:gd name="f8" fmla="val 2890344"/>
              <a:gd name="f9" fmla="val 71061"/>
              <a:gd name="f10" fmla="val 2331295"/>
              <a:gd name="f11" fmla="val 2157461"/>
              <a:gd name="f12" fmla="val 2322295"/>
              <a:gd name="f13" fmla="val 2155049"/>
              <a:gd name="f14" fmla="val 2311779"/>
              <a:gd name="f15" fmla="val 2339141"/>
              <a:gd name="f16" fmla="val 2127696"/>
              <a:gd name="f17" fmla="val 1902404"/>
              <a:gd name="f18" fmla="val 1669201"/>
              <a:gd name="f19" fmla="val 1480151"/>
              <a:gd name="f20" fmla="val 2328701"/>
              <a:gd name="f21" fmla="val 1480150"/>
              <a:gd name="f22" fmla="val 2135644"/>
              <a:gd name="f23" fmla="val 1942587"/>
              <a:gd name="f24" fmla="val 1669200"/>
              <a:gd name="f25" fmla="val 1786083"/>
              <a:gd name="f26" fmla="val 2026046"/>
              <a:gd name="f27" fmla="val 2137276"/>
              <a:gd name="f28" fmla="val 1830075"/>
              <a:gd name="f29" fmla="val 2213623"/>
              <a:gd name="f30" fmla="val 1901150"/>
              <a:gd name="f31" fmla="val 2586815"/>
              <a:gd name="f32" fmla="val 508378"/>
              <a:gd name="f33" fmla="val 1283297"/>
              <a:gd name="f34" fmla="val 847984"/>
              <a:gd name="f35" fmla="val 2132988"/>
              <a:gd name="f36" fmla="val 841776"/>
              <a:gd name="f37" fmla="val 2131324"/>
              <a:gd name="f38" fmla="val 829584"/>
              <a:gd name="f39" fmla="val 2314002"/>
              <a:gd name="f40" fmla="val 646295"/>
              <a:gd name="f41" fmla="val 2458448"/>
              <a:gd name="f42" fmla="val 422254"/>
              <a:gd name="f43" fmla="val 189051"/>
              <a:gd name="f44" fmla="val 1"/>
              <a:gd name="f45" fmla="val 2301944"/>
              <a:gd name="f46" fmla="val 2108887"/>
              <a:gd name="f47" fmla="val 1915830"/>
              <a:gd name="f48" fmla="val 1759326"/>
              <a:gd name="f49" fmla="val 422255"/>
              <a:gd name="f50" fmla="val 544771"/>
              <a:gd name="f51" fmla="val 655100"/>
              <a:gd name="f52" fmla="val 1802522"/>
              <a:gd name="f53" fmla="val 731465"/>
              <a:gd name="f54" fmla="val 1872378"/>
              <a:gd name="f55" fmla="val 1233167"/>
              <a:gd name="f56" fmla="val 1266129"/>
              <a:gd name="f57" fmla="*/ f0 1 2901316"/>
              <a:gd name="f58" fmla="*/ f1 1 2485205"/>
              <a:gd name="f59" fmla="val f2"/>
              <a:gd name="f60" fmla="val f3"/>
              <a:gd name="f61" fmla="val f4"/>
              <a:gd name="f62" fmla="+- f61 0 f59"/>
              <a:gd name="f63" fmla="+- f60 0 f59"/>
              <a:gd name="f64" fmla="*/ f63 1 2901316"/>
              <a:gd name="f65" fmla="*/ f62 1 2485205"/>
              <a:gd name="f66" fmla="*/ f59 1 f64"/>
              <a:gd name="f67" fmla="*/ f60 1 f64"/>
              <a:gd name="f68" fmla="*/ f59 1 f65"/>
              <a:gd name="f69" fmla="*/ f61 1 f65"/>
              <a:gd name="f70" fmla="*/ f66 f57 1"/>
              <a:gd name="f71" fmla="*/ f67 f57 1"/>
              <a:gd name="f72" fmla="*/ f69 f58 1"/>
              <a:gd name="f73" fmla="*/ f68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0" t="f73" r="f71" b="f72"/>
            <a:pathLst>
              <a:path w="2901316" h="2485205">
                <a:moveTo>
                  <a:pt x="f3" y="f5"/>
                </a:move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cubicBezTo>
                  <a:pt x="f14" y="f15"/>
                  <a:pt x="f16" y="f4"/>
                  <a:pt x="f17" y="f4"/>
                </a:cubicBezTo>
                <a:cubicBezTo>
                  <a:pt x="f18" y="f4"/>
                  <a:pt x="f19" y="f20"/>
                  <a:pt x="f21" y="f22"/>
                </a:cubicBezTo>
                <a:cubicBezTo>
                  <a:pt x="f21" y="f23"/>
                  <a:pt x="f24" y="f25"/>
                  <a:pt x="f17" y="f25"/>
                </a:cubicBezTo>
                <a:cubicBezTo>
                  <a:pt x="f26" y="f25"/>
                  <a:pt x="f27" y="f28"/>
                  <a:pt x="f29" y="f30"/>
                </a:cubicBezTo>
                <a:lnTo>
                  <a:pt x="f31" y="f32"/>
                </a:lnTo>
                <a:lnTo>
                  <a:pt x="f33" y="f32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1"/>
                </a:cubicBezTo>
                <a:cubicBezTo>
                  <a:pt x="f43" y="f41"/>
                  <a:pt x="f44" y="f45"/>
                  <a:pt x="f2" y="f46"/>
                </a:cubicBezTo>
                <a:cubicBezTo>
                  <a:pt x="f2" y="f47"/>
                  <a:pt x="f43" y="f48"/>
                  <a:pt x="f49" y="f48"/>
                </a:cubicBezTo>
                <a:cubicBezTo>
                  <a:pt x="f50" y="f48"/>
                  <a:pt x="f51" y="f52"/>
                  <a:pt x="f53" y="f54"/>
                </a:cubicBezTo>
                <a:lnTo>
                  <a:pt x="f55" y="f2"/>
                </a:lnTo>
                <a:lnTo>
                  <a:pt x="f56" y="f5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E580B811-22B0-590C-DA6B-482D70883145}"/>
              </a:ext>
            </a:extLst>
          </p:cNvPr>
          <p:cNvSpPr/>
          <p:nvPr/>
        </p:nvSpPr>
        <p:spPr>
          <a:xfrm>
            <a:off x="3300883" y="2658938"/>
            <a:ext cx="395505" cy="3702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39999"/>
              <a:gd name="f7" fmla="val 3032924"/>
              <a:gd name="f8" fmla="val 1576606"/>
              <a:gd name="f9" fmla="val 2778202"/>
              <a:gd name="f10" fmla="val 2778795"/>
              <a:gd name="f11" fmla="val 1663394"/>
              <a:gd name="f12" fmla="val 2792670"/>
              <a:gd name="f13" fmla="val 2776423"/>
              <a:gd name="f14" fmla="val 2185083"/>
              <a:gd name="f15" fmla="val 2605634"/>
              <a:gd name="f16" fmla="val 2444552"/>
              <a:gd name="f17" fmla="val 2500589"/>
              <a:gd name="f18" fmla="val 2991331"/>
              <a:gd name="f19" fmla="val 2709748"/>
              <a:gd name="f20" fmla="val 3000856"/>
              <a:gd name="f21" fmla="val 526981"/>
              <a:gd name="f22" fmla="val 2855082"/>
              <a:gd name="f23" fmla="val 2857178"/>
              <a:gd name="f24" fmla="val 1175360"/>
              <a:gd name="f25" fmla="val 2859273"/>
              <a:gd name="f26" fmla="val 1823738"/>
              <a:gd name="f27" fmla="val 2861369"/>
              <a:gd name="f28" fmla="val 2472117"/>
              <a:gd name="f29" fmla="val 2483869"/>
              <a:gd name="f30" fmla="val 2318121"/>
              <a:gd name="f31" fmla="val 2052449"/>
              <a:gd name="f32" fmla="val 2439541"/>
              <a:gd name="f33" fmla="val 2765302"/>
              <a:gd name="f34" fmla="val 430441"/>
              <a:gd name="f35" fmla="val 402054"/>
              <a:gd name="f36" fmla="val 1896442"/>
              <a:gd name="f37" fmla="val 149589"/>
              <a:gd name="f38" fmla="val 2115835"/>
              <a:gd name="f39" fmla="val 2106"/>
              <a:gd name="f40" fmla="val 2406065"/>
              <a:gd name="f41" fmla="val 22"/>
              <a:gd name="f42" fmla="val 2537987"/>
              <a:gd name="f43" fmla="val -925"/>
              <a:gd name="f44" fmla="val 2684544"/>
              <a:gd name="f45" fmla="val 28169"/>
              <a:gd name="f46" fmla="val 2853673"/>
              <a:gd name="f47" fmla="val 91100"/>
              <a:gd name="f48" fmla="val 2854039"/>
              <a:gd name="f49" fmla="val 204214"/>
              <a:gd name="f50" fmla="val 2854404"/>
              <a:gd name="f51" fmla="val 317327"/>
              <a:gd name="f52" fmla="val 2854770"/>
              <a:gd name="f53" fmla="val 3120669"/>
              <a:gd name="f54" fmla="val 428517"/>
              <a:gd name="f55" fmla="val 738345"/>
              <a:gd name="f56" fmla="val 102477"/>
              <a:gd name="f57" fmla="val 385229"/>
              <a:gd name="f58" fmla="val 385595"/>
              <a:gd name="f59" fmla="val 385960"/>
              <a:gd name="f60" fmla="val 386326"/>
              <a:gd name="f61" fmla="val 555455"/>
              <a:gd name="f62" fmla="val 702013"/>
              <a:gd name="f63" fmla="val 833935"/>
              <a:gd name="f64" fmla="val 1124164"/>
              <a:gd name="f65" fmla="val 1343558"/>
              <a:gd name="f66" fmla="val 1187550"/>
              <a:gd name="f67" fmla="val 756130"/>
              <a:gd name="f68" fmla="val 378630"/>
              <a:gd name="f69" fmla="val 384918"/>
              <a:gd name="f70" fmla="val 239143"/>
              <a:gd name="f71" fmla="val 229618"/>
              <a:gd name="f72" fmla="val 2690698"/>
              <a:gd name="f73" fmla="val 773243"/>
              <a:gd name="f74" fmla="val 2466244"/>
              <a:gd name="f75" fmla="val 1081748"/>
              <a:gd name="f76" fmla="val 2626096"/>
              <a:gd name="f77" fmla="+- 0 0 -90"/>
              <a:gd name="f78" fmla="*/ f3 1 3239999"/>
              <a:gd name="f79" fmla="*/ f4 1 3032924"/>
              <a:gd name="f80" fmla="val f5"/>
              <a:gd name="f81" fmla="val f6"/>
              <a:gd name="f82" fmla="val f7"/>
              <a:gd name="f83" fmla="*/ f77 f0 1"/>
              <a:gd name="f84" fmla="+- f82 0 f80"/>
              <a:gd name="f85" fmla="+- f81 0 f80"/>
              <a:gd name="f86" fmla="*/ f83 1 f2"/>
              <a:gd name="f87" fmla="*/ f85 1 3239999"/>
              <a:gd name="f88" fmla="*/ f84 1 3032924"/>
              <a:gd name="f89" fmla="*/ 1576606 f85 1"/>
              <a:gd name="f90" fmla="*/ 2778202 f84 1"/>
              <a:gd name="f91" fmla="*/ 1663394 f85 1"/>
              <a:gd name="f92" fmla="*/ 2776423 f84 1"/>
              <a:gd name="f93" fmla="*/ 2991331 f85 1"/>
              <a:gd name="f94" fmla="*/ 2709748 f84 1"/>
              <a:gd name="f95" fmla="*/ 3000856 f85 1"/>
              <a:gd name="f96" fmla="*/ 526981 f84 1"/>
              <a:gd name="f97" fmla="*/ 2855082 f85 1"/>
              <a:gd name="f98" fmla="*/ 2861369 f85 1"/>
              <a:gd name="f99" fmla="*/ 2472117 f84 1"/>
              <a:gd name="f100" fmla="*/ 2765302 f84 1"/>
              <a:gd name="f101" fmla="*/ 430441 f84 1"/>
              <a:gd name="f102" fmla="*/ 402054 f84 1"/>
              <a:gd name="f103" fmla="*/ 2406065 f85 1"/>
              <a:gd name="f104" fmla="*/ 22 f84 1"/>
              <a:gd name="f105" fmla="*/ 2853673 f85 1"/>
              <a:gd name="f106" fmla="*/ 91100 f84 1"/>
              <a:gd name="f107" fmla="*/ 2854770 f85 1"/>
              <a:gd name="f108" fmla="*/ 3120669 f85 1"/>
              <a:gd name="f109" fmla="*/ 428517 f84 1"/>
              <a:gd name="f110" fmla="*/ 738345 f84 1"/>
              <a:gd name="f111" fmla="*/ 3239999 f85 1"/>
              <a:gd name="f112" fmla="*/ 3032924 f84 1"/>
              <a:gd name="f113" fmla="*/ 0 f85 1"/>
              <a:gd name="f114" fmla="*/ 102477 f85 1"/>
              <a:gd name="f115" fmla="*/ 385229 f85 1"/>
              <a:gd name="f116" fmla="*/ 386326 f85 1"/>
              <a:gd name="f117" fmla="*/ 833935 f85 1"/>
              <a:gd name="f118" fmla="*/ 378630 f85 1"/>
              <a:gd name="f119" fmla="*/ 384918 f85 1"/>
              <a:gd name="f120" fmla="*/ 239143 f85 1"/>
              <a:gd name="f121" fmla="*/ 229618 f85 1"/>
              <a:gd name="f122" fmla="*/ 2690698 f84 1"/>
              <a:gd name="f123" fmla="+- f86 0 f1"/>
              <a:gd name="f124" fmla="*/ f89 1 3239999"/>
              <a:gd name="f125" fmla="*/ f90 1 3032924"/>
              <a:gd name="f126" fmla="*/ f91 1 3239999"/>
              <a:gd name="f127" fmla="*/ f92 1 3032924"/>
              <a:gd name="f128" fmla="*/ f93 1 3239999"/>
              <a:gd name="f129" fmla="*/ f94 1 3032924"/>
              <a:gd name="f130" fmla="*/ f95 1 3239999"/>
              <a:gd name="f131" fmla="*/ f96 1 3032924"/>
              <a:gd name="f132" fmla="*/ f97 1 3239999"/>
              <a:gd name="f133" fmla="*/ f98 1 3239999"/>
              <a:gd name="f134" fmla="*/ f99 1 3032924"/>
              <a:gd name="f135" fmla="*/ f100 1 3032924"/>
              <a:gd name="f136" fmla="*/ f101 1 3032924"/>
              <a:gd name="f137" fmla="*/ f102 1 3032924"/>
              <a:gd name="f138" fmla="*/ f103 1 3239999"/>
              <a:gd name="f139" fmla="*/ f104 1 3032924"/>
              <a:gd name="f140" fmla="*/ f105 1 3239999"/>
              <a:gd name="f141" fmla="*/ f106 1 3032924"/>
              <a:gd name="f142" fmla="*/ f107 1 3239999"/>
              <a:gd name="f143" fmla="*/ f108 1 3239999"/>
              <a:gd name="f144" fmla="*/ f109 1 3032924"/>
              <a:gd name="f145" fmla="*/ f110 1 3032924"/>
              <a:gd name="f146" fmla="*/ f111 1 3239999"/>
              <a:gd name="f147" fmla="*/ f112 1 3032924"/>
              <a:gd name="f148" fmla="*/ f113 1 3239999"/>
              <a:gd name="f149" fmla="*/ f114 1 3239999"/>
              <a:gd name="f150" fmla="*/ f115 1 3239999"/>
              <a:gd name="f151" fmla="*/ f116 1 3239999"/>
              <a:gd name="f152" fmla="*/ f117 1 3239999"/>
              <a:gd name="f153" fmla="*/ f118 1 3239999"/>
              <a:gd name="f154" fmla="*/ f119 1 3239999"/>
              <a:gd name="f155" fmla="*/ f120 1 3239999"/>
              <a:gd name="f156" fmla="*/ f121 1 3239999"/>
              <a:gd name="f157" fmla="*/ f122 1 3032924"/>
              <a:gd name="f158" fmla="*/ f80 1 f87"/>
              <a:gd name="f159" fmla="*/ f81 1 f87"/>
              <a:gd name="f160" fmla="*/ f80 1 f88"/>
              <a:gd name="f161" fmla="*/ f82 1 f88"/>
              <a:gd name="f162" fmla="*/ f124 1 f87"/>
              <a:gd name="f163" fmla="*/ f125 1 f88"/>
              <a:gd name="f164" fmla="*/ f126 1 f87"/>
              <a:gd name="f165" fmla="*/ f127 1 f88"/>
              <a:gd name="f166" fmla="*/ f128 1 f87"/>
              <a:gd name="f167" fmla="*/ f129 1 f88"/>
              <a:gd name="f168" fmla="*/ f130 1 f87"/>
              <a:gd name="f169" fmla="*/ f131 1 f88"/>
              <a:gd name="f170" fmla="*/ f132 1 f87"/>
              <a:gd name="f171" fmla="*/ f133 1 f87"/>
              <a:gd name="f172" fmla="*/ f134 1 f88"/>
              <a:gd name="f173" fmla="*/ f135 1 f88"/>
              <a:gd name="f174" fmla="*/ f136 1 f88"/>
              <a:gd name="f175" fmla="*/ f137 1 f88"/>
              <a:gd name="f176" fmla="*/ f138 1 f87"/>
              <a:gd name="f177" fmla="*/ f139 1 f88"/>
              <a:gd name="f178" fmla="*/ f140 1 f87"/>
              <a:gd name="f179" fmla="*/ f141 1 f88"/>
              <a:gd name="f180" fmla="*/ f142 1 f87"/>
              <a:gd name="f181" fmla="*/ f143 1 f87"/>
              <a:gd name="f182" fmla="*/ f144 1 f88"/>
              <a:gd name="f183" fmla="*/ f145 1 f88"/>
              <a:gd name="f184" fmla="*/ f146 1 f87"/>
              <a:gd name="f185" fmla="*/ f147 1 f88"/>
              <a:gd name="f186" fmla="*/ f148 1 f87"/>
              <a:gd name="f187" fmla="*/ f149 1 f87"/>
              <a:gd name="f188" fmla="*/ f150 1 f87"/>
              <a:gd name="f189" fmla="*/ f151 1 f87"/>
              <a:gd name="f190" fmla="*/ f152 1 f87"/>
              <a:gd name="f191" fmla="*/ f153 1 f87"/>
              <a:gd name="f192" fmla="*/ f154 1 f87"/>
              <a:gd name="f193" fmla="*/ f155 1 f87"/>
              <a:gd name="f194" fmla="*/ f156 1 f87"/>
              <a:gd name="f195" fmla="*/ f157 1 f88"/>
              <a:gd name="f196" fmla="*/ f158 f78 1"/>
              <a:gd name="f197" fmla="*/ f159 f78 1"/>
              <a:gd name="f198" fmla="*/ f161 f79 1"/>
              <a:gd name="f199" fmla="*/ f160 f79 1"/>
              <a:gd name="f200" fmla="*/ f162 f78 1"/>
              <a:gd name="f201" fmla="*/ f163 f79 1"/>
              <a:gd name="f202" fmla="*/ f164 f78 1"/>
              <a:gd name="f203" fmla="*/ f165 f79 1"/>
              <a:gd name="f204" fmla="*/ f166 f78 1"/>
              <a:gd name="f205" fmla="*/ f167 f79 1"/>
              <a:gd name="f206" fmla="*/ f168 f78 1"/>
              <a:gd name="f207" fmla="*/ f169 f79 1"/>
              <a:gd name="f208" fmla="*/ f170 f78 1"/>
              <a:gd name="f209" fmla="*/ f171 f78 1"/>
              <a:gd name="f210" fmla="*/ f172 f79 1"/>
              <a:gd name="f211" fmla="*/ f173 f79 1"/>
              <a:gd name="f212" fmla="*/ f174 f79 1"/>
              <a:gd name="f213" fmla="*/ f175 f79 1"/>
              <a:gd name="f214" fmla="*/ f176 f78 1"/>
              <a:gd name="f215" fmla="*/ f177 f79 1"/>
              <a:gd name="f216" fmla="*/ f178 f78 1"/>
              <a:gd name="f217" fmla="*/ f179 f79 1"/>
              <a:gd name="f218" fmla="*/ f180 f78 1"/>
              <a:gd name="f219" fmla="*/ f181 f78 1"/>
              <a:gd name="f220" fmla="*/ f182 f79 1"/>
              <a:gd name="f221" fmla="*/ f183 f79 1"/>
              <a:gd name="f222" fmla="*/ f184 f78 1"/>
              <a:gd name="f223" fmla="*/ f185 f79 1"/>
              <a:gd name="f224" fmla="*/ f186 f78 1"/>
              <a:gd name="f225" fmla="*/ f187 f78 1"/>
              <a:gd name="f226" fmla="*/ f188 f78 1"/>
              <a:gd name="f227" fmla="*/ f189 f78 1"/>
              <a:gd name="f228" fmla="*/ f190 f78 1"/>
              <a:gd name="f229" fmla="*/ f191 f78 1"/>
              <a:gd name="f230" fmla="*/ f192 f78 1"/>
              <a:gd name="f231" fmla="*/ f193 f78 1"/>
              <a:gd name="f232" fmla="*/ f194 f78 1"/>
              <a:gd name="f233" fmla="*/ f195 f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3">
                <a:pos x="f200" y="f201"/>
              </a:cxn>
              <a:cxn ang="f123">
                <a:pos x="f202" y="f201"/>
              </a:cxn>
              <a:cxn ang="f123">
                <a:pos x="f202" y="f203"/>
              </a:cxn>
              <a:cxn ang="f123">
                <a:pos x="f204" y="f205"/>
              </a:cxn>
              <a:cxn ang="f123">
                <a:pos x="f206" y="f207"/>
              </a:cxn>
              <a:cxn ang="f123">
                <a:pos x="f208" y="f207"/>
              </a:cxn>
              <a:cxn ang="f123">
                <a:pos x="f209" y="f210"/>
              </a:cxn>
              <a:cxn ang="f123">
                <a:pos x="f202" y="f211"/>
              </a:cxn>
              <a:cxn ang="f123">
                <a:pos x="f202" y="f207"/>
              </a:cxn>
              <a:cxn ang="f123">
                <a:pos x="f202" y="f212"/>
              </a:cxn>
              <a:cxn ang="f123">
                <a:pos x="f202" y="f213"/>
              </a:cxn>
              <a:cxn ang="f123">
                <a:pos x="f214" y="f215"/>
              </a:cxn>
              <a:cxn ang="f123">
                <a:pos x="f216" y="f217"/>
              </a:cxn>
              <a:cxn ang="f123">
                <a:pos x="f218" y="f212"/>
              </a:cxn>
              <a:cxn ang="f123">
                <a:pos x="f219" y="f220"/>
              </a:cxn>
              <a:cxn ang="f123">
                <a:pos x="f219" y="f221"/>
              </a:cxn>
              <a:cxn ang="f123">
                <a:pos x="f222" y="f221"/>
              </a:cxn>
              <a:cxn ang="f123">
                <a:pos x="f222" y="f223"/>
              </a:cxn>
              <a:cxn ang="f123">
                <a:pos x="f224" y="f223"/>
              </a:cxn>
              <a:cxn ang="f123">
                <a:pos x="f224" y="f221"/>
              </a:cxn>
              <a:cxn ang="f123">
                <a:pos x="f225" y="f221"/>
              </a:cxn>
              <a:cxn ang="f123">
                <a:pos x="f225" y="f220"/>
              </a:cxn>
              <a:cxn ang="f123">
                <a:pos x="f226" y="f212"/>
              </a:cxn>
              <a:cxn ang="f123">
                <a:pos x="f227" y="f217"/>
              </a:cxn>
              <a:cxn ang="f123">
                <a:pos x="f228" y="f215"/>
              </a:cxn>
              <a:cxn ang="f123">
                <a:pos x="f200" y="f213"/>
              </a:cxn>
              <a:cxn ang="f123">
                <a:pos x="f200" y="f212"/>
              </a:cxn>
              <a:cxn ang="f123">
                <a:pos x="f200" y="f207"/>
              </a:cxn>
              <a:cxn ang="f123">
                <a:pos x="f200" y="f211"/>
              </a:cxn>
              <a:cxn ang="f123">
                <a:pos x="f229" y="f210"/>
              </a:cxn>
              <a:cxn ang="f123">
                <a:pos x="f230" y="f207"/>
              </a:cxn>
              <a:cxn ang="f123">
                <a:pos x="f231" y="f207"/>
              </a:cxn>
              <a:cxn ang="f123">
                <a:pos x="f232" y="f233"/>
              </a:cxn>
              <a:cxn ang="f123">
                <a:pos x="f200" y="f203"/>
              </a:cxn>
            </a:cxnLst>
            <a:rect l="f196" t="f199" r="f197" b="f198"/>
            <a:pathLst>
              <a:path w="3239999" h="3032924">
                <a:moveTo>
                  <a:pt x="f8" y="f9"/>
                </a:moveTo>
                <a:cubicBezTo>
                  <a:pt x="f8" y="f10"/>
                  <a:pt x="f11" y="f12"/>
                  <a:pt x="f11" y="f9"/>
                </a:cubicBezTo>
                <a:lnTo>
                  <a:pt x="f11" y="f13"/>
                </a:lnTo>
                <a:cubicBezTo>
                  <a:pt x="f14" y="f15"/>
                  <a:pt x="f16" y="f17"/>
                  <a:pt x="f18" y="f19"/>
                </a:cubicBezTo>
                <a:lnTo>
                  <a:pt x="f20" y="f21"/>
                </a:lnTo>
                <a:lnTo>
                  <a:pt x="f22" y="f21"/>
                </a:ln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11" y="f33"/>
                </a:cubicBezTo>
                <a:lnTo>
                  <a:pt x="f11" y="f21"/>
                </a:lnTo>
                <a:lnTo>
                  <a:pt x="f11" y="f34"/>
                </a:lnTo>
                <a:lnTo>
                  <a:pt x="f11" y="f35"/>
                </a:ln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34"/>
                </a:cubicBezTo>
                <a:lnTo>
                  <a:pt x="f53" y="f54"/>
                </a:lnTo>
                <a:lnTo>
                  <a:pt x="f53" y="f55"/>
                </a:lnTo>
                <a:lnTo>
                  <a:pt x="f6" y="f55"/>
                </a:lnTo>
                <a:lnTo>
                  <a:pt x="f6" y="f7"/>
                </a:lnTo>
                <a:lnTo>
                  <a:pt x="f5" y="f7"/>
                </a:lnTo>
                <a:lnTo>
                  <a:pt x="f5" y="f55"/>
                </a:lnTo>
                <a:lnTo>
                  <a:pt x="f56" y="f55"/>
                </a:lnTo>
                <a:lnTo>
                  <a:pt x="f56" y="f54"/>
                </a:lnTo>
                <a:lnTo>
                  <a:pt x="f57" y="f34"/>
                </a:lnTo>
                <a:cubicBezTo>
                  <a:pt x="f58" y="f51"/>
                  <a:pt x="f59" y="f49"/>
                  <a:pt x="f60" y="f47"/>
                </a:cubicBezTo>
                <a:cubicBezTo>
                  <a:pt x="f61" y="f45"/>
                  <a:pt x="f62" y="f43"/>
                  <a:pt x="f63" y="f41"/>
                </a:cubicBezTo>
                <a:cubicBezTo>
                  <a:pt x="f64" y="f39"/>
                  <a:pt x="f65" y="f37"/>
                  <a:pt x="f8" y="f35"/>
                </a:cubicBezTo>
                <a:lnTo>
                  <a:pt x="f8" y="f34"/>
                </a:lnTo>
                <a:lnTo>
                  <a:pt x="f8" y="f21"/>
                </a:lnTo>
                <a:lnTo>
                  <a:pt x="f8" y="f33"/>
                </a:lnTo>
                <a:cubicBezTo>
                  <a:pt x="f66" y="f32"/>
                  <a:pt x="f67" y="f30"/>
                  <a:pt x="f68" y="f28"/>
                </a:cubicBezTo>
                <a:lnTo>
                  <a:pt x="f69" y="f21"/>
                </a:lnTo>
                <a:lnTo>
                  <a:pt x="f70" y="f21"/>
                </a:lnTo>
                <a:lnTo>
                  <a:pt x="f71" y="f72"/>
                </a:lnTo>
                <a:cubicBezTo>
                  <a:pt x="f73" y="f74"/>
                  <a:pt x="f75" y="f76"/>
                  <a:pt x="f8" y="f13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A44CB2C6-986B-52DE-DDF0-BDC38ABE97C3}"/>
              </a:ext>
            </a:extLst>
          </p:cNvPr>
          <p:cNvSpPr/>
          <p:nvPr/>
        </p:nvSpPr>
        <p:spPr>
          <a:xfrm>
            <a:off x="3282174" y="3460062"/>
            <a:ext cx="381112" cy="381112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15456"/>
              <a:gd name="f5" fmla="val 380544"/>
              <a:gd name="f6" fmla="val 385333"/>
              <a:gd name="f7" fmla="val 2854667"/>
              <a:gd name="f8" fmla="val 1529120"/>
              <a:gd name="f9" fmla="val 1267123"/>
              <a:gd name="f10" fmla="val 2430711"/>
              <a:gd name="f11" fmla="val 997530"/>
              <a:gd name="f12" fmla="val 1721825"/>
              <a:gd name="f13" fmla="val 436017"/>
              <a:gd name="f14" fmla="val 1672600"/>
              <a:gd name="f15" fmla="val 600235"/>
              <a:gd name="f16" fmla="val 1185112"/>
              <a:gd name="f17" fmla="val 1132790"/>
              <a:gd name="f18" fmla="val 1359573"/>
              <a:gd name="f19" fmla="val 1278822"/>
              <a:gd name="f20" fmla="val 1550851"/>
              <a:gd name="f21" fmla="val 1544730"/>
              <a:gd name="f22" fmla="val 1923929"/>
              <a:gd name="f23" fmla="val 1789452"/>
              <a:gd name="f24" fmla="val 1379400"/>
              <a:gd name="f25" fmla="val 1927092"/>
              <a:gd name="f26" fmla="val 1088696"/>
              <a:gd name="f27" fmla="val 2233403"/>
              <a:gd name="f28" fmla="val 596568"/>
              <a:gd name="f29" fmla="val 2770666"/>
              <a:gd name="f30" fmla="val 2331495"/>
              <a:gd name="f31" fmla="val 1220469"/>
              <a:gd name="f32" fmla="val 1907612"/>
              <a:gd name="f33" fmla="val 2113878"/>
              <a:gd name="f34" fmla="val 1578489"/>
              <a:gd name="f35" fmla="val 2858395"/>
              <a:gd name="f36" fmla="*/ f0 1 3240000"/>
              <a:gd name="f37" fmla="*/ f1 1 3240000"/>
              <a:gd name="f38" fmla="val f2"/>
              <a:gd name="f39" fmla="val f3"/>
              <a:gd name="f40" fmla="+- f39 0 f38"/>
              <a:gd name="f41" fmla="*/ f40 1 3240000"/>
              <a:gd name="f42" fmla="*/ f38 1 f41"/>
              <a:gd name="f43" fmla="*/ f39 1 f41"/>
              <a:gd name="f44" fmla="*/ f42 f36 1"/>
              <a:gd name="f45" fmla="*/ f43 f36 1"/>
              <a:gd name="f46" fmla="*/ f43 f37 1"/>
              <a:gd name="f47" fmla="*/ f4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3240000" h="3240000">
                <a:moveTo>
                  <a:pt x="f4" y="f5"/>
                </a:moveTo>
                <a:lnTo>
                  <a:pt x="f4" y="f6"/>
                </a:lnTo>
                <a:lnTo>
                  <a:pt x="f6" y="f6"/>
                </a:lnTo>
                <a:lnTo>
                  <a:pt x="f6" y="f7"/>
                </a:lnTo>
                <a:lnTo>
                  <a:pt x="f8" y="f7"/>
                </a:lnTo>
                <a:cubicBezTo>
                  <a:pt x="f9" y="f10"/>
                  <a:pt x="f11" y="f12"/>
                  <a:pt x="f13" y="f14"/>
                </a:cubicBezTo>
                <a:lnTo>
                  <a:pt x="f15" y="f16"/>
                </a:ln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lnTo>
                  <a:pt x="f29" y="f28"/>
                </a:lnTo>
                <a:cubicBezTo>
                  <a:pt x="f30" y="f31"/>
                  <a:pt x="f32" y="f33"/>
                  <a:pt x="f34" y="f7"/>
                </a:cubicBezTo>
                <a:lnTo>
                  <a:pt x="f7" y="f7"/>
                </a:lnTo>
                <a:lnTo>
                  <a:pt x="f7" y="f28"/>
                </a:lnTo>
                <a:lnTo>
                  <a:pt x="f35" y="f28"/>
                </a:lnTo>
                <a:lnTo>
                  <a:pt x="f35" y="f5"/>
                </a:lnTo>
                <a:close/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9" name="Teardrop 1">
            <a:extLst>
              <a:ext uri="{FF2B5EF4-FFF2-40B4-BE49-F238E27FC236}">
                <a16:creationId xmlns:a16="http://schemas.microsoft.com/office/drawing/2014/main" id="{F793E4B9-DC37-C831-185F-C16AC7208B64}"/>
              </a:ext>
            </a:extLst>
          </p:cNvPr>
          <p:cNvSpPr/>
          <p:nvPr/>
        </p:nvSpPr>
        <p:spPr>
          <a:xfrm rot="18805987">
            <a:off x="7595027" y="1154508"/>
            <a:ext cx="413884" cy="409568"/>
          </a:xfrm>
          <a:custGeom>
            <a:avLst/>
            <a:gdLst>
              <a:gd name="f0" fmla="val w"/>
              <a:gd name="f1" fmla="val h"/>
              <a:gd name="f2" fmla="val 0"/>
              <a:gd name="f3" fmla="val 1807240"/>
              <a:gd name="f4" fmla="val 1788383"/>
              <a:gd name="f5" fmla="val 712876"/>
              <a:gd name="f6" fmla="val 1117592"/>
              <a:gd name="f7" fmla="val 771173"/>
              <a:gd name="f8" fmla="val 1181828"/>
              <a:gd name="f9" fmla="val 811089"/>
              <a:gd name="f10" fmla="val 1255910"/>
              <a:gd name="f11" fmla="val 847925"/>
              <a:gd name="f12" fmla="val 1348018"/>
              <a:gd name="f13" fmla="val 814544"/>
              <a:gd name="f14" fmla="val 1418896"/>
              <a:gd name="f15" fmla="val 753893"/>
              <a:gd name="f16" fmla="val 1474052"/>
              <a:gd name="f17" fmla="val 679064"/>
              <a:gd name="f18" fmla="val 1498332"/>
              <a:gd name="f19" fmla="val 308226"/>
              <a:gd name="f20" fmla="val 1106637"/>
              <a:gd name="f21" fmla="val 336560"/>
              <a:gd name="f22" fmla="val 1033247"/>
              <a:gd name="f23" fmla="val 394949"/>
              <a:gd name="f24" fmla="val 975701"/>
              <a:gd name="f25" fmla="val 467546"/>
              <a:gd name="f26" fmla="val 946245"/>
              <a:gd name="f27" fmla="val 577903"/>
              <a:gd name="f28" fmla="val 998968"/>
              <a:gd name="f29" fmla="val 654580"/>
              <a:gd name="f30" fmla="val 1053357"/>
              <a:gd name="f31" fmla="val 1038527"/>
              <a:gd name="f32" fmla="val 398886"/>
              <a:gd name="f33" fmla="val 1405560"/>
              <a:gd name="f34" fmla="val 786562"/>
              <a:gd name="f35" fmla="val 1374476"/>
              <a:gd name="f36" fmla="val 799049"/>
              <a:gd name="f37" fmla="val 1340402"/>
              <a:gd name="f38" fmla="val 804299"/>
              <a:gd name="f39" fmla="val 1305054"/>
              <a:gd name="f40" fmla="val 803332"/>
              <a:gd name="f41" fmla="val 1008167"/>
              <a:gd name="f42" fmla="val 795212"/>
              <a:gd name="f43" fmla="val 1016288"/>
              <a:gd name="f44" fmla="val 498325"/>
              <a:gd name="f45" fmla="val 1017255"/>
              <a:gd name="f46" fmla="val 462976"/>
              <a:gd name="f47" fmla="val 1024360"/>
              <a:gd name="f48" fmla="val 429240"/>
              <a:gd name="f49" fmla="val 1097925"/>
              <a:gd name="f50" fmla="val 218888"/>
              <a:gd name="f51" fmla="val 992582"/>
              <a:gd name="f52" fmla="val 279303"/>
              <a:gd name="f53" fmla="val 921871"/>
              <a:gd name="f54" fmla="val 392886"/>
              <a:gd name="f55" fmla="val 921053"/>
              <a:gd name="f56" fmla="val 523256"/>
              <a:gd name="f57" fmla="val 919136"/>
              <a:gd name="f58" fmla="val 828763"/>
              <a:gd name="f59" fmla="val 830924"/>
              <a:gd name="f60" fmla="val 915875"/>
              <a:gd name="f61" fmla="val 525417"/>
              <a:gd name="f62" fmla="val 913958"/>
              <a:gd name="f63" fmla="val 403891"/>
              <a:gd name="f64" fmla="val 913196"/>
              <a:gd name="f65" fmla="val 296188"/>
              <a:gd name="f66" fmla="val 973343"/>
              <a:gd name="f67" fmla="val 234366"/>
              <a:gd name="f68" fmla="val 1067831"/>
              <a:gd name="f69" fmla="val 710285"/>
              <a:gd name="f70" fmla="val 1570519"/>
              <a:gd name="f71" fmla="val 811872"/>
              <a:gd name="f72" fmla="val 1510375"/>
              <a:gd name="f73" fmla="val 878808"/>
              <a:gd name="f74" fmla="val 1399439"/>
              <a:gd name="f75" fmla="val 879603"/>
              <a:gd name="f76" fmla="val 1272618"/>
              <a:gd name="f77" fmla="val 881520"/>
              <a:gd name="f78" fmla="val 967111"/>
              <a:gd name="f79" fmla="val 969732"/>
              <a:gd name="f80" fmla="val 879999"/>
              <a:gd name="f81" fmla="val 1275239"/>
              <a:gd name="f82" fmla="val 881916"/>
              <a:gd name="f83" fmla="val 1400271"/>
              <a:gd name="f84" fmla="val 882701"/>
              <a:gd name="f85" fmla="val 1510670"/>
              <a:gd name="f86" fmla="val 819011"/>
              <a:gd name="f87" fmla="val 1573529"/>
              <a:gd name="f88" fmla="val 721242"/>
              <a:gd name="f89" fmla="val 1162945"/>
              <a:gd name="f90" fmla="val 27894"/>
              <a:gd name="f91" fmla="val 1782798"/>
              <a:gd name="f92" fmla="val 682611"/>
              <a:gd name="f93" fmla="val 1816692"/>
              <a:gd name="f94" fmla="val 718411"/>
              <a:gd name="f95" fmla="val 1815147"/>
              <a:gd name="f96" fmla="val 774907"/>
              <a:gd name="f97" fmla="val 1779347"/>
              <a:gd name="f98" fmla="val 808801"/>
              <a:gd name="f99" fmla="val 1743547"/>
              <a:gd name="f100" fmla="val 842694"/>
              <a:gd name="f101" fmla="val 1687050"/>
              <a:gd name="f102" fmla="val 841149"/>
              <a:gd name="f103" fmla="val 1653157"/>
              <a:gd name="f104" fmla="val 805349"/>
              <a:gd name="f105" fmla="val 1644015"/>
              <a:gd name="f106" fmla="val 795693"/>
              <a:gd name="f107" fmla="val 1561789"/>
              <a:gd name="f108" fmla="val 910282"/>
              <a:gd name="f109" fmla="val 1426630"/>
              <a:gd name="f110" fmla="val 983636"/>
              <a:gd name="f111" fmla="val 1274606"/>
              <a:gd name="f112" fmla="val 982683"/>
              <a:gd name="f113" fmla="val 980378"/>
              <a:gd name="f114" fmla="val 980836"/>
              <a:gd name="f115" fmla="val 1270380"/>
              <a:gd name="f116" fmla="val 1427425"/>
              <a:gd name="f117" fmla="val 901198"/>
              <a:gd name="f118" fmla="val 1565976"/>
              <a:gd name="f119" fmla="val 779756"/>
              <a:gd name="f120" fmla="val 1647056"/>
              <a:gd name="f121" fmla="val 807405"/>
              <a:gd name="f122" fmla="val 1681913"/>
              <a:gd name="f123" fmla="val 803595"/>
              <a:gd name="f124" fmla="val 1732594"/>
              <a:gd name="f125" fmla="val 770486"/>
              <a:gd name="f126" fmla="val 1763941"/>
              <a:gd name="f127" fmla="val 734686"/>
              <a:gd name="f128" fmla="val 1797834"/>
              <a:gd name="f129" fmla="val 678189"/>
              <a:gd name="f130" fmla="val 1796289"/>
              <a:gd name="f131" fmla="val 644296"/>
              <a:gd name="f132" fmla="val 1760489"/>
              <a:gd name="f133" fmla="val 24442"/>
              <a:gd name="f134" fmla="val 1105772"/>
              <a:gd name="f135" fmla="val -9451"/>
              <a:gd name="f136" fmla="val 1069973"/>
              <a:gd name="f137" fmla="val -7906"/>
              <a:gd name="f138" fmla="val 1013476"/>
              <a:gd name="f139" fmla="val 979583"/>
              <a:gd name="f140" fmla="val 63694"/>
              <a:gd name="f141" fmla="val 945689"/>
              <a:gd name="f142" fmla="val 120190"/>
              <a:gd name="f143" fmla="val 947235"/>
              <a:gd name="f144" fmla="val 154084"/>
              <a:gd name="f145" fmla="val 983034"/>
              <a:gd name="f146" fmla="val 163237"/>
              <a:gd name="f147" fmla="val 992702"/>
              <a:gd name="f148" fmla="val 244774"/>
              <a:gd name="f149" fmla="val 882877"/>
              <a:gd name="f150" fmla="val 375836"/>
              <a:gd name="f151" fmla="val 813180"/>
              <a:gd name="f152" fmla="val 523178"/>
              <a:gd name="f153" fmla="val 818460"/>
              <a:gd name="f154" fmla="val 820284"/>
              <a:gd name="f155" fmla="val 522622"/>
              <a:gd name="f156" fmla="val 821285"/>
              <a:gd name="f157" fmla="val 363119"/>
              <a:gd name="f158" fmla="val 903845"/>
              <a:gd name="f159" fmla="val 223207"/>
              <a:gd name="f160" fmla="val 1028952"/>
              <a:gd name="f161" fmla="val 143673"/>
              <a:gd name="f162" fmla="val 999689"/>
              <a:gd name="f163" fmla="val 108599"/>
              <a:gd name="f164" fmla="val 1002953"/>
              <a:gd name="f165" fmla="val 56445"/>
              <a:gd name="f166" fmla="val 1036755"/>
              <a:gd name="f167" fmla="val 24443"/>
              <a:gd name="f168" fmla="val 1072555"/>
              <a:gd name="f169" fmla="val 1129052"/>
              <a:gd name="f170" fmla="*/ f0 1 1807240"/>
              <a:gd name="f171" fmla="*/ f1 1 1788383"/>
              <a:gd name="f172" fmla="val f2"/>
              <a:gd name="f173" fmla="val f3"/>
              <a:gd name="f174" fmla="val f4"/>
              <a:gd name="f175" fmla="+- f174 0 f172"/>
              <a:gd name="f176" fmla="+- f173 0 f172"/>
              <a:gd name="f177" fmla="*/ f176 1 1807240"/>
              <a:gd name="f178" fmla="*/ f175 1 1788383"/>
              <a:gd name="f179" fmla="*/ f172 1 f177"/>
              <a:gd name="f180" fmla="*/ f173 1 f177"/>
              <a:gd name="f181" fmla="*/ f172 1 f178"/>
              <a:gd name="f182" fmla="*/ f174 1 f178"/>
              <a:gd name="f183" fmla="*/ f179 f170 1"/>
              <a:gd name="f184" fmla="*/ f180 f170 1"/>
              <a:gd name="f185" fmla="*/ f182 f171 1"/>
              <a:gd name="f186" fmla="*/ f181 f1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3" t="f186" r="f184" b="f185"/>
            <a:pathLst>
              <a:path w="1807240" h="178838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lnTo>
                  <a:pt x="f19" y="f20"/>
                </a:ln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5" y="f6"/>
                </a:cubicBezTo>
                <a:close/>
                <a:moveTo>
                  <a:pt x="f31" y="f32"/>
                </a:move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lnTo>
                  <a:pt x="f43" y="f44"/>
                </a:lnTo>
                <a:cubicBezTo>
                  <a:pt x="f45" y="f46"/>
                  <a:pt x="f47" y="f48"/>
                  <a:pt x="f31" y="f32"/>
                </a:cubicBezTo>
                <a:close/>
                <a:moveTo>
                  <a:pt x="f49" y="f50"/>
                </a:move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cubicBezTo>
                  <a:pt x="f63" y="f64"/>
                  <a:pt x="f65" y="f66"/>
                  <a:pt x="f67" y="f68"/>
                </a:cubicBezTo>
                <a:lnTo>
                  <a:pt x="f69" y="f70"/>
                </a:lnTo>
                <a:cubicBezTo>
                  <a:pt x="f71" y="f72"/>
                  <a:pt x="f73" y="f74"/>
                  <a:pt x="f75" y="f76"/>
                </a:cubicBez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cubicBezTo>
                  <a:pt x="f83" y="f84"/>
                  <a:pt x="f85" y="f86"/>
                  <a:pt x="f87" y="f88"/>
                </a:cubicBezTo>
                <a:close/>
                <a:moveTo>
                  <a:pt x="f89" y="f90"/>
                </a:moveTo>
                <a:lnTo>
                  <a:pt x="f91" y="f92"/>
                </a:lnTo>
                <a:cubicBezTo>
                  <a:pt x="f93" y="f94"/>
                  <a:pt x="f95" y="f96"/>
                  <a:pt x="f97" y="f98"/>
                </a:cubicBezTo>
                <a:cubicBezTo>
                  <a:pt x="f99" y="f100"/>
                  <a:pt x="f101" y="f102"/>
                  <a:pt x="f103" y="f104"/>
                </a:cubicBezTo>
                <a:lnTo>
                  <a:pt x="f105" y="f106"/>
                </a:lnTo>
                <a:cubicBezTo>
                  <a:pt x="f107" y="f108"/>
                  <a:pt x="f109" y="f110"/>
                  <a:pt x="f111" y="f112"/>
                </a:cubicBezTo>
                <a:lnTo>
                  <a:pt x="f113" y="f114"/>
                </a:lnTo>
                <a:lnTo>
                  <a:pt x="f113" y="f115"/>
                </a:lnTo>
                <a:cubicBezTo>
                  <a:pt x="f113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lnTo>
                  <a:pt x="f133" y="f134"/>
                </a:lnTo>
                <a:cubicBezTo>
                  <a:pt x="f135" y="f136"/>
                  <a:pt x="f137" y="f138"/>
                  <a:pt x="f90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cubicBezTo>
                  <a:pt x="f148" y="f149"/>
                  <a:pt x="f150" y="f151"/>
                  <a:pt x="f152" y="f151"/>
                </a:cubicBezTo>
                <a:lnTo>
                  <a:pt x="f153" y="f151"/>
                </a:lnTo>
                <a:lnTo>
                  <a:pt x="f154" y="f155"/>
                </a:lnTo>
                <a:cubicBezTo>
                  <a:pt x="f156" y="f157"/>
                  <a:pt x="f158" y="f159"/>
                  <a:pt x="f160" y="f161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35"/>
                  <a:pt x="f169" y="f137"/>
                  <a:pt x="f89" y="f90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20" name="Rectangle 130">
            <a:extLst>
              <a:ext uri="{FF2B5EF4-FFF2-40B4-BE49-F238E27FC236}">
                <a16:creationId xmlns:a16="http://schemas.microsoft.com/office/drawing/2014/main" id="{0B376DC7-52C2-C669-BB5E-B71853F1E244}"/>
              </a:ext>
            </a:extLst>
          </p:cNvPr>
          <p:cNvSpPr/>
          <p:nvPr/>
        </p:nvSpPr>
        <p:spPr>
          <a:xfrm>
            <a:off x="8199616" y="1154558"/>
            <a:ext cx="408435" cy="410291"/>
          </a:xfrm>
          <a:custGeom>
            <a:avLst/>
            <a:gdLst>
              <a:gd name="f0" fmla="val w"/>
              <a:gd name="f1" fmla="val h"/>
              <a:gd name="f2" fmla="val 0"/>
              <a:gd name="f3" fmla="val 371900"/>
              <a:gd name="f4" fmla="val 373588"/>
              <a:gd name="f5" fmla="val 297080"/>
              <a:gd name="f6" fmla="val 129105"/>
              <a:gd name="f7" fmla="val 284273"/>
              <a:gd name="f8" fmla="val 219737"/>
              <a:gd name="f9" fmla="val 305496"/>
              <a:gd name="f10" fmla="val 333001"/>
              <a:gd name="f11" fmla="val 228265"/>
              <a:gd name="f12" fmla="val 250807"/>
              <a:gd name="f13" fmla="val 263614"/>
              <a:gd name="f14" fmla="val 157021"/>
              <a:gd name="f15" fmla="val 175826"/>
              <a:gd name="f16" fmla="val 195129"/>
              <a:gd name="f17" fmla="val 93087"/>
              <a:gd name="f18" fmla="val 117372"/>
              <a:gd name="f19" fmla="val 141984"/>
              <a:gd name="f20" fmla="val 123179"/>
              <a:gd name="f21" fmla="val 58494"/>
              <a:gd name="f22" fmla="val 84208"/>
              <a:gd name="f23" fmla="val 95969"/>
              <a:gd name="f24" fmla="val 354346"/>
              <a:gd name="f25" fmla="val 97437"/>
              <a:gd name="f26" fmla="val 356087"/>
              <a:gd name="f27" fmla="val 96136"/>
              <a:gd name="f28" fmla="val 357928"/>
              <a:gd name="f29" fmla="val 96353"/>
              <a:gd name="f30" fmla="val 359747"/>
              <a:gd name="f31" fmla="val 96905"/>
              <a:gd name="f32" fmla="val 360371"/>
              <a:gd name="f33" fmla="val 97095"/>
              <a:gd name="f34" fmla="val 368954"/>
              <a:gd name="f35" fmla="val 99700"/>
              <a:gd name="f36" fmla="val 373801"/>
              <a:gd name="f37" fmla="val 108770"/>
              <a:gd name="f38" fmla="val 371196"/>
              <a:gd name="f39" fmla="val 117354"/>
              <a:gd name="f40" fmla="val 333339"/>
              <a:gd name="f41" fmla="val 242097"/>
              <a:gd name="f42" fmla="val 331591"/>
              <a:gd name="f43" fmla="val 247858"/>
              <a:gd name="f44" fmla="val 326929"/>
              <a:gd name="f45" fmla="val 251935"/>
              <a:gd name="f46" fmla="val 321206"/>
              <a:gd name="f47" fmla="val 252122"/>
              <a:gd name="f48" fmla="val 252873"/>
              <a:gd name="f49" fmla="val 313576"/>
              <a:gd name="f50" fmla="val 313378"/>
              <a:gd name="f51" fmla="val 253010"/>
              <a:gd name="f52" fmla="val 313229"/>
              <a:gd name="f53" fmla="val 252967"/>
              <a:gd name="f54" fmla="val 313080"/>
              <a:gd name="f55" fmla="val 252922"/>
              <a:gd name="f56" fmla="val 312919"/>
              <a:gd name="f57" fmla="val 126251"/>
              <a:gd name="f58" fmla="val 133971"/>
              <a:gd name="f59" fmla="val 281687"/>
              <a:gd name="f60" fmla="val 321075"/>
              <a:gd name="f61" fmla="val 314823"/>
              <a:gd name="f62" fmla="val 318480"/>
              <a:gd name="f63" fmla="val 329614"/>
              <a:gd name="f64" fmla="val 318311"/>
              <a:gd name="f65" fmla="val 336414"/>
              <a:gd name="f66" fmla="val 328969"/>
              <a:gd name="f67" fmla="val 341215"/>
              <a:gd name="f68" fmla="val 359094"/>
              <a:gd name="f69" fmla="val 321920"/>
              <a:gd name="f70" fmla="val 304041"/>
              <a:gd name="f71" fmla="val 286162"/>
              <a:gd name="f72" fmla="val 271668"/>
              <a:gd name="f73" fmla="val 278468"/>
              <a:gd name="f74" fmla="val 289602"/>
              <a:gd name="f75" fmla="val 142850"/>
              <a:gd name="f76" fmla="val 143397"/>
              <a:gd name="f77" fmla="val 316865"/>
              <a:gd name="f78" fmla="val 151629"/>
              <a:gd name="f79" fmla="val 321811"/>
              <a:gd name="f80" fmla="val 156401"/>
              <a:gd name="f81" fmla="val 330956"/>
              <a:gd name="f82" fmla="val 141907"/>
              <a:gd name="f83" fmla="val 124028"/>
              <a:gd name="f84" fmla="val 106149"/>
              <a:gd name="f85" fmla="val 91655"/>
              <a:gd name="f86" fmla="val 329356"/>
              <a:gd name="f87" fmla="val 98032"/>
              <a:gd name="f88" fmla="val 318986"/>
              <a:gd name="f89" fmla="val 108649"/>
              <a:gd name="f90" fmla="val 315212"/>
              <a:gd name="f91" fmla="val 33542"/>
              <a:gd name="f92" fmla="val 34909"/>
              <a:gd name="f93" fmla="val 1773"/>
              <a:gd name="f94" fmla="val 51879"/>
              <a:gd name="f95" fmla="*/ f0 1 371900"/>
              <a:gd name="f96" fmla="*/ f1 1 373588"/>
              <a:gd name="f97" fmla="val f2"/>
              <a:gd name="f98" fmla="val f3"/>
              <a:gd name="f99" fmla="val f4"/>
              <a:gd name="f100" fmla="+- f99 0 f97"/>
              <a:gd name="f101" fmla="+- f98 0 f97"/>
              <a:gd name="f102" fmla="*/ f101 1 371900"/>
              <a:gd name="f103" fmla="*/ f100 1 373588"/>
              <a:gd name="f104" fmla="*/ f97 1 f102"/>
              <a:gd name="f105" fmla="*/ f98 1 f102"/>
              <a:gd name="f106" fmla="*/ f97 1 f103"/>
              <a:gd name="f107" fmla="*/ f99 1 f103"/>
              <a:gd name="f108" fmla="*/ f104 f95 1"/>
              <a:gd name="f109" fmla="*/ f105 f95 1"/>
              <a:gd name="f110" fmla="*/ f107 f96 1"/>
              <a:gd name="f111" fmla="*/ f106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8" t="f111" r="f109" b="f110"/>
            <a:pathLst>
              <a:path w="371900" h="37358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10" y="f6"/>
                </a:lnTo>
                <a:close/>
                <a:moveTo>
                  <a:pt x="f11" y="f6"/>
                </a:moveTo>
                <a:lnTo>
                  <a:pt x="f11" y="f8"/>
                </a:lnTo>
                <a:lnTo>
                  <a:pt x="f12" y="f8"/>
                </a:lnTo>
                <a:lnTo>
                  <a:pt x="f13" y="f6"/>
                </a:lnTo>
                <a:close/>
                <a:moveTo>
                  <a:pt x="f14" y="f6"/>
                </a:moveTo>
                <a:lnTo>
                  <a:pt x="f15" y="f8"/>
                </a:lnTo>
                <a:lnTo>
                  <a:pt x="f16" y="f8"/>
                </a:lnTo>
                <a:lnTo>
                  <a:pt x="f16" y="f6"/>
                </a:lnTo>
                <a:close/>
                <a:moveTo>
                  <a:pt x="f17" y="f6"/>
                </a:moveTo>
                <a:lnTo>
                  <a:pt x="f18" y="f8"/>
                </a:lnTo>
                <a:lnTo>
                  <a:pt x="f19" y="f8"/>
                </a:lnTo>
                <a:lnTo>
                  <a:pt x="f20" y="f6"/>
                </a:lnTo>
                <a:close/>
                <a:moveTo>
                  <a:pt x="f21" y="f2"/>
                </a:moveTo>
                <a:lnTo>
                  <a:pt x="f22" y="f23"/>
                </a:lnTo>
                <a:lnTo>
                  <a:pt x="f24" y="f23"/>
                </a:lnTo>
                <a:lnTo>
                  <a:pt x="f24" y="f25"/>
                </a:lnTo>
                <a:cubicBezTo>
                  <a:pt x="f26" y="f27"/>
                  <a:pt x="f28" y="f29"/>
                  <a:pt x="f30" y="f31"/>
                </a:cubicBezTo>
                <a:lnTo>
                  <a:pt x="f32" y="f33"/>
                </a:lnTo>
                <a:cubicBezTo>
                  <a:pt x="f34" y="f35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lnTo>
                  <a:pt x="f46" y="f48"/>
                </a:lnTo>
                <a:lnTo>
                  <a:pt x="f49" y="f48"/>
                </a:lnTo>
                <a:cubicBezTo>
                  <a:pt x="f50" y="f51"/>
                  <a:pt x="f52" y="f53"/>
                  <a:pt x="f54" y="f55"/>
                </a:cubicBezTo>
                <a:lnTo>
                  <a:pt x="f56" y="f48"/>
                </a:lnTo>
                <a:lnTo>
                  <a:pt x="f57" y="f48"/>
                </a:lnTo>
                <a:lnTo>
                  <a:pt x="f58" y="f59"/>
                </a:lnTo>
                <a:lnTo>
                  <a:pt x="f60" y="f59"/>
                </a:lnTo>
                <a:lnTo>
                  <a:pt x="f60" y="f61"/>
                </a:lnTo>
                <a:lnTo>
                  <a:pt x="f62" y="f61"/>
                </a:ln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4"/>
                  <a:pt x="f70" y="f4"/>
                </a:cubicBezTo>
                <a:cubicBezTo>
                  <a:pt x="f71" y="f4"/>
                  <a:pt x="f72" y="f68"/>
                  <a:pt x="f72" y="f67"/>
                </a:cubicBezTo>
                <a:cubicBezTo>
                  <a:pt x="f72" y="f66"/>
                  <a:pt x="f73" y="f64"/>
                  <a:pt x="f74" y="f61"/>
                </a:cubicBezTo>
                <a:lnTo>
                  <a:pt x="f75" y="f61"/>
                </a:lnTo>
                <a:lnTo>
                  <a:pt x="f76" y="f77"/>
                </a:lnTo>
                <a:cubicBezTo>
                  <a:pt x="f78" y="f79"/>
                  <a:pt x="f80" y="f81"/>
                  <a:pt x="f80" y="f67"/>
                </a:cubicBezTo>
                <a:cubicBezTo>
                  <a:pt x="f80" y="f68"/>
                  <a:pt x="f82" y="f4"/>
                  <a:pt x="f83" y="f4"/>
                </a:cubicBezTo>
                <a:cubicBezTo>
                  <a:pt x="f84" y="f4"/>
                  <a:pt x="f85" y="f68"/>
                  <a:pt x="f85" y="f67"/>
                </a:cubicBez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lnTo>
                  <a:pt x="f2" y="f92"/>
                </a:lnTo>
                <a:lnTo>
                  <a:pt x="f2" y="f93"/>
                </a:lnTo>
                <a:lnTo>
                  <a:pt x="f94" y="f93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21" name="Right Triangle 17">
            <a:extLst>
              <a:ext uri="{FF2B5EF4-FFF2-40B4-BE49-F238E27FC236}">
                <a16:creationId xmlns:a16="http://schemas.microsoft.com/office/drawing/2014/main" id="{1868451F-3A0B-FC8B-58A1-230AF251CE8F}"/>
              </a:ext>
            </a:extLst>
          </p:cNvPr>
          <p:cNvSpPr/>
          <p:nvPr/>
        </p:nvSpPr>
        <p:spPr>
          <a:xfrm>
            <a:off x="7022610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1999321"/>
              <a:gd name="f6" fmla="val 2603448"/>
              <a:gd name="f7" fmla="val 2772810"/>
              <a:gd name="f8" fmla="val 2528507"/>
              <a:gd name="f9" fmla="val 2263914"/>
              <a:gd name="f10" fmla="val 2230929"/>
              <a:gd name="f11" fmla="val 2516419"/>
              <a:gd name="f12" fmla="val 2435624"/>
              <a:gd name="f13" fmla="val 2688129"/>
              <a:gd name="f14" fmla="val 2940634"/>
              <a:gd name="f15" fmla="val 3145329"/>
              <a:gd name="f16" fmla="val 2011409"/>
              <a:gd name="f17" fmla="val 1806714"/>
              <a:gd name="f18" fmla="val 1576134"/>
              <a:gd name="f19" fmla="val 17032"/>
              <a:gd name="f20" fmla="val 2276728"/>
              <a:gd name="f21" fmla="val 17033"/>
              <a:gd name="f22" fmla="val 1576135"/>
              <a:gd name="f23" fmla="val 1321887"/>
              <a:gd name="f24" fmla="val 996125"/>
              <a:gd name="f25" fmla="val 2160187"/>
              <a:gd name="f26" fmla="val 1979345"/>
              <a:gd name="f27" fmla="val 2161001"/>
              <a:gd name="f28" fmla="val 1738579"/>
              <a:gd name="f29" fmla="val 2402384"/>
              <a:gd name="f30" fmla="val 2700000"/>
              <a:gd name="f31" fmla="val 2997617"/>
              <a:gd name="f32" fmla="val 3238999"/>
              <a:gd name="f33" fmla="val 3239814"/>
              <a:gd name="f34" fmla="val 1436085"/>
              <a:gd name="f35" fmla="val 2287664"/>
              <a:gd name="f36" fmla="val 888809"/>
              <a:gd name="f37" fmla="*/ f0 1 2721114"/>
              <a:gd name="f38" fmla="*/ f1 1 3240000"/>
              <a:gd name="f39" fmla="val f2"/>
              <a:gd name="f40" fmla="val f3"/>
              <a:gd name="f41" fmla="val f4"/>
              <a:gd name="f42" fmla="+- f41 0 f39"/>
              <a:gd name="f43" fmla="+- f40 0 f39"/>
              <a:gd name="f44" fmla="*/ f43 1 2721114"/>
              <a:gd name="f45" fmla="*/ f42 1 3240000"/>
              <a:gd name="f46" fmla="*/ f39 1 f44"/>
              <a:gd name="f47" fmla="*/ f40 1 f44"/>
              <a:gd name="f48" fmla="*/ f39 1 f45"/>
              <a:gd name="f49" fmla="*/ f41 1 f45"/>
              <a:gd name="f50" fmla="*/ f46 f37 1"/>
              <a:gd name="f51" fmla="*/ f47 f37 1"/>
              <a:gd name="f52" fmla="*/ f49 f38 1"/>
              <a:gd name="f53" fmla="*/ f48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0" t="f53" r="f51" b="f52"/>
            <a:pathLst>
              <a:path w="272111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cubicBezTo>
                  <a:pt x="f11" y="f10"/>
                  <a:pt x="f3" y="f12"/>
                  <a:pt x="f3" y="f13"/>
                </a:cubicBezTo>
                <a:cubicBezTo>
                  <a:pt x="f3" y="f14"/>
                  <a:pt x="f11" y="f15"/>
                  <a:pt x="f9" y="f15"/>
                </a:cubicBezTo>
                <a:cubicBezTo>
                  <a:pt x="f16" y="f15"/>
                  <a:pt x="f17" y="f14"/>
                  <a:pt x="f17" y="f13"/>
                </a:cubicBezTo>
                <a:cubicBezTo>
                  <a:pt x="f17" y="f12"/>
                  <a:pt x="f16" y="f10"/>
                  <a:pt x="f9" y="f10"/>
                </a:cubicBezTo>
                <a:close/>
                <a:moveTo>
                  <a:pt x="f18" y="f19"/>
                </a:moveTo>
                <a:lnTo>
                  <a:pt x="f20" y="f19"/>
                </a:lnTo>
                <a:lnTo>
                  <a:pt x="f20" y="f21"/>
                </a:lnTo>
                <a:lnTo>
                  <a:pt x="f22" y="f21"/>
                </a:lnTo>
                <a:close/>
                <a:moveTo>
                  <a:pt x="f2" y="f19"/>
                </a:moveTo>
                <a:lnTo>
                  <a:pt x="f23" y="f19"/>
                </a:lnTo>
                <a:lnTo>
                  <a:pt x="f23" y="f24"/>
                </a:lnTo>
                <a:lnTo>
                  <a:pt x="f20" y="f24"/>
                </a:lnTo>
                <a:lnTo>
                  <a:pt x="f20" y="f25"/>
                </a:lnTo>
                <a:cubicBezTo>
                  <a:pt x="f26" y="f27"/>
                  <a:pt x="f28" y="f29"/>
                  <a:pt x="f28" y="f30"/>
                </a:cubicBezTo>
                <a:cubicBezTo>
                  <a:pt x="f28" y="f31"/>
                  <a:pt x="f26" y="f32"/>
                  <a:pt x="f20" y="f33"/>
                </a:cubicBezTo>
                <a:lnTo>
                  <a:pt x="f20" y="f4"/>
                </a:lnTo>
                <a:lnTo>
                  <a:pt x="f2" y="f4"/>
                </a:lnTo>
                <a:close/>
                <a:moveTo>
                  <a:pt x="f34" y="f2"/>
                </a:moveTo>
                <a:lnTo>
                  <a:pt x="f35" y="f36"/>
                </a:lnTo>
                <a:lnTo>
                  <a:pt x="f34" y="f36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22" name="Right Triangle 17">
            <a:extLst>
              <a:ext uri="{FF2B5EF4-FFF2-40B4-BE49-F238E27FC236}">
                <a16:creationId xmlns:a16="http://schemas.microsoft.com/office/drawing/2014/main" id="{3F4CECA6-8E52-A0BE-5C7C-351CB09BED06}"/>
              </a:ext>
            </a:extLst>
          </p:cNvPr>
          <p:cNvSpPr/>
          <p:nvPr/>
        </p:nvSpPr>
        <p:spPr>
          <a:xfrm>
            <a:off x="6366327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179233"/>
              <a:gd name="f6" fmla="val 2431577"/>
              <a:gd name="f7" fmla="val 2611489"/>
              <a:gd name="f8" fmla="val 1999321"/>
              <a:gd name="f9" fmla="val 2780851"/>
              <a:gd name="f10" fmla="val 2960763"/>
              <a:gd name="f11" fmla="val 2348595"/>
              <a:gd name="f12" fmla="val 2528507"/>
              <a:gd name="f13" fmla="val 2263914"/>
              <a:gd name="f14" fmla="val 2238970"/>
              <a:gd name="f15" fmla="val 2516419"/>
              <a:gd name="f16" fmla="val 2443665"/>
              <a:gd name="f17" fmla="val 2696170"/>
              <a:gd name="f18" fmla="val 2948675"/>
              <a:gd name="f19" fmla="val 3153370"/>
              <a:gd name="f20" fmla="val 2011409"/>
              <a:gd name="f21" fmla="val 1806714"/>
              <a:gd name="f22" fmla="val 1576134"/>
              <a:gd name="f23" fmla="val 17032"/>
              <a:gd name="f24" fmla="val 2276728"/>
              <a:gd name="f25" fmla="val 17033"/>
              <a:gd name="f26" fmla="val 1576135"/>
              <a:gd name="f27" fmla="val 1321887"/>
              <a:gd name="f28" fmla="val 996125"/>
              <a:gd name="f29" fmla="val 2160187"/>
              <a:gd name="f30" fmla="val 1979345"/>
              <a:gd name="f31" fmla="val 2161001"/>
              <a:gd name="f32" fmla="val 1738579"/>
              <a:gd name="f33" fmla="val 2402384"/>
              <a:gd name="f34" fmla="val 2700000"/>
              <a:gd name="f35" fmla="val 2997617"/>
              <a:gd name="f36" fmla="val 3238999"/>
              <a:gd name="f37" fmla="val 3239814"/>
              <a:gd name="f38" fmla="val 1436085"/>
              <a:gd name="f39" fmla="val 2287664"/>
              <a:gd name="f40" fmla="val 888809"/>
              <a:gd name="f41" fmla="*/ f0 1 2721114"/>
              <a:gd name="f42" fmla="*/ f1 1 3240000"/>
              <a:gd name="f43" fmla="val f2"/>
              <a:gd name="f44" fmla="val f3"/>
              <a:gd name="f45" fmla="val f4"/>
              <a:gd name="f46" fmla="+- f45 0 f43"/>
              <a:gd name="f47" fmla="+- f44 0 f43"/>
              <a:gd name="f48" fmla="*/ f47 1 2721114"/>
              <a:gd name="f49" fmla="*/ f46 1 3240000"/>
              <a:gd name="f50" fmla="*/ f43 1 f48"/>
              <a:gd name="f51" fmla="*/ f44 1 f48"/>
              <a:gd name="f52" fmla="*/ f43 1 f49"/>
              <a:gd name="f53" fmla="*/ f45 1 f49"/>
              <a:gd name="f54" fmla="*/ f50 f41 1"/>
              <a:gd name="f55" fmla="*/ f51 f41 1"/>
              <a:gd name="f56" fmla="*/ f53 f42 1"/>
              <a:gd name="f57" fmla="*/ f52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7" r="f55" b="f56"/>
            <a:pathLst>
              <a:path w="272111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9"/>
                </a:lnTo>
                <a:lnTo>
                  <a:pt x="f5" y="f9"/>
                </a:lnTo>
                <a:lnTo>
                  <a:pt x="f5" y="f10"/>
                </a:lnTo>
                <a:lnTo>
                  <a:pt x="f11" y="f10"/>
                </a:lnTo>
                <a:lnTo>
                  <a:pt x="f11" y="f9"/>
                </a:lnTo>
                <a:lnTo>
                  <a:pt x="f12" y="f9"/>
                </a:lnTo>
                <a:lnTo>
                  <a:pt x="f12" y="f7"/>
                </a:lnTo>
                <a:lnTo>
                  <a:pt x="f11" y="f7"/>
                </a:lnTo>
                <a:lnTo>
                  <a:pt x="f11" y="f6"/>
                </a:lnTo>
                <a:close/>
                <a:moveTo>
                  <a:pt x="f13" y="f14"/>
                </a:moveTo>
                <a:cubicBezTo>
                  <a:pt x="f15" y="f14"/>
                  <a:pt x="f3" y="f16"/>
                  <a:pt x="f3" y="f17"/>
                </a:cubicBezTo>
                <a:cubicBezTo>
                  <a:pt x="f3" y="f18"/>
                  <a:pt x="f15" y="f19"/>
                  <a:pt x="f13" y="f19"/>
                </a:cubicBezTo>
                <a:cubicBezTo>
                  <a:pt x="f20" y="f19"/>
                  <a:pt x="f21" y="f18"/>
                  <a:pt x="f21" y="f17"/>
                </a:cubicBezTo>
                <a:cubicBezTo>
                  <a:pt x="f21" y="f16"/>
                  <a:pt x="f20" y="f14"/>
                  <a:pt x="f13" y="f14"/>
                </a:cubicBezTo>
                <a:close/>
                <a:moveTo>
                  <a:pt x="f22" y="f23"/>
                </a:moveTo>
                <a:lnTo>
                  <a:pt x="f24" y="f23"/>
                </a:lnTo>
                <a:lnTo>
                  <a:pt x="f24" y="f25"/>
                </a:lnTo>
                <a:lnTo>
                  <a:pt x="f26" y="f25"/>
                </a:lnTo>
                <a:close/>
                <a:moveTo>
                  <a:pt x="f2" y="f23"/>
                </a:moveTo>
                <a:lnTo>
                  <a:pt x="f27" y="f23"/>
                </a:lnTo>
                <a:lnTo>
                  <a:pt x="f27" y="f28"/>
                </a:lnTo>
                <a:lnTo>
                  <a:pt x="f24" y="f28"/>
                </a:lnTo>
                <a:lnTo>
                  <a:pt x="f24" y="f29"/>
                </a:lnTo>
                <a:cubicBezTo>
                  <a:pt x="f30" y="f31"/>
                  <a:pt x="f32" y="f33"/>
                  <a:pt x="f32" y="f34"/>
                </a:cubicBezTo>
                <a:cubicBezTo>
                  <a:pt x="f32" y="f35"/>
                  <a:pt x="f30" y="f36"/>
                  <a:pt x="f24" y="f37"/>
                </a:cubicBezTo>
                <a:lnTo>
                  <a:pt x="f24" y="f4"/>
                </a:lnTo>
                <a:lnTo>
                  <a:pt x="f2" y="f4"/>
                </a:lnTo>
                <a:close/>
                <a:moveTo>
                  <a:pt x="f38" y="f2"/>
                </a:moveTo>
                <a:lnTo>
                  <a:pt x="f39" y="f40"/>
                </a:lnTo>
                <a:lnTo>
                  <a:pt x="f38" y="f40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23" name="Right Triangle 17">
            <a:extLst>
              <a:ext uri="{FF2B5EF4-FFF2-40B4-BE49-F238E27FC236}">
                <a16:creationId xmlns:a16="http://schemas.microsoft.com/office/drawing/2014/main" id="{4A26F07F-20FA-2876-FDCF-001728D4B15B}"/>
              </a:ext>
            </a:extLst>
          </p:cNvPr>
          <p:cNvSpPr/>
          <p:nvPr/>
        </p:nvSpPr>
        <p:spPr>
          <a:xfrm>
            <a:off x="7678884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136698"/>
              <a:gd name="f6" fmla="val 2449196"/>
              <a:gd name="f7" fmla="val 2016940"/>
              <a:gd name="f8" fmla="val 2568954"/>
              <a:gd name="f9" fmla="val 2144156"/>
              <a:gd name="f10" fmla="val 2696170"/>
              <a:gd name="f11" fmla="val 2823386"/>
              <a:gd name="f12" fmla="val 2943144"/>
              <a:gd name="f13" fmla="val 2263914"/>
              <a:gd name="f14" fmla="val 2815928"/>
              <a:gd name="f15" fmla="val 2391130"/>
              <a:gd name="f16" fmla="val 2510888"/>
              <a:gd name="f17" fmla="val 2383672"/>
              <a:gd name="f18" fmla="val 2576412"/>
              <a:gd name="f19" fmla="val 2238970"/>
              <a:gd name="f20" fmla="val 2516419"/>
              <a:gd name="f21" fmla="val 2443665"/>
              <a:gd name="f22" fmla="val 2948675"/>
              <a:gd name="f23" fmla="val 3153370"/>
              <a:gd name="f24" fmla="val 2011409"/>
              <a:gd name="f25" fmla="val 1806714"/>
              <a:gd name="f26" fmla="val 1576134"/>
              <a:gd name="f27" fmla="val 17032"/>
              <a:gd name="f28" fmla="val 2276728"/>
              <a:gd name="f29" fmla="val 17033"/>
              <a:gd name="f30" fmla="val 1576135"/>
              <a:gd name="f31" fmla="val 1321887"/>
              <a:gd name="f32" fmla="val 996125"/>
              <a:gd name="f33" fmla="val 2160187"/>
              <a:gd name="f34" fmla="val 1979345"/>
              <a:gd name="f35" fmla="val 2161001"/>
              <a:gd name="f36" fmla="val 1738579"/>
              <a:gd name="f37" fmla="val 2402384"/>
              <a:gd name="f38" fmla="val 2700000"/>
              <a:gd name="f39" fmla="val 2997617"/>
              <a:gd name="f40" fmla="val 3238999"/>
              <a:gd name="f41" fmla="val 3239814"/>
              <a:gd name="f42" fmla="val 1436085"/>
              <a:gd name="f43" fmla="val 2287664"/>
              <a:gd name="f44" fmla="val 888809"/>
              <a:gd name="f45" fmla="*/ f0 1 2721114"/>
              <a:gd name="f46" fmla="*/ f1 1 3240000"/>
              <a:gd name="f47" fmla="val f2"/>
              <a:gd name="f48" fmla="val f3"/>
              <a:gd name="f49" fmla="val f4"/>
              <a:gd name="f50" fmla="+- f49 0 f47"/>
              <a:gd name="f51" fmla="+- f48 0 f47"/>
              <a:gd name="f52" fmla="*/ f51 1 2721114"/>
              <a:gd name="f53" fmla="*/ f50 1 3240000"/>
              <a:gd name="f54" fmla="*/ f47 1 f52"/>
              <a:gd name="f55" fmla="*/ f48 1 f52"/>
              <a:gd name="f56" fmla="*/ f47 1 f53"/>
              <a:gd name="f57" fmla="*/ f49 1 f53"/>
              <a:gd name="f58" fmla="*/ f54 f45 1"/>
              <a:gd name="f59" fmla="*/ f55 f45 1"/>
              <a:gd name="f60" fmla="*/ f57 f46 1"/>
              <a:gd name="f61" fmla="*/ f56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8" t="f61" r="f59" b="f60"/>
            <a:pathLst>
              <a:path w="2721114" h="3240000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7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2"/>
                </a:lnTo>
                <a:lnTo>
                  <a:pt x="f16" y="f11"/>
                </a:lnTo>
                <a:lnTo>
                  <a:pt x="f17" y="f10"/>
                </a:lnTo>
                <a:lnTo>
                  <a:pt x="f16" y="f8"/>
                </a:lnTo>
                <a:lnTo>
                  <a:pt x="f15" y="f6"/>
                </a:lnTo>
                <a:lnTo>
                  <a:pt x="f13" y="f18"/>
                </a:lnTo>
                <a:close/>
                <a:moveTo>
                  <a:pt x="f13" y="f19"/>
                </a:moveTo>
                <a:cubicBezTo>
                  <a:pt x="f20" y="f19"/>
                  <a:pt x="f3" y="f21"/>
                  <a:pt x="f3" y="f10"/>
                </a:cubicBezTo>
                <a:cubicBezTo>
                  <a:pt x="f3" y="f22"/>
                  <a:pt x="f20" y="f23"/>
                  <a:pt x="f13" y="f23"/>
                </a:cubicBezTo>
                <a:cubicBezTo>
                  <a:pt x="f24" y="f23"/>
                  <a:pt x="f25" y="f22"/>
                  <a:pt x="f25" y="f10"/>
                </a:cubicBezTo>
                <a:cubicBezTo>
                  <a:pt x="f25" y="f21"/>
                  <a:pt x="f24" y="f19"/>
                  <a:pt x="f13" y="f19"/>
                </a:cubicBezTo>
                <a:close/>
                <a:moveTo>
                  <a:pt x="f26" y="f27"/>
                </a:moveTo>
                <a:lnTo>
                  <a:pt x="f28" y="f27"/>
                </a:lnTo>
                <a:lnTo>
                  <a:pt x="f28" y="f29"/>
                </a:lnTo>
                <a:lnTo>
                  <a:pt x="f30" y="f29"/>
                </a:lnTo>
                <a:close/>
                <a:moveTo>
                  <a:pt x="f2" y="f27"/>
                </a:moveTo>
                <a:lnTo>
                  <a:pt x="f31" y="f27"/>
                </a:lnTo>
                <a:lnTo>
                  <a:pt x="f31" y="f32"/>
                </a:lnTo>
                <a:lnTo>
                  <a:pt x="f28" y="f32"/>
                </a:lnTo>
                <a:lnTo>
                  <a:pt x="f28" y="f33"/>
                </a:lnTo>
                <a:cubicBezTo>
                  <a:pt x="f34" y="f35"/>
                  <a:pt x="f36" y="f37"/>
                  <a:pt x="f36" y="f38"/>
                </a:cubicBezTo>
                <a:cubicBezTo>
                  <a:pt x="f36" y="f39"/>
                  <a:pt x="f34" y="f40"/>
                  <a:pt x="f28" y="f41"/>
                </a:cubicBezTo>
                <a:lnTo>
                  <a:pt x="f28" y="f4"/>
                </a:lnTo>
                <a:lnTo>
                  <a:pt x="f2" y="f4"/>
                </a:lnTo>
                <a:close/>
                <a:moveTo>
                  <a:pt x="f42" y="f2"/>
                </a:moveTo>
                <a:lnTo>
                  <a:pt x="f43" y="f44"/>
                </a:lnTo>
                <a:lnTo>
                  <a:pt x="f42" y="f44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8B1D73D5-F2F7-8016-6D19-0EEE099BE39A}"/>
              </a:ext>
            </a:extLst>
          </p:cNvPr>
          <p:cNvSpPr/>
          <p:nvPr/>
        </p:nvSpPr>
        <p:spPr>
          <a:xfrm>
            <a:off x="8335167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519839"/>
              <a:gd name="f6" fmla="val 2469622"/>
              <a:gd name="f7" fmla="val 2201779"/>
              <a:gd name="f8" fmla="val 2787682"/>
              <a:gd name="f9" fmla="val 2003023"/>
              <a:gd name="f10" fmla="val 2588926"/>
              <a:gd name="f11" fmla="val 1901669"/>
              <a:gd name="f12" fmla="val 2690281"/>
              <a:gd name="f13" fmla="val 2203868"/>
              <a:gd name="f14" fmla="val 2992480"/>
              <a:gd name="f15" fmla="val 2305222"/>
              <a:gd name="f16" fmla="val 2891125"/>
              <a:gd name="f17" fmla="val 2303133"/>
              <a:gd name="f18" fmla="val 2889037"/>
              <a:gd name="f19" fmla="val 2621194"/>
              <a:gd name="f20" fmla="val 2570977"/>
              <a:gd name="f21" fmla="val 2263914"/>
              <a:gd name="f22" fmla="val 2238970"/>
              <a:gd name="f23" fmla="val 2516419"/>
              <a:gd name="f24" fmla="val 2443665"/>
              <a:gd name="f25" fmla="val 2696170"/>
              <a:gd name="f26" fmla="val 2948675"/>
              <a:gd name="f27" fmla="val 3153370"/>
              <a:gd name="f28" fmla="val 2011409"/>
              <a:gd name="f29" fmla="val 1806714"/>
              <a:gd name="f30" fmla="val 1576134"/>
              <a:gd name="f31" fmla="val 17032"/>
              <a:gd name="f32" fmla="val 2276728"/>
              <a:gd name="f33" fmla="val 17033"/>
              <a:gd name="f34" fmla="val 1576135"/>
              <a:gd name="f35" fmla="val 1321887"/>
              <a:gd name="f36" fmla="val 996125"/>
              <a:gd name="f37" fmla="val 2160187"/>
              <a:gd name="f38" fmla="val 1979345"/>
              <a:gd name="f39" fmla="val 2161001"/>
              <a:gd name="f40" fmla="val 1738579"/>
              <a:gd name="f41" fmla="val 2402384"/>
              <a:gd name="f42" fmla="val 2700000"/>
              <a:gd name="f43" fmla="val 2997617"/>
              <a:gd name="f44" fmla="val 3238999"/>
              <a:gd name="f45" fmla="val 3239814"/>
              <a:gd name="f46" fmla="val 1436085"/>
              <a:gd name="f47" fmla="val 2287664"/>
              <a:gd name="f48" fmla="val 888809"/>
              <a:gd name="f49" fmla="*/ f0 1 2721114"/>
              <a:gd name="f50" fmla="*/ f1 1 3240000"/>
              <a:gd name="f51" fmla="val f2"/>
              <a:gd name="f52" fmla="val f3"/>
              <a:gd name="f53" fmla="val f4"/>
              <a:gd name="f54" fmla="+- f53 0 f51"/>
              <a:gd name="f55" fmla="+- f52 0 f51"/>
              <a:gd name="f56" fmla="*/ f55 1 2721114"/>
              <a:gd name="f57" fmla="*/ f54 1 3240000"/>
              <a:gd name="f58" fmla="*/ f51 1 f56"/>
              <a:gd name="f59" fmla="*/ f52 1 f56"/>
              <a:gd name="f60" fmla="*/ f51 1 f57"/>
              <a:gd name="f61" fmla="*/ f53 1 f57"/>
              <a:gd name="f62" fmla="*/ f58 f49 1"/>
              <a:gd name="f63" fmla="*/ f59 f49 1"/>
              <a:gd name="f64" fmla="*/ f61 f50 1"/>
              <a:gd name="f65" fmla="*/ f60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2" t="f65" r="f63" b="f64"/>
            <a:pathLst>
              <a:path w="2721114" h="3240000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close/>
                <a:moveTo>
                  <a:pt x="f21" y="f22"/>
                </a:moveTo>
                <a:cubicBezTo>
                  <a:pt x="f23" y="f22"/>
                  <a:pt x="f3" y="f24"/>
                  <a:pt x="f3" y="f25"/>
                </a:cubicBezTo>
                <a:cubicBezTo>
                  <a:pt x="f3" y="f26"/>
                  <a:pt x="f23" y="f27"/>
                  <a:pt x="f21" y="f27"/>
                </a:cubicBezTo>
                <a:cubicBezTo>
                  <a:pt x="f28" y="f27"/>
                  <a:pt x="f29" y="f26"/>
                  <a:pt x="f29" y="f25"/>
                </a:cubicBezTo>
                <a:cubicBezTo>
                  <a:pt x="f29" y="f24"/>
                  <a:pt x="f28" y="f22"/>
                  <a:pt x="f21" y="f22"/>
                </a:cubicBezTo>
                <a:close/>
                <a:moveTo>
                  <a:pt x="f30" y="f31"/>
                </a:moveTo>
                <a:lnTo>
                  <a:pt x="f32" y="f31"/>
                </a:lnTo>
                <a:lnTo>
                  <a:pt x="f32" y="f33"/>
                </a:lnTo>
                <a:lnTo>
                  <a:pt x="f34" y="f33"/>
                </a:lnTo>
                <a:close/>
                <a:moveTo>
                  <a:pt x="f2" y="f31"/>
                </a:moveTo>
                <a:lnTo>
                  <a:pt x="f35" y="f31"/>
                </a:lnTo>
                <a:lnTo>
                  <a:pt x="f35" y="f36"/>
                </a:lnTo>
                <a:lnTo>
                  <a:pt x="f32" y="f36"/>
                </a:lnTo>
                <a:lnTo>
                  <a:pt x="f32" y="f37"/>
                </a:lnTo>
                <a:cubicBezTo>
                  <a:pt x="f38" y="f39"/>
                  <a:pt x="f40" y="f41"/>
                  <a:pt x="f40" y="f42"/>
                </a:cubicBezTo>
                <a:cubicBezTo>
                  <a:pt x="f40" y="f43"/>
                  <a:pt x="f38" y="f44"/>
                  <a:pt x="f32" y="f45"/>
                </a:cubicBezTo>
                <a:lnTo>
                  <a:pt x="f32" y="f4"/>
                </a:lnTo>
                <a:lnTo>
                  <a:pt x="f2" y="f4"/>
                </a:lnTo>
                <a:close/>
                <a:moveTo>
                  <a:pt x="f46" y="f2"/>
                </a:moveTo>
                <a:lnTo>
                  <a:pt x="f47" y="f48"/>
                </a:lnTo>
                <a:lnTo>
                  <a:pt x="f46" y="f48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25" name="Google Shape;6000;p67">
            <a:extLst>
              <a:ext uri="{FF2B5EF4-FFF2-40B4-BE49-F238E27FC236}">
                <a16:creationId xmlns:a16="http://schemas.microsoft.com/office/drawing/2014/main" id="{9A84D002-D6CC-0B6D-7657-F2592705590C}"/>
              </a:ext>
            </a:extLst>
          </p:cNvPr>
          <p:cNvSpPr/>
          <p:nvPr/>
        </p:nvSpPr>
        <p:spPr>
          <a:xfrm>
            <a:off x="3263393" y="1109075"/>
            <a:ext cx="453185" cy="462357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2446"/>
              <a:gd name="f82" fmla="*/ f79 1 12698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6" name="Google Shape;6029;p67">
            <a:extLst>
              <a:ext uri="{FF2B5EF4-FFF2-40B4-BE49-F238E27FC236}">
                <a16:creationId xmlns:a16="http://schemas.microsoft.com/office/drawing/2014/main" id="{83BB1D00-177F-FA80-29DB-7949671421EA}"/>
              </a:ext>
            </a:extLst>
          </p:cNvPr>
          <p:cNvGrpSpPr/>
          <p:nvPr/>
        </p:nvGrpSpPr>
        <p:grpSpPr>
          <a:xfrm>
            <a:off x="7025856" y="4064928"/>
            <a:ext cx="303123" cy="420175"/>
            <a:chOff x="7025856" y="4064928"/>
            <a:chExt cx="303123" cy="420175"/>
          </a:xfrm>
        </p:grpSpPr>
        <p:sp>
          <p:nvSpPr>
            <p:cNvPr id="27" name="Google Shape;6030;p67">
              <a:extLst>
                <a:ext uri="{FF2B5EF4-FFF2-40B4-BE49-F238E27FC236}">
                  <a16:creationId xmlns:a16="http://schemas.microsoft.com/office/drawing/2014/main" id="{5D9F6816-6338-CBC4-2D88-DCB839A50D60}"/>
                </a:ext>
              </a:extLst>
            </p:cNvPr>
            <p:cNvSpPr/>
            <p:nvPr/>
          </p:nvSpPr>
          <p:spPr>
            <a:xfrm>
              <a:off x="7191006" y="4065989"/>
              <a:ext cx="137973" cy="164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59"/>
                <a:gd name="f4" fmla="val 4947"/>
                <a:gd name="f5" fmla="val 2552"/>
                <a:gd name="f6" fmla="val 473"/>
                <a:gd name="f7" fmla="val 2710"/>
                <a:gd name="f8" fmla="val 851"/>
                <a:gd name="f9" fmla="val 3182"/>
                <a:gd name="f10" fmla="val 3750"/>
                <a:gd name="f11" fmla="val 3687"/>
                <a:gd name="f12" fmla="val 1639"/>
                <a:gd name="f13" fmla="val 2489"/>
                <a:gd name="f14" fmla="val 441"/>
                <a:gd name="f15" fmla="*/ f0 1 4159"/>
                <a:gd name="f16" fmla="*/ f1 1 494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159"/>
                <a:gd name="f23" fmla="*/ f20 1 494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159" h="4947">
                  <a:moveTo>
                    <a:pt x="f2" y="f2"/>
                  </a:moveTo>
                  <a:lnTo>
                    <a:pt x="f2" y="f5"/>
                  </a:lnTo>
                  <a:cubicBezTo>
                    <a:pt x="f6" y="f7"/>
                    <a:pt x="f8" y="f9"/>
                    <a:pt x="f8" y="f10"/>
                  </a:cubicBezTo>
                  <a:lnTo>
                    <a:pt x="f8" y="f4"/>
                  </a:lnTo>
                  <a:lnTo>
                    <a:pt x="f3" y="f4"/>
                  </a:ln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031;p67">
              <a:extLst>
                <a:ext uri="{FF2B5EF4-FFF2-40B4-BE49-F238E27FC236}">
                  <a16:creationId xmlns:a16="http://schemas.microsoft.com/office/drawing/2014/main" id="{4B2FFD10-9E21-E391-3C20-2557B8E522B6}"/>
                </a:ext>
              </a:extLst>
            </p:cNvPr>
            <p:cNvSpPr/>
            <p:nvPr/>
          </p:nvSpPr>
          <p:spPr>
            <a:xfrm>
              <a:off x="7163793" y="4172571"/>
              <a:ext cx="29297" cy="836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3"/>
                <a:gd name="f4" fmla="val 2522"/>
                <a:gd name="f5" fmla="val 474"/>
                <a:gd name="f6" fmla="val 1"/>
                <a:gd name="f7" fmla="val 253"/>
                <a:gd name="f8" fmla="val 95"/>
                <a:gd name="f9" fmla="val 222"/>
                <a:gd name="f10" fmla="val 442"/>
                <a:gd name="f11" fmla="val 2112"/>
                <a:gd name="f12" fmla="val 2332"/>
                <a:gd name="f13" fmla="val 190"/>
                <a:gd name="f14" fmla="val 2521"/>
                <a:gd name="f15" fmla="val 663"/>
                <a:gd name="f16" fmla="val 820"/>
                <a:gd name="f17" fmla="val 64"/>
                <a:gd name="f18" fmla="*/ f0 1 883"/>
                <a:gd name="f19" fmla="*/ f1 1 2522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883"/>
                <a:gd name="f26" fmla="*/ f23 1 2522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883" h="252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6" y="f12"/>
                    <a:pt x="f13" y="f14"/>
                    <a:pt x="f10" y="f14"/>
                  </a:cubicBezTo>
                  <a:cubicBezTo>
                    <a:pt x="f15" y="f14"/>
                    <a:pt x="f16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5" y="f17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032;p67">
              <a:extLst>
                <a:ext uri="{FF2B5EF4-FFF2-40B4-BE49-F238E27FC236}">
                  <a16:creationId xmlns:a16="http://schemas.microsoft.com/office/drawing/2014/main" id="{3B2B391D-325C-EEBE-908E-2BE2C2500AC7}"/>
                </a:ext>
              </a:extLst>
            </p:cNvPr>
            <p:cNvSpPr/>
            <p:nvPr/>
          </p:nvSpPr>
          <p:spPr>
            <a:xfrm>
              <a:off x="7026889" y="4064928"/>
              <a:ext cx="136940" cy="1630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4916"/>
                <a:gd name="f5" fmla="val 3687"/>
                <a:gd name="f6" fmla="val 1"/>
                <a:gd name="f7" fmla="val 1671"/>
                <a:gd name="f8" fmla="val 1639"/>
                <a:gd name="f9" fmla="val 3309"/>
                <a:gd name="f10" fmla="val 3151"/>
                <a:gd name="f11" fmla="val 3655"/>
                <a:gd name="f12" fmla="val 2710"/>
                <a:gd name="f13" fmla="val 2521"/>
                <a:gd name="f14" fmla="*/ f0 1 4128"/>
                <a:gd name="f15" fmla="*/ f1 1 4916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4128"/>
                <a:gd name="f22" fmla="*/ f19 1 4916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4128" h="4916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lnTo>
                    <a:pt x="f6" y="f4"/>
                  </a:lnTo>
                  <a:lnTo>
                    <a:pt x="f9" y="f4"/>
                  </a:lnTo>
                  <a:lnTo>
                    <a:pt x="f9" y="f5"/>
                  </a:lnTo>
                  <a:cubicBezTo>
                    <a:pt x="f9" y="f10"/>
                    <a:pt x="f11" y="f12"/>
                    <a:pt x="f3" y="f13"/>
                  </a:cubicBezTo>
                  <a:lnTo>
                    <a:pt x="f3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6033;p67">
              <a:extLst>
                <a:ext uri="{FF2B5EF4-FFF2-40B4-BE49-F238E27FC236}">
                  <a16:creationId xmlns:a16="http://schemas.microsoft.com/office/drawing/2014/main" id="{F47AEB63-5C30-CBC9-8ED7-454D7E173FA6}"/>
                </a:ext>
              </a:extLst>
            </p:cNvPr>
            <p:cNvSpPr/>
            <p:nvPr/>
          </p:nvSpPr>
          <p:spPr>
            <a:xfrm>
              <a:off x="7025856" y="4258296"/>
              <a:ext cx="303114" cy="2268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37"/>
                <a:gd name="f4" fmla="val 6837"/>
                <a:gd name="f5" fmla="val 3151"/>
                <a:gd name="f6" fmla="val 5199"/>
                <a:gd name="f7" fmla="val 1639"/>
                <a:gd name="f8" fmla="val 3686"/>
                <a:gd name="f9" fmla="val 5356"/>
                <a:gd name="f10" fmla="val 7467"/>
                <a:gd name="f11" fmla="val 5734"/>
                <a:gd name="f12" fmla="val 5577"/>
                <a:gd name="f13" fmla="val 473"/>
                <a:gd name="f14" fmla="val 5104"/>
                <a:gd name="f15" fmla="val 819"/>
                <a:gd name="f16" fmla="val 4568"/>
                <a:gd name="f17" fmla="val 4001"/>
                <a:gd name="f18" fmla="val 3560"/>
                <a:gd name="f19" fmla="val 3371"/>
                <a:gd name="f20" fmla="*/ f0 1 9137"/>
                <a:gd name="f21" fmla="*/ f1 1 6837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9137"/>
                <a:gd name="f28" fmla="*/ f25 1 6837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9137" h="6837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lnTo>
                    <a:pt x="f9" y="f4"/>
                  </a:lnTo>
                  <a:cubicBezTo>
                    <a:pt x="f10" y="f4"/>
                    <a:pt x="f3" y="f6"/>
                    <a:pt x="f3" y="f5"/>
                  </a:cubicBezTo>
                  <a:lnTo>
                    <a:pt x="f3" y="f2"/>
                  </a:lnTo>
                  <a:lnTo>
                    <a:pt x="f11" y="f2"/>
                  </a:ln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3"/>
                    <a:pt x="f19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oogle Shape;6066;p67">
            <a:extLst>
              <a:ext uri="{FF2B5EF4-FFF2-40B4-BE49-F238E27FC236}">
                <a16:creationId xmlns:a16="http://schemas.microsoft.com/office/drawing/2014/main" id="{E3A6D69F-0A39-05DE-A86D-82522BE457B4}"/>
              </a:ext>
            </a:extLst>
          </p:cNvPr>
          <p:cNvGrpSpPr/>
          <p:nvPr/>
        </p:nvGrpSpPr>
        <p:grpSpPr>
          <a:xfrm>
            <a:off x="3235348" y="1800673"/>
            <a:ext cx="483150" cy="480763"/>
            <a:chOff x="3235348" y="1800673"/>
            <a:chExt cx="483150" cy="480763"/>
          </a:xfrm>
        </p:grpSpPr>
        <p:sp>
          <p:nvSpPr>
            <p:cNvPr id="32" name="Google Shape;6067;p67">
              <a:extLst>
                <a:ext uri="{FF2B5EF4-FFF2-40B4-BE49-F238E27FC236}">
                  <a16:creationId xmlns:a16="http://schemas.microsoft.com/office/drawing/2014/main" id="{63B4316B-B6C8-2B54-32F0-4C7DC5A72EEC}"/>
                </a:ext>
              </a:extLst>
            </p:cNvPr>
            <p:cNvSpPr/>
            <p:nvPr/>
          </p:nvSpPr>
          <p:spPr>
            <a:xfrm>
              <a:off x="3235348" y="1800673"/>
              <a:ext cx="386288" cy="385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10177"/>
                <a:gd name="f30" fmla="*/ f27 1 1014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068;p67">
              <a:extLst>
                <a:ext uri="{FF2B5EF4-FFF2-40B4-BE49-F238E27FC236}">
                  <a16:creationId xmlns:a16="http://schemas.microsoft.com/office/drawing/2014/main" id="{532BED23-AF55-7F31-C422-CCE27D302A59}"/>
                </a:ext>
              </a:extLst>
            </p:cNvPr>
            <p:cNvSpPr/>
            <p:nvPr/>
          </p:nvSpPr>
          <p:spPr>
            <a:xfrm>
              <a:off x="3299914" y="1994214"/>
              <a:ext cx="418584" cy="2872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6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1261"/>
                <a:gd name="f34" fmla="val 5388"/>
                <a:gd name="f35" fmla="val 5955"/>
                <a:gd name="f36" fmla="val 6459"/>
                <a:gd name="f37" fmla="val 7220"/>
                <a:gd name="f38" fmla="val 6617"/>
                <a:gd name="f39" fmla="val 6716"/>
                <a:gd name="f40" fmla="val 8601"/>
                <a:gd name="f41" fmla="val 6495"/>
                <a:gd name="f42" fmla="val 10082"/>
                <a:gd name="f43" fmla="val 4920"/>
                <a:gd name="f44" fmla="val 10114"/>
                <a:gd name="f45" fmla="val 2904"/>
                <a:gd name="f46" fmla="val 2400"/>
                <a:gd name="f47" fmla="val 10649"/>
                <a:gd name="f48" fmla="val 2211"/>
                <a:gd name="f49" fmla="val 11027"/>
                <a:gd name="f50" fmla="val 1706"/>
                <a:gd name="f51" fmla="val 10996"/>
                <a:gd name="f52" fmla="val 1108"/>
                <a:gd name="f53" fmla="val 10964"/>
                <a:gd name="f54" fmla="val 572"/>
                <a:gd name="f55" fmla="val 10492"/>
                <a:gd name="f56" fmla="val 100"/>
                <a:gd name="f57" fmla="val 9893"/>
                <a:gd name="f58" fmla="val 5"/>
                <a:gd name="f59" fmla="val 9853"/>
                <a:gd name="f60" fmla="val 2"/>
                <a:gd name="f61" fmla="val 9813"/>
                <a:gd name="f62" fmla="*/ f0 1 11028"/>
                <a:gd name="f63" fmla="*/ f1 1 7566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11028"/>
                <a:gd name="f70" fmla="*/ f67 1 7566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1028" h="756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4"/>
                    <a:pt x="f33" y="f4"/>
                  </a:cubicBezTo>
                  <a:lnTo>
                    <a:pt x="f34" y="f4"/>
                  </a:lnTo>
                  <a:cubicBezTo>
                    <a:pt x="f35" y="f4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44" y="f46"/>
                  </a:ln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" name="Google Shape;5976;p67">
            <a:extLst>
              <a:ext uri="{FF2B5EF4-FFF2-40B4-BE49-F238E27FC236}">
                <a16:creationId xmlns:a16="http://schemas.microsoft.com/office/drawing/2014/main" id="{D39F9D42-75FA-7D4A-61EC-F6B22585C546}"/>
              </a:ext>
            </a:extLst>
          </p:cNvPr>
          <p:cNvGrpSpPr/>
          <p:nvPr/>
        </p:nvGrpSpPr>
        <p:grpSpPr>
          <a:xfrm>
            <a:off x="3299914" y="4214195"/>
            <a:ext cx="371547" cy="331551"/>
            <a:chOff x="3299914" y="4214195"/>
            <a:chExt cx="371547" cy="331551"/>
          </a:xfrm>
        </p:grpSpPr>
        <p:sp>
          <p:nvSpPr>
            <p:cNvPr id="35" name="Google Shape;5977;p67">
              <a:extLst>
                <a:ext uri="{FF2B5EF4-FFF2-40B4-BE49-F238E27FC236}">
                  <a16:creationId xmlns:a16="http://schemas.microsoft.com/office/drawing/2014/main" id="{856BC172-9B68-FE9E-F1FD-1733E225A6C3}"/>
                </a:ext>
              </a:extLst>
            </p:cNvPr>
            <p:cNvSpPr/>
            <p:nvPr/>
          </p:nvSpPr>
          <p:spPr>
            <a:xfrm>
              <a:off x="3393932" y="4214195"/>
              <a:ext cx="277529" cy="2746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673"/>
                <a:gd name="f4" fmla="val 9571"/>
                <a:gd name="f5" fmla="val 5963"/>
                <a:gd name="f6" fmla="val 1"/>
                <a:gd name="f7" fmla="val 5661"/>
                <a:gd name="f8" fmla="val 5365"/>
                <a:gd name="f9" fmla="val 127"/>
                <a:gd name="f10" fmla="val 5136"/>
                <a:gd name="f11" fmla="val 371"/>
                <a:gd name="f12" fmla="val 5507"/>
                <a:gd name="f13" fmla="val 4064"/>
                <a:gd name="f14" fmla="val 9200"/>
                <a:gd name="f15" fmla="val 4436"/>
                <a:gd name="f16" fmla="val 9672"/>
                <a:gd name="f17" fmla="val 3963"/>
                <a:gd name="f18" fmla="val 3207"/>
                <a:gd name="f19" fmla="val 2734"/>
                <a:gd name="f20" fmla="val 6868"/>
                <a:gd name="f21" fmla="val 434"/>
                <a:gd name="f22" fmla="val 6609"/>
                <a:gd name="f23" fmla="val 143"/>
                <a:gd name="f24" fmla="val 6283"/>
                <a:gd name="f25" fmla="*/ f0 1 9673"/>
                <a:gd name="f26" fmla="*/ f1 1 9571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9673"/>
                <a:gd name="f33" fmla="*/ f30 1 9571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9673" h="957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21"/>
                  </a:lnTo>
                  <a:cubicBezTo>
                    <a:pt x="f22" y="f23"/>
                    <a:pt x="f24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5978;p67">
              <a:extLst>
                <a:ext uri="{FF2B5EF4-FFF2-40B4-BE49-F238E27FC236}">
                  <a16:creationId xmlns:a16="http://schemas.microsoft.com/office/drawing/2014/main" id="{6A3C7881-2ED7-EF12-7098-650D731EA1CD}"/>
                </a:ext>
              </a:extLst>
            </p:cNvPr>
            <p:cNvSpPr/>
            <p:nvPr/>
          </p:nvSpPr>
          <p:spPr>
            <a:xfrm>
              <a:off x="3356862" y="4386623"/>
              <a:ext cx="136510" cy="1365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58"/>
                <a:gd name="f4" fmla="val 725"/>
                <a:gd name="f5" fmla="val 1"/>
                <a:gd name="f6" fmla="val 473"/>
                <a:gd name="f7" fmla="val 284"/>
                <a:gd name="f8" fmla="val 253"/>
                <a:gd name="f9" fmla="val 505"/>
                <a:gd name="f10" fmla="val 95"/>
                <a:gd name="f11" fmla="val 820"/>
                <a:gd name="f12" fmla="val 1198"/>
                <a:gd name="f13" fmla="val 1450"/>
                <a:gd name="f14" fmla="val 190"/>
                <a:gd name="f15" fmla="val 1765"/>
                <a:gd name="f16" fmla="val 442"/>
                <a:gd name="f17" fmla="val 1986"/>
                <a:gd name="f18" fmla="val 631"/>
                <a:gd name="f19" fmla="val 2112"/>
                <a:gd name="f20" fmla="val 599"/>
                <a:gd name="f21" fmla="val 2458"/>
                <a:gd name="f22" fmla="val 2616"/>
                <a:gd name="f23" fmla="val 3025"/>
                <a:gd name="f24" fmla="val 1733"/>
                <a:gd name="f25" fmla="val 2174"/>
                <a:gd name="f26" fmla="val 4348"/>
                <a:gd name="f27" fmla="val 2253"/>
                <a:gd name="f28" fmla="val 4270"/>
                <a:gd name="f29" fmla="val 2363"/>
                <a:gd name="f30" fmla="val 4230"/>
                <a:gd name="f31" fmla="val 2478"/>
                <a:gd name="f32" fmla="val 2592"/>
                <a:gd name="f33" fmla="val 2710"/>
                <a:gd name="f34" fmla="val 2804"/>
                <a:gd name="f35" fmla="val 4569"/>
                <a:gd name="f36" fmla="val 3340"/>
                <a:gd name="f37" fmla="val 4695"/>
                <a:gd name="f38" fmla="val 3655"/>
                <a:gd name="f39" fmla="val 3970"/>
                <a:gd name="f40" fmla="val 4254"/>
                <a:gd name="f41" fmla="val 4506"/>
                <a:gd name="f42" fmla="val 4065"/>
                <a:gd name="f43" fmla="*/ f0 1 4758"/>
                <a:gd name="f44" fmla="*/ f1 1 4758"/>
                <a:gd name="f45" fmla="val f2"/>
                <a:gd name="f46" fmla="val f3"/>
                <a:gd name="f47" fmla="+- f46 0 f45"/>
                <a:gd name="f48" fmla="*/ f47 1 4758"/>
                <a:gd name="f49" fmla="*/ f45 1 f48"/>
                <a:gd name="f50" fmla="*/ f46 1 f48"/>
                <a:gd name="f51" fmla="*/ f49 f43 1"/>
                <a:gd name="f52" fmla="*/ f50 f43 1"/>
                <a:gd name="f53" fmla="*/ f50 f44 1"/>
                <a:gd name="f54" fmla="*/ f4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4758" h="4758">
                  <a:moveTo>
                    <a:pt x="f4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0" y="f12"/>
                  </a:cubicBezTo>
                  <a:cubicBezTo>
                    <a:pt x="f10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16" y="f22"/>
                  </a:cubicBezTo>
                  <a:lnTo>
                    <a:pt x="f5" y="f23"/>
                  </a:lnTo>
                  <a:lnTo>
                    <a:pt x="f24" y="f3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4" y="f26"/>
                  </a:cubicBezTo>
                  <a:cubicBezTo>
                    <a:pt x="f2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1" y="f26"/>
                  </a:cubicBezTo>
                  <a:lnTo>
                    <a:pt x="f3" y="f42"/>
                  </a:lnTo>
                  <a:lnTo>
                    <a:pt x="f4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Google Shape;5979;p67">
              <a:extLst>
                <a:ext uri="{FF2B5EF4-FFF2-40B4-BE49-F238E27FC236}">
                  <a16:creationId xmlns:a16="http://schemas.microsoft.com/office/drawing/2014/main" id="{5955EDED-5483-3CF4-F394-A684AAE3FB00}"/>
                </a:ext>
              </a:extLst>
            </p:cNvPr>
            <p:cNvSpPr/>
            <p:nvPr/>
          </p:nvSpPr>
          <p:spPr>
            <a:xfrm>
              <a:off x="3299914" y="4493297"/>
              <a:ext cx="89510" cy="524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20"/>
                <a:gd name="f4" fmla="val 1828"/>
                <a:gd name="f5" fmla="val 1450"/>
                <a:gd name="f6" fmla="val 253"/>
                <a:gd name="f7" fmla="val 1166"/>
                <a:gd name="f8" fmla="val 1"/>
                <a:gd name="f9" fmla="val 1355"/>
                <a:gd name="f10" fmla="val 190"/>
                <a:gd name="f11" fmla="val 536"/>
                <a:gd name="f12" fmla="val 2773"/>
                <a:gd name="f13" fmla="val 2931"/>
                <a:gd name="f14" fmla="val 3025"/>
                <a:gd name="f15" fmla="val 1765"/>
                <a:gd name="f16" fmla="val 1670"/>
                <a:gd name="f17" fmla="*/ f0 1 3120"/>
                <a:gd name="f18" fmla="*/ f1 1 1828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3120"/>
                <a:gd name="f25" fmla="*/ f22 1 1828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3120" h="1828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15"/>
                    <a:pt x="f3" y="f1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oogle Shape;5989;p67">
            <a:extLst>
              <a:ext uri="{FF2B5EF4-FFF2-40B4-BE49-F238E27FC236}">
                <a16:creationId xmlns:a16="http://schemas.microsoft.com/office/drawing/2014/main" id="{9CE6432D-FF4D-8A16-C7B6-B7C0DBBEB02E}"/>
              </a:ext>
            </a:extLst>
          </p:cNvPr>
          <p:cNvGrpSpPr/>
          <p:nvPr/>
        </p:nvGrpSpPr>
        <p:grpSpPr>
          <a:xfrm>
            <a:off x="6324529" y="4126467"/>
            <a:ext cx="372408" cy="364370"/>
            <a:chOff x="6324529" y="4126467"/>
            <a:chExt cx="372408" cy="364370"/>
          </a:xfrm>
        </p:grpSpPr>
        <p:sp>
          <p:nvSpPr>
            <p:cNvPr id="39" name="Google Shape;5990;p67">
              <a:extLst>
                <a:ext uri="{FF2B5EF4-FFF2-40B4-BE49-F238E27FC236}">
                  <a16:creationId xmlns:a16="http://schemas.microsoft.com/office/drawing/2014/main" id="{8B02C24D-21E1-E299-EBD6-D3F494A0BB5D}"/>
                </a:ext>
              </a:extLst>
            </p:cNvPr>
            <p:cNvSpPr/>
            <p:nvPr/>
          </p:nvSpPr>
          <p:spPr>
            <a:xfrm>
              <a:off x="6440210" y="4126467"/>
              <a:ext cx="122054" cy="1209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15"/>
                <a:gd name="f5" fmla="val 2064"/>
                <a:gd name="f6" fmla="val 1"/>
                <a:gd name="f7" fmla="val 1954"/>
                <a:gd name="f8" fmla="val 1844"/>
                <a:gd name="f9" fmla="val 40"/>
                <a:gd name="f10" fmla="val 1765"/>
                <a:gd name="f11" fmla="val 119"/>
                <a:gd name="f12" fmla="val 1883"/>
                <a:gd name="f13" fmla="val 2332"/>
                <a:gd name="f14" fmla="val 4214"/>
                <a:gd name="f15" fmla="val 4096"/>
                <a:gd name="f16" fmla="val 2450"/>
                <a:gd name="f17" fmla="val 2293"/>
                <a:gd name="f18" fmla="val 2009"/>
                <a:gd name="f19" fmla="val 1852"/>
                <a:gd name="f20" fmla="val 2364"/>
                <a:gd name="f21" fmla="val 2285"/>
                <a:gd name="f22" fmla="val 2175"/>
                <a:gd name="f23" fmla="*/ f0 1 4254"/>
                <a:gd name="f24" fmla="*/ f1 1 4215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4254"/>
                <a:gd name="f31" fmla="*/ f28 1 4215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4254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3" y="f17"/>
                    <a:pt x="f3" y="f18"/>
                    <a:pt x="f15" y="f19"/>
                  </a:cubicBezTo>
                  <a:lnTo>
                    <a:pt x="f20" y="f11"/>
                  </a:lnTo>
                  <a:cubicBezTo>
                    <a:pt x="f21" y="f9"/>
                    <a:pt x="f22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5991;p67">
              <a:extLst>
                <a:ext uri="{FF2B5EF4-FFF2-40B4-BE49-F238E27FC236}">
                  <a16:creationId xmlns:a16="http://schemas.microsoft.com/office/drawing/2014/main" id="{1F881A70-380B-D54F-15A8-84D52794D5E1}"/>
                </a:ext>
              </a:extLst>
            </p:cNvPr>
            <p:cNvSpPr/>
            <p:nvPr/>
          </p:nvSpPr>
          <p:spPr>
            <a:xfrm>
              <a:off x="6573996" y="4259339"/>
              <a:ext cx="122941" cy="1209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85"/>
                <a:gd name="f4" fmla="val 4215"/>
                <a:gd name="f5" fmla="val 2064"/>
                <a:gd name="f6" fmla="val 1"/>
                <a:gd name="f7" fmla="val 1954"/>
                <a:gd name="f8" fmla="val 1843"/>
                <a:gd name="f9" fmla="val 40"/>
                <a:gd name="f10" fmla="val 1765"/>
                <a:gd name="f11" fmla="val 119"/>
                <a:gd name="f12" fmla="val 1915"/>
                <a:gd name="f13" fmla="val 2300"/>
                <a:gd name="f14" fmla="val 4128"/>
                <a:gd name="f15" fmla="val 2482"/>
                <a:gd name="f16" fmla="val 2324"/>
                <a:gd name="f17" fmla="val 2072"/>
                <a:gd name="f18" fmla="val 2363"/>
                <a:gd name="f19" fmla="val 2285"/>
                <a:gd name="f20" fmla="val 2174"/>
                <a:gd name="f21" fmla="*/ f0 1 4285"/>
                <a:gd name="f22" fmla="*/ f1 1 4215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285"/>
                <a:gd name="f29" fmla="*/ f26 1 4215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285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3" y="f16"/>
                    <a:pt x="f3" y="f17"/>
                    <a:pt x="f14" y="f12"/>
                  </a:cubicBezTo>
                  <a:lnTo>
                    <a:pt x="f18" y="f11"/>
                  </a:ln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5992;p67">
              <a:extLst>
                <a:ext uri="{FF2B5EF4-FFF2-40B4-BE49-F238E27FC236}">
                  <a16:creationId xmlns:a16="http://schemas.microsoft.com/office/drawing/2014/main" id="{AD952533-8038-8CE8-0A7C-B98752E1C54C}"/>
                </a:ext>
              </a:extLst>
            </p:cNvPr>
            <p:cNvSpPr/>
            <p:nvPr/>
          </p:nvSpPr>
          <p:spPr>
            <a:xfrm>
              <a:off x="6324529" y="4198568"/>
              <a:ext cx="301020" cy="2922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92"/>
                <a:gd name="f4" fmla="val 10187"/>
                <a:gd name="f5" fmla="val 3497"/>
                <a:gd name="f6" fmla="val 1764"/>
                <a:gd name="f7" fmla="val 1733"/>
                <a:gd name="f8" fmla="val 1166"/>
                <a:gd name="f9" fmla="val 2332"/>
                <a:gd name="f10" fmla="val 725"/>
                <a:gd name="f11" fmla="val 3088"/>
                <a:gd name="f12" fmla="val 504"/>
                <a:gd name="f13" fmla="val 3812"/>
                <a:gd name="f14" fmla="val 5514"/>
                <a:gd name="f15" fmla="val 410"/>
                <a:gd name="f16" fmla="val 7404"/>
                <a:gd name="f17" fmla="val 8759"/>
                <a:gd name="f18" fmla="val 2667"/>
                <a:gd name="f19" fmla="val 9661"/>
                <a:gd name="f20" fmla="val 3919"/>
                <a:gd name="f21" fmla="val 5273"/>
                <a:gd name="f22" fmla="val 5384"/>
                <a:gd name="f23" fmla="val 5496"/>
                <a:gd name="f24" fmla="val 10183"/>
                <a:gd name="f25" fmla="val 5608"/>
                <a:gd name="f26" fmla="val 10176"/>
                <a:gd name="f27" fmla="val 6679"/>
                <a:gd name="f28" fmla="val 10082"/>
                <a:gd name="f29" fmla="val 7876"/>
                <a:gd name="f30" fmla="val 9609"/>
                <a:gd name="f31" fmla="val 8758"/>
                <a:gd name="f32" fmla="val 10491"/>
                <a:gd name="f33" fmla="val 7026"/>
                <a:gd name="f34" fmla="val 8191"/>
                <a:gd name="f35" fmla="val 4694"/>
                <a:gd name="f36" fmla="val 6396"/>
                <a:gd name="f37" fmla="val 6077"/>
                <a:gd name="f38" fmla="val 6715"/>
                <a:gd name="f39" fmla="val 5645"/>
                <a:gd name="f40" fmla="val 6880"/>
                <a:gd name="f41" fmla="val 5214"/>
                <a:gd name="f42" fmla="val 4794"/>
                <a:gd name="f43" fmla="val 4375"/>
                <a:gd name="f44" fmla="val 6722"/>
                <a:gd name="f45" fmla="val 4064"/>
                <a:gd name="f46" fmla="val 3434"/>
                <a:gd name="f47" fmla="val 5766"/>
                <a:gd name="f48" fmla="val 5797"/>
                <a:gd name="f49" fmla="*/ f0 1 10492"/>
                <a:gd name="f50" fmla="*/ f1 1 10187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10492"/>
                <a:gd name="f57" fmla="*/ f54 1 10187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10492" h="10187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3"/>
                  </a:cubicBezTo>
                  <a:cubicBezTo>
                    <a:pt x="f2" y="f14"/>
                    <a:pt x="f15" y="f16"/>
                    <a:pt x="f6" y="f17"/>
                  </a:cubicBez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17"/>
                  </a:cubicBezTo>
                  <a:lnTo>
                    <a:pt x="f32" y="f33"/>
                  </a:lnTo>
                  <a:lnTo>
                    <a:pt x="f34" y="f35"/>
                  </a:lnTo>
                  <a:lnTo>
                    <a:pt x="f36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36"/>
                  </a:cubicBezTo>
                  <a:cubicBezTo>
                    <a:pt x="f46" y="f47"/>
                    <a:pt x="f46" y="f35"/>
                    <a:pt x="f45" y="f45"/>
                  </a:cubicBezTo>
                  <a:lnTo>
                    <a:pt x="f48" y="f9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2" name="Google Shape;6007;p67">
            <a:extLst>
              <a:ext uri="{FF2B5EF4-FFF2-40B4-BE49-F238E27FC236}">
                <a16:creationId xmlns:a16="http://schemas.microsoft.com/office/drawing/2014/main" id="{D8C265BA-6C78-8EE6-E4D4-1A489DA2CBCF}"/>
              </a:ext>
            </a:extLst>
          </p:cNvPr>
          <p:cNvGrpSpPr/>
          <p:nvPr/>
        </p:nvGrpSpPr>
        <p:grpSpPr>
          <a:xfrm>
            <a:off x="3964161" y="4157045"/>
            <a:ext cx="352263" cy="356771"/>
            <a:chOff x="3964161" y="4157045"/>
            <a:chExt cx="352263" cy="356771"/>
          </a:xfrm>
        </p:grpSpPr>
        <p:sp>
          <p:nvSpPr>
            <p:cNvPr id="43" name="Google Shape;6008;p67">
              <a:extLst>
                <a:ext uri="{FF2B5EF4-FFF2-40B4-BE49-F238E27FC236}">
                  <a16:creationId xmlns:a16="http://schemas.microsoft.com/office/drawing/2014/main" id="{2FDBD8DB-E427-86BA-3BA7-6DB92484E759}"/>
                </a:ext>
              </a:extLst>
            </p:cNvPr>
            <p:cNvSpPr/>
            <p:nvPr/>
          </p:nvSpPr>
          <p:spPr>
            <a:xfrm>
              <a:off x="3964161" y="4157045"/>
              <a:ext cx="352263" cy="3567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278"/>
                <a:gd name="f4" fmla="val 12435"/>
                <a:gd name="f5" fmla="val 5905"/>
                <a:gd name="f6" fmla="val 860"/>
                <a:gd name="f7" fmla="val 6421"/>
                <a:gd name="f8" fmla="val 6926"/>
                <a:gd name="f9" fmla="val 1412"/>
                <a:gd name="f10" fmla="val 7341"/>
                <a:gd name="f11" fmla="val 2467"/>
                <a:gd name="f12" fmla="val 6837"/>
                <a:gd name="f13" fmla="val 2593"/>
                <a:gd name="f14" fmla="val 6365"/>
                <a:gd name="f15" fmla="val 2782"/>
                <a:gd name="f16" fmla="val 5892"/>
                <a:gd name="f17" fmla="val 3003"/>
                <a:gd name="f18" fmla="val 5419"/>
                <a:gd name="f19" fmla="val 4947"/>
                <a:gd name="f20" fmla="val 4443"/>
                <a:gd name="f21" fmla="val 4893"/>
                <a:gd name="f22" fmla="val 1381"/>
                <a:gd name="f23" fmla="val 5404"/>
                <a:gd name="f24" fmla="val 4191"/>
                <a:gd name="f25" fmla="val 3255"/>
                <a:gd name="f26" fmla="val 3349"/>
                <a:gd name="f27" fmla="val 4632"/>
                <a:gd name="f28" fmla="val 3381"/>
                <a:gd name="f29" fmla="val 4884"/>
                <a:gd name="f30" fmla="val 3475"/>
                <a:gd name="f31" fmla="val 4726"/>
                <a:gd name="f32" fmla="val 3538"/>
                <a:gd name="f33" fmla="val 4600"/>
                <a:gd name="f34" fmla="val 3601"/>
                <a:gd name="f35" fmla="val 3696"/>
                <a:gd name="f36" fmla="val 4285"/>
                <a:gd name="f37" fmla="val 3790"/>
                <a:gd name="f38" fmla="val 4159"/>
                <a:gd name="f39" fmla="val 3853"/>
                <a:gd name="f40" fmla="val 4002"/>
                <a:gd name="f41" fmla="val 3948"/>
                <a:gd name="f42" fmla="val 4096"/>
                <a:gd name="f43" fmla="val 3727"/>
                <a:gd name="f44" fmla="val 3507"/>
                <a:gd name="f45" fmla="val 7625"/>
                <a:gd name="f46" fmla="val 3318"/>
                <a:gd name="f47" fmla="val 7688"/>
                <a:gd name="f48" fmla="val 7751"/>
                <a:gd name="f49" fmla="val 7782"/>
                <a:gd name="f50" fmla="val 3979"/>
                <a:gd name="f51" fmla="val 7499"/>
                <a:gd name="f52" fmla="val 7247"/>
                <a:gd name="f53" fmla="val 3633"/>
                <a:gd name="f54" fmla="val 6963"/>
                <a:gd name="f55" fmla="val 7184"/>
                <a:gd name="f56" fmla="val 3412"/>
                <a:gd name="f57" fmla="val 7404"/>
                <a:gd name="f58" fmla="val 2611"/>
                <a:gd name="f59" fmla="val 3034"/>
                <a:gd name="f60" fmla="val 2846"/>
                <a:gd name="f61" fmla="val 3110"/>
                <a:gd name="f62" fmla="val 3054"/>
                <a:gd name="f63" fmla="val 3403"/>
                <a:gd name="f64" fmla="val 3097"/>
                <a:gd name="f65" fmla="val 3309"/>
                <a:gd name="f66" fmla="val 3570"/>
                <a:gd name="f67" fmla="val 3183"/>
                <a:gd name="f68" fmla="val 4042"/>
                <a:gd name="f69" fmla="val 3151"/>
                <a:gd name="f70" fmla="val 4609"/>
                <a:gd name="f71" fmla="val 2742"/>
                <a:gd name="f72" fmla="val 4924"/>
                <a:gd name="f73" fmla="val 2363"/>
                <a:gd name="f74" fmla="val 5240"/>
                <a:gd name="f75" fmla="val 1954"/>
                <a:gd name="f76" fmla="val 5586"/>
                <a:gd name="f77" fmla="val 712"/>
                <a:gd name="f78" fmla="val 4068"/>
                <a:gd name="f79" fmla="val 945"/>
                <a:gd name="f80" fmla="val 9301"/>
                <a:gd name="f81" fmla="val 3075"/>
                <a:gd name="f82" fmla="val 10879"/>
                <a:gd name="f83" fmla="val 11079"/>
                <a:gd name="f84" fmla="val 4102"/>
                <a:gd name="f85" fmla="val 9862"/>
                <a:gd name="f86" fmla="val 5618"/>
                <a:gd name="f87" fmla="val 9515"/>
                <a:gd name="f88" fmla="val 5271"/>
                <a:gd name="f89" fmla="val 9137"/>
                <a:gd name="f90" fmla="val 8696"/>
                <a:gd name="f91" fmla="val 4641"/>
                <a:gd name="f92" fmla="val 8601"/>
                <a:gd name="f93" fmla="val 4137"/>
                <a:gd name="f94" fmla="val 8538"/>
                <a:gd name="f95" fmla="val 8412"/>
                <a:gd name="f96" fmla="val 3160"/>
                <a:gd name="f97" fmla="val 8746"/>
                <a:gd name="f98" fmla="val 3102"/>
                <a:gd name="f99" fmla="val 9042"/>
                <a:gd name="f100" fmla="val 8822"/>
                <a:gd name="f101" fmla="val 5744"/>
                <a:gd name="f102" fmla="val 9011"/>
                <a:gd name="f103" fmla="val 5901"/>
                <a:gd name="f104" fmla="val 9169"/>
                <a:gd name="f105" fmla="val 6059"/>
                <a:gd name="f106" fmla="val 9326"/>
                <a:gd name="f107" fmla="val 6216"/>
                <a:gd name="f108" fmla="val 6374"/>
                <a:gd name="f109" fmla="val 8980"/>
                <a:gd name="f110" fmla="val 6531"/>
                <a:gd name="f111" fmla="val 6689"/>
                <a:gd name="f112" fmla="val 3025"/>
                <a:gd name="f113" fmla="val 5775"/>
                <a:gd name="f114" fmla="val 6720"/>
                <a:gd name="f115" fmla="val 2836"/>
                <a:gd name="f116" fmla="val 6563"/>
                <a:gd name="f117" fmla="val 2679"/>
                <a:gd name="f118" fmla="val 6405"/>
                <a:gd name="f119" fmla="val 2521"/>
                <a:gd name="f120" fmla="val 6248"/>
                <a:gd name="f121" fmla="val 6090"/>
                <a:gd name="f122" fmla="val 2868"/>
                <a:gd name="f123" fmla="val 5933"/>
                <a:gd name="f124" fmla="val 3885"/>
                <a:gd name="f125" fmla="val 6617"/>
                <a:gd name="f126" fmla="val 4200"/>
                <a:gd name="f127" fmla="val 7278"/>
                <a:gd name="f128" fmla="val 7908"/>
                <a:gd name="f129" fmla="val 5082"/>
                <a:gd name="f130" fmla="val 8003"/>
                <a:gd name="f131" fmla="val 5838"/>
                <a:gd name="f132" fmla="val 6626"/>
                <a:gd name="f133" fmla="val 7413"/>
                <a:gd name="f134" fmla="val 7823"/>
                <a:gd name="f135" fmla="val 6585"/>
                <a:gd name="f136" fmla="val 8232"/>
                <a:gd name="f137" fmla="val 8579"/>
                <a:gd name="f138" fmla="val 5545"/>
                <a:gd name="f139" fmla="val 8421"/>
                <a:gd name="f140" fmla="val 5230"/>
                <a:gd name="f141" fmla="val 8043"/>
                <a:gd name="f142" fmla="val 4537"/>
                <a:gd name="f143" fmla="val 7634"/>
                <a:gd name="f144" fmla="val 3876"/>
                <a:gd name="f145" fmla="val 3844"/>
                <a:gd name="f146" fmla="val 6657"/>
                <a:gd name="f147" fmla="val 5870"/>
                <a:gd name="f148" fmla="val 4830"/>
                <a:gd name="f149" fmla="val 4452"/>
                <a:gd name="f150" fmla="val 4263"/>
                <a:gd name="f151" fmla="val 5577"/>
                <a:gd name="f152" fmla="val 4033"/>
                <a:gd name="f153" fmla="val 8516"/>
                <a:gd name="f154" fmla="val 4317"/>
                <a:gd name="f155" fmla="val 8674"/>
                <a:gd name="f156" fmla="val 4474"/>
                <a:gd name="f157" fmla="val 8737"/>
                <a:gd name="f158" fmla="val 8831"/>
                <a:gd name="f159" fmla="val 4758"/>
                <a:gd name="f160" fmla="val 8894"/>
                <a:gd name="f161" fmla="val 4915"/>
                <a:gd name="f162" fmla="val 8989"/>
                <a:gd name="f163" fmla="val 4663"/>
                <a:gd name="f164" fmla="val 9052"/>
                <a:gd name="f165" fmla="val 9146"/>
                <a:gd name="f166" fmla="val 4254"/>
                <a:gd name="f167" fmla="val 9178"/>
                <a:gd name="f168" fmla="val 8926"/>
                <a:gd name="f169" fmla="val 9083"/>
                <a:gd name="f170" fmla="val 6846"/>
                <a:gd name="f171" fmla="val 2300"/>
                <a:gd name="f172" fmla="val 7193"/>
                <a:gd name="f173" fmla="val 2710"/>
                <a:gd name="f174" fmla="val 7571"/>
                <a:gd name="f175" fmla="val 3214"/>
                <a:gd name="f176" fmla="val 8358"/>
                <a:gd name="f177" fmla="val 8863"/>
                <a:gd name="f178" fmla="val 9335"/>
                <a:gd name="f179" fmla="val 3090"/>
                <a:gd name="f180" fmla="val 9388"/>
                <a:gd name="f181" fmla="val 2806"/>
                <a:gd name="f182" fmla="val 9414"/>
                <a:gd name="f183" fmla="val 2555"/>
                <a:gd name="f184" fmla="val 1015"/>
                <a:gd name="f185" fmla="val 681"/>
                <a:gd name="f186" fmla="val 8445"/>
                <a:gd name="f187" fmla="val 9925"/>
                <a:gd name="f188" fmla="val 11167"/>
                <a:gd name="f189" fmla="val 8392"/>
                <a:gd name="f190" fmla="val 10934"/>
                <a:gd name="f191" fmla="val 9430"/>
                <a:gd name="f192" fmla="val 9267"/>
                <a:gd name="f193" fmla="val 9032"/>
                <a:gd name="f194" fmla="val 8768"/>
                <a:gd name="f195" fmla="val 9410"/>
                <a:gd name="f196" fmla="val 8475"/>
                <a:gd name="f197" fmla="val 9367"/>
                <a:gd name="f198" fmla="val 8664"/>
                <a:gd name="f199" fmla="val 8390"/>
                <a:gd name="f200" fmla="val 8727"/>
                <a:gd name="f201" fmla="val 7508"/>
                <a:gd name="f202" fmla="val 5924"/>
                <a:gd name="f203" fmla="val 9461"/>
                <a:gd name="f204" fmla="val 6396"/>
                <a:gd name="f205" fmla="val 9650"/>
                <a:gd name="f206" fmla="val 6869"/>
                <a:gd name="f207" fmla="val 9839"/>
                <a:gd name="f208" fmla="val 9965"/>
                <a:gd name="f209" fmla="val 6962"/>
                <a:gd name="f210" fmla="val 11056"/>
                <a:gd name="f211" fmla="val 6440"/>
                <a:gd name="f212" fmla="val 11607"/>
                <a:gd name="f213" fmla="val 5922"/>
                <a:gd name="f214" fmla="val 5408"/>
                <a:gd name="f215" fmla="val 4898"/>
                <a:gd name="f216" fmla="val 11064"/>
                <a:gd name="f217" fmla="val 4978"/>
                <a:gd name="f218" fmla="val 5451"/>
                <a:gd name="f219" fmla="val 5931"/>
                <a:gd name="f220" fmla="val 1"/>
                <a:gd name="f221" fmla="val 5817"/>
                <a:gd name="f222" fmla="val 5699"/>
                <a:gd name="f223" fmla="val 14"/>
                <a:gd name="f224" fmla="val 41"/>
                <a:gd name="f225" fmla="val 262"/>
                <a:gd name="f226" fmla="val 1333"/>
                <a:gd name="f227" fmla="val 3655"/>
                <a:gd name="f228" fmla="val 2278"/>
                <a:gd name="f229" fmla="val 3326"/>
                <a:gd name="f230" fmla="val 2223"/>
                <a:gd name="f231" fmla="val 2973"/>
                <a:gd name="f232" fmla="val 2187"/>
                <a:gd name="f233" fmla="val 2624"/>
                <a:gd name="f234" fmla="val 1770"/>
                <a:gd name="f235" fmla="val 939"/>
                <a:gd name="f236" fmla="val 2404"/>
                <a:gd name="f237" fmla="val 536"/>
                <a:gd name="f238" fmla="val 4074"/>
                <a:gd name="f239" fmla="val 662"/>
                <a:gd name="f240" fmla="val 5334"/>
                <a:gd name="f241" fmla="val 1387"/>
                <a:gd name="f242" fmla="val 788"/>
                <a:gd name="f243" fmla="val 6972"/>
                <a:gd name="f244" fmla="val 158"/>
                <a:gd name="f245" fmla="val 379"/>
                <a:gd name="f246" fmla="val 599"/>
                <a:gd name="f247" fmla="val 1166"/>
                <a:gd name="f248" fmla="val 10028"/>
                <a:gd name="f249" fmla="val 1922"/>
                <a:gd name="f250" fmla="val 10186"/>
                <a:gd name="f251" fmla="val 2157"/>
                <a:gd name="f252" fmla="val 10241"/>
                <a:gd name="f253" fmla="val 2410"/>
                <a:gd name="f254" fmla="val 10266"/>
                <a:gd name="f255" fmla="val 2668"/>
                <a:gd name="f256" fmla="val 2998"/>
                <a:gd name="f257" fmla="val 3337"/>
                <a:gd name="f258" fmla="val 10225"/>
                <a:gd name="f259" fmla="val 10154"/>
                <a:gd name="f260" fmla="val 4221"/>
                <a:gd name="f261" fmla="val 11678"/>
                <a:gd name="f262" fmla="val 5076"/>
                <a:gd name="f263" fmla="val 12434"/>
                <a:gd name="f264" fmla="val 5929"/>
                <a:gd name="f265" fmla="val 6786"/>
                <a:gd name="f266" fmla="val 7639"/>
                <a:gd name="f267" fmla="val 11670"/>
                <a:gd name="f268" fmla="val 8192"/>
                <a:gd name="f269" fmla="val 8550"/>
                <a:gd name="f270" fmla="val 10215"/>
                <a:gd name="f271" fmla="val 8882"/>
                <a:gd name="f272" fmla="val 10243"/>
                <a:gd name="f273" fmla="val 9186"/>
                <a:gd name="f274" fmla="val 11589"/>
                <a:gd name="f275" fmla="val 8453"/>
                <a:gd name="f276" fmla="val 10460"/>
                <a:gd name="f277" fmla="val 12272"/>
                <a:gd name="f278" fmla="val 4014"/>
                <a:gd name="f279" fmla="val 11618"/>
                <a:gd name="f280" fmla="val 2182"/>
                <a:gd name="f281" fmla="val 9217"/>
                <a:gd name="f282" fmla="val 8904"/>
                <a:gd name="f283" fmla="val 8562"/>
                <a:gd name="f284" fmla="val 2213"/>
                <a:gd name="f285" fmla="val 7765"/>
                <a:gd name="f286" fmla="val 1139"/>
                <a:gd name="f287" fmla="val 7004"/>
                <a:gd name="f288" fmla="*/ f0 1 12278"/>
                <a:gd name="f289" fmla="*/ f1 1 12435"/>
                <a:gd name="f290" fmla="val f2"/>
                <a:gd name="f291" fmla="val f3"/>
                <a:gd name="f292" fmla="val f4"/>
                <a:gd name="f293" fmla="+- f292 0 f290"/>
                <a:gd name="f294" fmla="+- f291 0 f290"/>
                <a:gd name="f295" fmla="*/ f294 1 12278"/>
                <a:gd name="f296" fmla="*/ f293 1 12435"/>
                <a:gd name="f297" fmla="*/ f290 1 f295"/>
                <a:gd name="f298" fmla="*/ f291 1 f295"/>
                <a:gd name="f299" fmla="*/ f290 1 f296"/>
                <a:gd name="f300" fmla="*/ f292 1 f296"/>
                <a:gd name="f301" fmla="*/ f297 f288 1"/>
                <a:gd name="f302" fmla="*/ f298 f288 1"/>
                <a:gd name="f303" fmla="*/ f300 f289 1"/>
                <a:gd name="f304" fmla="*/ f299 f2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1" t="f304" r="f302" b="f303"/>
              <a:pathLst>
                <a:path w="12278" h="1243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5"/>
                    <a:pt x="f19" y="f13"/>
                    <a:pt x="f20" y="f11"/>
                  </a:cubicBezTo>
                  <a:cubicBezTo>
                    <a:pt x="f21" y="f22"/>
                    <a:pt x="f23" y="f6"/>
                    <a:pt x="f5" y="f6"/>
                  </a:cubicBezTo>
                  <a:close/>
                  <a:moveTo>
                    <a:pt x="f24" y="f25"/>
                  </a:moveTo>
                  <a:cubicBezTo>
                    <a:pt x="f20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20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38" y="f44"/>
                    <a:pt x="f24" y="f25"/>
                  </a:cubicBezTo>
                  <a:close/>
                  <a:moveTo>
                    <a:pt x="f45" y="f46"/>
                  </a:moveTo>
                  <a:cubicBezTo>
                    <a:pt x="f47" y="f44"/>
                    <a:pt x="f48" y="f43"/>
                    <a:pt x="f49" y="f50"/>
                  </a:cubicBezTo>
                  <a:cubicBezTo>
                    <a:pt x="f51" y="f37"/>
                    <a:pt x="f52" y="f53"/>
                    <a:pt x="f54" y="f44"/>
                  </a:cubicBezTo>
                  <a:cubicBezTo>
                    <a:pt x="f55" y="f56"/>
                    <a:pt x="f57" y="f26"/>
                    <a:pt x="f45" y="f46"/>
                  </a:cubicBezTo>
                  <a:close/>
                  <a:moveTo>
                    <a:pt x="f58" y="f59"/>
                  </a:moveTo>
                  <a:cubicBezTo>
                    <a:pt x="f60" y="f59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59"/>
                    <a:pt x="f58" y="f59"/>
                  </a:cubicBezTo>
                  <a:close/>
                  <a:moveTo>
                    <a:pt x="f80" y="f81"/>
                  </a:moveTo>
                  <a:cubicBezTo>
                    <a:pt x="f82" y="f81"/>
                    <a:pt x="f83" y="f84"/>
                    <a:pt x="f85" y="f86"/>
                  </a:cubicBezTo>
                  <a:cubicBezTo>
                    <a:pt x="f87" y="f88"/>
                    <a:pt x="f89" y="f72"/>
                    <a:pt x="f90" y="f91"/>
                  </a:cubicBezTo>
                  <a:cubicBezTo>
                    <a:pt x="f92" y="f93"/>
                    <a:pt x="f94" y="f34"/>
                    <a:pt x="f95" y="f96"/>
                  </a:cubicBezTo>
                  <a:cubicBezTo>
                    <a:pt x="f97" y="f98"/>
                    <a:pt x="f99" y="f81"/>
                    <a:pt x="f80" y="f81"/>
                  </a:cubicBezTo>
                  <a:close/>
                  <a:moveTo>
                    <a:pt x="f100" y="f101"/>
                  </a:moveTo>
                  <a:cubicBezTo>
                    <a:pt x="f102" y="f103"/>
                    <a:pt x="f104" y="f105"/>
                    <a:pt x="f106" y="f107"/>
                  </a:cubicBezTo>
                  <a:cubicBezTo>
                    <a:pt x="f104" y="f108"/>
                    <a:pt x="f109" y="f110"/>
                    <a:pt x="f100" y="f111"/>
                  </a:cubicBezTo>
                  <a:lnTo>
                    <a:pt x="f100" y="f101"/>
                  </a:lnTo>
                  <a:close/>
                  <a:moveTo>
                    <a:pt x="f112" y="f113"/>
                  </a:moveTo>
                  <a:lnTo>
                    <a:pt x="f112" y="f114"/>
                  </a:lnTo>
                  <a:cubicBezTo>
                    <a:pt x="f115" y="f116"/>
                    <a:pt x="f117" y="f118"/>
                    <a:pt x="f119" y="f120"/>
                  </a:cubicBezTo>
                  <a:cubicBezTo>
                    <a:pt x="f117" y="f121"/>
                    <a:pt x="f122" y="f123"/>
                    <a:pt x="f112" y="f113"/>
                  </a:cubicBezTo>
                  <a:close/>
                  <a:moveTo>
                    <a:pt x="f16" y="f124"/>
                  </a:moveTo>
                  <a:cubicBezTo>
                    <a:pt x="f125" y="f126"/>
                    <a:pt x="f127" y="f70"/>
                    <a:pt x="f128" y="f129"/>
                  </a:cubicBezTo>
                  <a:cubicBezTo>
                    <a:pt x="f130" y="f131"/>
                    <a:pt x="f130" y="f132"/>
                    <a:pt x="f128" y="f133"/>
                  </a:cubicBezTo>
                  <a:cubicBezTo>
                    <a:pt x="f127" y="f134"/>
                    <a:pt x="f135" y="f136"/>
                    <a:pt x="f16" y="f137"/>
                  </a:cubicBezTo>
                  <a:cubicBezTo>
                    <a:pt x="f138" y="f139"/>
                    <a:pt x="f140" y="f136"/>
                    <a:pt x="f29" y="f141"/>
                  </a:cubicBezTo>
                  <a:cubicBezTo>
                    <a:pt x="f142" y="f134"/>
                    <a:pt x="f24" y="f143"/>
                    <a:pt x="f144" y="f133"/>
                  </a:cubicBezTo>
                  <a:cubicBezTo>
                    <a:pt x="f145" y="f146"/>
                    <a:pt x="f145" y="f147"/>
                    <a:pt x="f144" y="f129"/>
                  </a:cubicBezTo>
                  <a:cubicBezTo>
                    <a:pt x="f24" y="f148"/>
                    <a:pt x="f142" y="f91"/>
                    <a:pt x="f29" y="f149"/>
                  </a:cubicBezTo>
                  <a:cubicBezTo>
                    <a:pt x="f140" y="f150"/>
                    <a:pt x="f151" y="f68"/>
                    <a:pt x="f16" y="f124"/>
                  </a:cubicBezTo>
                  <a:close/>
                  <a:moveTo>
                    <a:pt x="f152" y="f153"/>
                  </a:moveTo>
                  <a:cubicBezTo>
                    <a:pt x="f38" y="f137"/>
                    <a:pt x="f154" y="f155"/>
                    <a:pt x="f156" y="f157"/>
                  </a:cubicBezTo>
                  <a:cubicBezTo>
                    <a:pt x="f27" y="f158"/>
                    <a:pt x="f159" y="f160"/>
                    <a:pt x="f161" y="f162"/>
                  </a:cubicBezTo>
                  <a:cubicBezTo>
                    <a:pt x="f163" y="f164"/>
                    <a:pt x="f156" y="f165"/>
                    <a:pt x="f166" y="f167"/>
                  </a:cubicBezTo>
                  <a:cubicBezTo>
                    <a:pt x="f38" y="f168"/>
                    <a:pt x="f42" y="f157"/>
                    <a:pt x="f152" y="f153"/>
                  </a:cubicBezTo>
                  <a:close/>
                  <a:moveTo>
                    <a:pt x="f49" y="f153"/>
                  </a:moveTo>
                  <a:cubicBezTo>
                    <a:pt x="f48" y="f157"/>
                    <a:pt x="f47" y="f162"/>
                    <a:pt x="f45" y="f167"/>
                  </a:cubicBezTo>
                  <a:cubicBezTo>
                    <a:pt x="f57" y="f169"/>
                    <a:pt x="f55" y="f164"/>
                    <a:pt x="f54" y="f162"/>
                  </a:cubicBezTo>
                  <a:cubicBezTo>
                    <a:pt x="f127" y="f158"/>
                    <a:pt x="f51" y="f155"/>
                    <a:pt x="f49" y="f153"/>
                  </a:cubicBezTo>
                  <a:close/>
                  <a:moveTo>
                    <a:pt x="f75" y="f170"/>
                  </a:moveTo>
                  <a:cubicBezTo>
                    <a:pt x="f171" y="f172"/>
                    <a:pt x="f173" y="f174"/>
                    <a:pt x="f69" y="f134"/>
                  </a:cubicBezTo>
                  <a:cubicBezTo>
                    <a:pt x="f175" y="f176"/>
                    <a:pt x="f65" y="f177"/>
                    <a:pt x="f63" y="f178"/>
                  </a:cubicBezTo>
                  <a:cubicBezTo>
                    <a:pt x="f179" y="f180"/>
                    <a:pt x="f181" y="f182"/>
                    <a:pt x="f183" y="f182"/>
                  </a:cubicBezTo>
                  <a:cubicBezTo>
                    <a:pt x="f184" y="f182"/>
                    <a:pt x="f185" y="f186"/>
                    <a:pt x="f75" y="f170"/>
                  </a:cubicBezTo>
                  <a:close/>
                  <a:moveTo>
                    <a:pt x="f187" y="f170"/>
                  </a:moveTo>
                  <a:lnTo>
                    <a:pt x="f187" y="f170"/>
                  </a:lnTo>
                  <a:cubicBezTo>
                    <a:pt x="f188" y="f189"/>
                    <a:pt x="f190" y="f191"/>
                    <a:pt x="f192" y="f191"/>
                  </a:cubicBezTo>
                  <a:cubicBezTo>
                    <a:pt x="f193" y="f191"/>
                    <a:pt x="f194" y="f195"/>
                    <a:pt x="f196" y="f197"/>
                  </a:cubicBezTo>
                  <a:cubicBezTo>
                    <a:pt x="f94" y="f160"/>
                    <a:pt x="f198" y="f199"/>
                    <a:pt x="f200" y="f134"/>
                  </a:cubicBezTo>
                  <a:cubicBezTo>
                    <a:pt x="f89" y="f201"/>
                    <a:pt x="f87" y="f172"/>
                    <a:pt x="f187" y="f170"/>
                  </a:cubicBezTo>
                  <a:close/>
                  <a:moveTo>
                    <a:pt x="f202" y="f203"/>
                  </a:moveTo>
                  <a:cubicBezTo>
                    <a:pt x="f204" y="f205"/>
                    <a:pt x="f206" y="f207"/>
                    <a:pt x="f57" y="f208"/>
                  </a:cubicBezTo>
                  <a:cubicBezTo>
                    <a:pt x="f209" y="f210"/>
                    <a:pt x="f211" y="f212"/>
                    <a:pt x="f213" y="f212"/>
                  </a:cubicBezTo>
                  <a:cubicBezTo>
                    <a:pt x="f214" y="f212"/>
                    <a:pt x="f215" y="f216"/>
                    <a:pt x="f156" y="f208"/>
                  </a:cubicBezTo>
                  <a:cubicBezTo>
                    <a:pt x="f217" y="f207"/>
                    <a:pt x="f218" y="f205"/>
                    <a:pt x="f202" y="f203"/>
                  </a:cubicBezTo>
                  <a:close/>
                  <a:moveTo>
                    <a:pt x="f219" y="f220"/>
                  </a:moveTo>
                  <a:cubicBezTo>
                    <a:pt x="f221" y="f220"/>
                    <a:pt x="f222" y="f223"/>
                    <a:pt x="f151" y="f224"/>
                  </a:cubicBezTo>
                  <a:cubicBezTo>
                    <a:pt x="f27" y="f225"/>
                    <a:pt x="f40" y="f226"/>
                    <a:pt x="f227" y="f228"/>
                  </a:cubicBezTo>
                  <a:cubicBezTo>
                    <a:pt x="f229" y="f230"/>
                    <a:pt x="f231" y="f232"/>
                    <a:pt x="f233" y="f232"/>
                  </a:cubicBezTo>
                  <a:cubicBezTo>
                    <a:pt x="f234" y="f232"/>
                    <a:pt x="f235" y="f236"/>
                    <a:pt x="f237" y="f64"/>
                  </a:cubicBezTo>
                  <a:cubicBezTo>
                    <a:pt x="f220" y="f238"/>
                    <a:pt x="f239" y="f240"/>
                    <a:pt x="f241" y="f107"/>
                  </a:cubicBezTo>
                  <a:cubicBezTo>
                    <a:pt x="f242" y="f243"/>
                    <a:pt x="f244" y="f141"/>
                    <a:pt x="f245" y="f168"/>
                  </a:cubicBezTo>
                  <a:cubicBezTo>
                    <a:pt x="f246" y="f205"/>
                    <a:pt x="f247" y="f248"/>
                    <a:pt x="f249" y="f250"/>
                  </a:cubicBezTo>
                  <a:cubicBezTo>
                    <a:pt x="f251" y="f252"/>
                    <a:pt x="f253" y="f254"/>
                    <a:pt x="f255" y="f254"/>
                  </a:cubicBezTo>
                  <a:cubicBezTo>
                    <a:pt x="f256" y="f254"/>
                    <a:pt x="f257" y="f258"/>
                    <a:pt x="f227" y="f259"/>
                  </a:cubicBezTo>
                  <a:cubicBezTo>
                    <a:pt x="f260" y="f261"/>
                    <a:pt x="f262" y="f263"/>
                    <a:pt x="f264" y="f263"/>
                  </a:cubicBezTo>
                  <a:cubicBezTo>
                    <a:pt x="f265" y="f263"/>
                    <a:pt x="f266" y="f267"/>
                    <a:pt x="f268" y="f259"/>
                  </a:cubicBezTo>
                  <a:cubicBezTo>
                    <a:pt x="f269" y="f270"/>
                    <a:pt x="f271" y="f272"/>
                    <a:pt x="f273" y="f272"/>
                  </a:cubicBezTo>
                  <a:cubicBezTo>
                    <a:pt x="f274" y="f272"/>
                    <a:pt x="f3" y="f275"/>
                    <a:pt x="f276" y="f107"/>
                  </a:cubicBezTo>
                  <a:cubicBezTo>
                    <a:pt x="f277" y="f278"/>
                    <a:pt x="f279" y="f280"/>
                    <a:pt x="f281" y="f280"/>
                  </a:cubicBezTo>
                  <a:cubicBezTo>
                    <a:pt x="f282" y="f280"/>
                    <a:pt x="f283" y="f284"/>
                    <a:pt x="f268" y="f228"/>
                  </a:cubicBezTo>
                  <a:cubicBezTo>
                    <a:pt x="f285" y="f286"/>
                    <a:pt x="f287" y="f220"/>
                    <a:pt x="f219" y="f220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009;p67">
              <a:extLst>
                <a:ext uri="{FF2B5EF4-FFF2-40B4-BE49-F238E27FC236}">
                  <a16:creationId xmlns:a16="http://schemas.microsoft.com/office/drawing/2014/main" id="{907386C3-32DA-AB60-510C-8F903B1520C0}"/>
                </a:ext>
              </a:extLst>
            </p:cNvPr>
            <p:cNvSpPr/>
            <p:nvPr/>
          </p:nvSpPr>
          <p:spPr>
            <a:xfrm>
              <a:off x="4097947" y="4300094"/>
              <a:ext cx="72329" cy="714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2491"/>
                <a:gd name="f5" fmla="val 1313"/>
                <a:gd name="f6" fmla="val 1295"/>
                <a:gd name="f7" fmla="val 1278"/>
                <a:gd name="f8" fmla="val 1"/>
                <a:gd name="f9" fmla="val 1261"/>
                <a:gd name="f10" fmla="val 599"/>
                <a:gd name="f11" fmla="val 569"/>
                <a:gd name="f12" fmla="val 63"/>
                <a:gd name="f13" fmla="val 1230"/>
                <a:gd name="f14" fmla="val 1955"/>
                <a:gd name="f15" fmla="val 567"/>
                <a:gd name="f16" fmla="val 2490"/>
                <a:gd name="f17" fmla="val 1954"/>
                <a:gd name="f18" fmla="val 2489"/>
                <a:gd name="f19" fmla="val 585"/>
                <a:gd name="f20" fmla="val 1980"/>
                <a:gd name="f21" fmla="*/ f0 1 2521"/>
                <a:gd name="f22" fmla="*/ f1 1 2491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2521"/>
                <a:gd name="f29" fmla="*/ f26 1 2491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521" h="2491">
                  <a:moveTo>
                    <a:pt x="f5" y="f2"/>
                  </a:moveTo>
                  <a:cubicBezTo>
                    <a:pt x="f6" y="f2"/>
                    <a:pt x="f7" y="f8"/>
                    <a:pt x="f9" y="f8"/>
                  </a:cubicBezTo>
                  <a:cubicBezTo>
                    <a:pt x="f10" y="f8"/>
                    <a:pt x="f2" y="f11"/>
                    <a:pt x="f12" y="f13"/>
                  </a:cubicBezTo>
                  <a:cubicBezTo>
                    <a:pt x="f2" y="f14"/>
                    <a:pt x="f15" y="f16"/>
                    <a:pt x="f9" y="f16"/>
                  </a:cubicBezTo>
                  <a:cubicBezTo>
                    <a:pt x="f17" y="f16"/>
                    <a:pt x="f3" y="f14"/>
                    <a:pt x="f18" y="f13"/>
                  </a:cubicBezTo>
                  <a:cubicBezTo>
                    <a:pt x="f18" y="f19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5" name="Google Shape;6018;p67">
            <a:extLst>
              <a:ext uri="{FF2B5EF4-FFF2-40B4-BE49-F238E27FC236}">
                <a16:creationId xmlns:a16="http://schemas.microsoft.com/office/drawing/2014/main" id="{BD6CC335-8190-B997-59CF-AD5C8F0A6CDE}"/>
              </a:ext>
            </a:extLst>
          </p:cNvPr>
          <p:cNvGrpSpPr/>
          <p:nvPr/>
        </p:nvGrpSpPr>
        <p:grpSpPr>
          <a:xfrm>
            <a:off x="7665927" y="4173513"/>
            <a:ext cx="365211" cy="332668"/>
            <a:chOff x="7665927" y="4173513"/>
            <a:chExt cx="365211" cy="332668"/>
          </a:xfrm>
        </p:grpSpPr>
        <p:sp>
          <p:nvSpPr>
            <p:cNvPr id="46" name="Google Shape;6019;p67">
              <a:extLst>
                <a:ext uri="{FF2B5EF4-FFF2-40B4-BE49-F238E27FC236}">
                  <a16:creationId xmlns:a16="http://schemas.microsoft.com/office/drawing/2014/main" id="{74F876B8-4346-711F-1E43-7C62C62D2869}"/>
                </a:ext>
              </a:extLst>
            </p:cNvPr>
            <p:cNvSpPr/>
            <p:nvPr/>
          </p:nvSpPr>
          <p:spPr>
            <a:xfrm>
              <a:off x="7665927" y="4173513"/>
              <a:ext cx="344436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5"/>
                <a:gd name="f4" fmla="val 3309"/>
                <a:gd name="f5" fmla="val 1671"/>
                <a:gd name="f6" fmla="val 757"/>
                <a:gd name="f7" fmla="val 1"/>
                <a:gd name="f8" fmla="val 1670"/>
                <a:gd name="f9" fmla="val 2552"/>
                <a:gd name="f10" fmla="val 3308"/>
                <a:gd name="f11" fmla="val 11469"/>
                <a:gd name="f12" fmla="val 11815"/>
                <a:gd name="f13" fmla="val 12004"/>
                <a:gd name="f14" fmla="val 2930"/>
                <a:gd name="f15" fmla="val 11784"/>
                <a:gd name="f16" fmla="val 2647"/>
                <a:gd name="f17" fmla="val 11595"/>
                <a:gd name="f18" fmla="val 2363"/>
                <a:gd name="f19" fmla="val 2017"/>
                <a:gd name="f20" fmla="val 1292"/>
                <a:gd name="f21" fmla="val 946"/>
                <a:gd name="f22" fmla="val 662"/>
                <a:gd name="f23" fmla="val 11973"/>
                <a:gd name="f24" fmla="val 410"/>
                <a:gd name="f25" fmla="*/ f0 1 12005"/>
                <a:gd name="f26" fmla="*/ f1 1 330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2005"/>
                <a:gd name="f33" fmla="*/ f30 1 330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2005" h="330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1" y="f19"/>
                    <a:pt x="f11" y="f8"/>
                  </a:cubicBezTo>
                  <a:cubicBezTo>
                    <a:pt x="f11" y="f20"/>
                    <a:pt x="f17" y="f21"/>
                    <a:pt x="f15" y="f22"/>
                  </a:cubicBezTo>
                  <a:cubicBezTo>
                    <a:pt x="f23" y="f2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6020;p67">
              <a:extLst>
                <a:ext uri="{FF2B5EF4-FFF2-40B4-BE49-F238E27FC236}">
                  <a16:creationId xmlns:a16="http://schemas.microsoft.com/office/drawing/2014/main" id="{0B416088-0771-3650-AB5E-6157E0E51D74}"/>
                </a:ext>
              </a:extLst>
            </p:cNvPr>
            <p:cNvSpPr/>
            <p:nvPr/>
          </p:nvSpPr>
          <p:spPr>
            <a:xfrm>
              <a:off x="7937997" y="4291919"/>
              <a:ext cx="24441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*/ f0 1 852"/>
                <a:gd name="f7" fmla="*/ f1 1 3309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852"/>
                <a:gd name="f14" fmla="*/ f11 1 3309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021;p67">
              <a:extLst>
                <a:ext uri="{FF2B5EF4-FFF2-40B4-BE49-F238E27FC236}">
                  <a16:creationId xmlns:a16="http://schemas.microsoft.com/office/drawing/2014/main" id="{BAAD77A7-80B7-BDF4-0953-85A525F382BA}"/>
                </a:ext>
              </a:extLst>
            </p:cNvPr>
            <p:cNvSpPr/>
            <p:nvPr/>
          </p:nvSpPr>
          <p:spPr>
            <a:xfrm>
              <a:off x="7985921" y="4292833"/>
              <a:ext cx="45217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576"/>
                <a:gd name="f4" fmla="val 3309"/>
                <a:gd name="f5" fmla="val 1"/>
                <a:gd name="f6" fmla="val 3308"/>
                <a:gd name="f7" fmla="val 1198"/>
                <a:gd name="f8" fmla="val 1387"/>
                <a:gd name="f9" fmla="val 3277"/>
                <a:gd name="f10" fmla="val 3088"/>
                <a:gd name="f11" fmla="val 2899"/>
                <a:gd name="f12" fmla="val 410"/>
                <a:gd name="f13" fmla="val 158"/>
                <a:gd name="f14" fmla="*/ f0 1 1576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576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576" h="3309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9"/>
                    <a:pt x="f3" y="f10"/>
                    <a:pt x="f3" y="f11"/>
                  </a:cubicBezTo>
                  <a:lnTo>
                    <a:pt x="f3" y="f12"/>
                  </a:lnTo>
                  <a:cubicBezTo>
                    <a:pt x="f3" y="f13"/>
                    <a:pt x="f8" y="f2"/>
                    <a:pt x="f7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022;p67">
              <a:extLst>
                <a:ext uri="{FF2B5EF4-FFF2-40B4-BE49-F238E27FC236}">
                  <a16:creationId xmlns:a16="http://schemas.microsoft.com/office/drawing/2014/main" id="{7ABA3D65-7A4D-0A4A-0598-9D51BD3886EC}"/>
                </a:ext>
              </a:extLst>
            </p:cNvPr>
            <p:cNvSpPr/>
            <p:nvPr/>
          </p:nvSpPr>
          <p:spPr>
            <a:xfrm>
              <a:off x="7691265" y="4291919"/>
              <a:ext cx="223269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2"/>
                <a:gd name="f4" fmla="val 3309"/>
                <a:gd name="f5" fmla="val 441"/>
                <a:gd name="f6" fmla="val 1"/>
                <a:gd name="f7" fmla="val 189"/>
                <a:gd name="f8" fmla="val 221"/>
                <a:gd name="f9" fmla="val 442"/>
                <a:gd name="f10" fmla="val 2931"/>
                <a:gd name="f11" fmla="val 3151"/>
                <a:gd name="f12" fmla="*/ f0 1 7782"/>
                <a:gd name="f13" fmla="*/ f1 1 33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782"/>
                <a:gd name="f20" fmla="*/ f17 1 33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782" h="330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7" y="f4"/>
                    <a:pt x="f5" y="f4"/>
                  </a:cubicBezTo>
                  <a:lnTo>
                    <a:pt x="f3" y="f4"/>
                  </a:lnTo>
                  <a:lnTo>
                    <a:pt x="f3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023;p67">
              <a:extLst>
                <a:ext uri="{FF2B5EF4-FFF2-40B4-BE49-F238E27FC236}">
                  <a16:creationId xmlns:a16="http://schemas.microsoft.com/office/drawing/2014/main" id="{F692D066-5B0A-94E2-AAD5-28609FB03B3F}"/>
                </a:ext>
              </a:extLst>
            </p:cNvPr>
            <p:cNvSpPr/>
            <p:nvPr/>
          </p:nvSpPr>
          <p:spPr>
            <a:xfrm>
              <a:off x="7739143" y="4410324"/>
              <a:ext cx="24441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val 851"/>
                <a:gd name="f7" fmla="*/ f0 1 852"/>
                <a:gd name="f8" fmla="*/ f1 1 330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852"/>
                <a:gd name="f15" fmla="*/ f12 1 330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6024;p67">
              <a:extLst>
                <a:ext uri="{FF2B5EF4-FFF2-40B4-BE49-F238E27FC236}">
                  <a16:creationId xmlns:a16="http://schemas.microsoft.com/office/drawing/2014/main" id="{1FAA388B-6D2F-AB0A-50E5-FDE6440B6B19}"/>
                </a:ext>
              </a:extLst>
            </p:cNvPr>
            <p:cNvSpPr/>
            <p:nvPr/>
          </p:nvSpPr>
          <p:spPr>
            <a:xfrm>
              <a:off x="7787057" y="4412135"/>
              <a:ext cx="218770" cy="940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25"/>
                <a:gd name="f4" fmla="val 3278"/>
                <a:gd name="f5" fmla="val 1"/>
                <a:gd name="f6" fmla="val 3277"/>
                <a:gd name="f7" fmla="val 7247"/>
                <a:gd name="f8" fmla="val 7467"/>
                <a:gd name="f9" fmla="val 3057"/>
                <a:gd name="f10" fmla="val 2868"/>
                <a:gd name="f11" fmla="val 379"/>
                <a:gd name="f12" fmla="val 158"/>
                <a:gd name="f13" fmla="val 7436"/>
                <a:gd name="f14" fmla="*/ f0 1 7625"/>
                <a:gd name="f15" fmla="*/ f1 1 3278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625"/>
                <a:gd name="f22" fmla="*/ f19 1 3278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625" h="3278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3" y="f9"/>
                    <a:pt x="f3" y="f10"/>
                  </a:cubicBezTo>
                  <a:lnTo>
                    <a:pt x="f3" y="f11"/>
                  </a:lnTo>
                  <a:cubicBezTo>
                    <a:pt x="f3" y="f12"/>
                    <a:pt x="f13" y="f5"/>
                    <a:pt x="f7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6025;p67">
              <a:extLst>
                <a:ext uri="{FF2B5EF4-FFF2-40B4-BE49-F238E27FC236}">
                  <a16:creationId xmlns:a16="http://schemas.microsoft.com/office/drawing/2014/main" id="{E4D7CF5D-7FD7-9BBB-AE5C-BBABFE8E1E43}"/>
                </a:ext>
              </a:extLst>
            </p:cNvPr>
            <p:cNvSpPr/>
            <p:nvPr/>
          </p:nvSpPr>
          <p:spPr>
            <a:xfrm>
              <a:off x="7665927" y="4411239"/>
              <a:ext cx="49752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3"/>
                <a:gd name="f4" fmla="val 3309"/>
                <a:gd name="f5" fmla="val 442"/>
                <a:gd name="f6" fmla="val 190"/>
                <a:gd name="f7" fmla="val 1"/>
                <a:gd name="f8" fmla="val 189"/>
                <a:gd name="f9" fmla="val 378"/>
                <a:gd name="f10" fmla="val 2867"/>
                <a:gd name="f11" fmla="val 3088"/>
                <a:gd name="f12" fmla="val 3308"/>
                <a:gd name="f13" fmla="val 1734"/>
                <a:gd name="f14" fmla="*/ f0 1 1733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733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733" h="330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6" y="f12"/>
                    <a:pt x="f5" y="f12"/>
                  </a:cubicBezTo>
                  <a:lnTo>
                    <a:pt x="f13" y="f12"/>
                  </a:lnTo>
                  <a:lnTo>
                    <a:pt x="f1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3" name="Google Shape;6043;p67">
            <a:extLst>
              <a:ext uri="{FF2B5EF4-FFF2-40B4-BE49-F238E27FC236}">
                <a16:creationId xmlns:a16="http://schemas.microsoft.com/office/drawing/2014/main" id="{72395079-D696-1811-B8CA-1C744EF4B622}"/>
              </a:ext>
            </a:extLst>
          </p:cNvPr>
          <p:cNvSpPr/>
          <p:nvPr/>
        </p:nvSpPr>
        <p:spPr>
          <a:xfrm>
            <a:off x="4558101" y="4157703"/>
            <a:ext cx="309167" cy="365202"/>
          </a:xfrm>
          <a:custGeom>
            <a:avLst/>
            <a:gdLst>
              <a:gd name="f0" fmla="val w"/>
              <a:gd name="f1" fmla="val h"/>
              <a:gd name="f2" fmla="val 0"/>
              <a:gd name="f3" fmla="val 10776"/>
              <a:gd name="f4" fmla="val 12729"/>
              <a:gd name="f5" fmla="val 1670"/>
              <a:gd name="f6" fmla="val 851"/>
              <a:gd name="f7" fmla="val 9326"/>
              <a:gd name="f8" fmla="val 1355"/>
              <a:gd name="f9" fmla="val 1072"/>
              <a:gd name="f10" fmla="val 9421"/>
              <a:gd name="f11" fmla="val 9578"/>
              <a:gd name="f12" fmla="val 2049"/>
              <a:gd name="f13" fmla="val 1481"/>
              <a:gd name="f14" fmla="val 1198"/>
              <a:gd name="f15" fmla="val 9925"/>
              <a:gd name="f16" fmla="val 10177"/>
              <a:gd name="f17" fmla="val 10208"/>
              <a:gd name="f18" fmla="val 11846"/>
              <a:gd name="f19" fmla="val 1229"/>
              <a:gd name="f20" fmla="val 11468"/>
              <a:gd name="f21" fmla="val 11027"/>
              <a:gd name="f22" fmla="val 10586"/>
              <a:gd name="f23" fmla="val 2111"/>
              <a:gd name="f24" fmla="val 1"/>
              <a:gd name="f25" fmla="val 914"/>
              <a:gd name="f26" fmla="val 946"/>
              <a:gd name="f27" fmla="val 2080"/>
              <a:gd name="f28" fmla="val 11059"/>
              <a:gd name="f29" fmla="val 11973"/>
              <a:gd name="f30" fmla="val 757"/>
              <a:gd name="f31" fmla="val 10334"/>
              <a:gd name="f32" fmla="val 10775"/>
              <a:gd name="f33" fmla="val 12508"/>
              <a:gd name="f34" fmla="val 12319"/>
              <a:gd name="f35" fmla="val 473"/>
              <a:gd name="f36" fmla="val 221"/>
              <a:gd name="f37" fmla="val 64"/>
              <a:gd name="f38" fmla="val 9105"/>
              <a:gd name="f39" fmla="val 3781"/>
              <a:gd name="f40" fmla="val 4011"/>
              <a:gd name="f41" fmla="val 8912"/>
              <a:gd name="f42" fmla="val 4171"/>
              <a:gd name="f43" fmla="val 8708"/>
              <a:gd name="f44" fmla="val 8604"/>
              <a:gd name="f45" fmla="val 8498"/>
              <a:gd name="f46" fmla="val 4129"/>
              <a:gd name="f47" fmla="val 8412"/>
              <a:gd name="f48" fmla="val 4033"/>
              <a:gd name="f49" fmla="val 7845"/>
              <a:gd name="f50" fmla="val 3498"/>
              <a:gd name="f51" fmla="val 7310"/>
              <a:gd name="f52" fmla="val 7214"/>
              <a:gd name="f53" fmla="val 7100"/>
              <a:gd name="f54" fmla="val 6991"/>
              <a:gd name="f55" fmla="val 6778"/>
              <a:gd name="f56" fmla="val 6585"/>
              <a:gd name="f57" fmla="*/ f0 1 10776"/>
              <a:gd name="f58" fmla="*/ f1 1 12729"/>
              <a:gd name="f59" fmla="val f2"/>
              <a:gd name="f60" fmla="val f3"/>
              <a:gd name="f61" fmla="val f4"/>
              <a:gd name="f62" fmla="+- f61 0 f59"/>
              <a:gd name="f63" fmla="+- f60 0 f59"/>
              <a:gd name="f64" fmla="*/ f63 1 10776"/>
              <a:gd name="f65" fmla="*/ f62 1 12729"/>
              <a:gd name="f66" fmla="*/ f59 1 f64"/>
              <a:gd name="f67" fmla="*/ f60 1 f64"/>
              <a:gd name="f68" fmla="*/ f59 1 f65"/>
              <a:gd name="f69" fmla="*/ f61 1 f65"/>
              <a:gd name="f70" fmla="*/ f66 f57 1"/>
              <a:gd name="f71" fmla="*/ f67 f57 1"/>
              <a:gd name="f72" fmla="*/ f69 f58 1"/>
              <a:gd name="f73" fmla="*/ f68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0" t="f73" r="f71" b="f72"/>
            <a:pathLst>
              <a:path w="10776" h="12729">
                <a:moveTo>
                  <a:pt x="f5" y="f6"/>
                </a:moveTo>
                <a:lnTo>
                  <a:pt x="f5" y="f7"/>
                </a:lnTo>
                <a:cubicBezTo>
                  <a:pt x="f8" y="f7"/>
                  <a:pt x="f9" y="f10"/>
                  <a:pt x="f6" y="f11"/>
                </a:cubicBezTo>
                <a:lnTo>
                  <a:pt x="f6" y="f12"/>
                </a:lnTo>
                <a:cubicBezTo>
                  <a:pt x="f6" y="f13"/>
                  <a:pt x="f14" y="f9"/>
                  <a:pt x="f5" y="f6"/>
                </a:cubicBezTo>
                <a:close/>
                <a:moveTo>
                  <a:pt x="f15" y="f16"/>
                </a:moveTo>
                <a:lnTo>
                  <a:pt x="f15" y="f17"/>
                </a:lnTo>
                <a:lnTo>
                  <a:pt x="f15" y="f18"/>
                </a:lnTo>
                <a:lnTo>
                  <a:pt x="f5" y="f18"/>
                </a:lnTo>
                <a:cubicBezTo>
                  <a:pt x="f19" y="f18"/>
                  <a:pt x="f6" y="f20"/>
                  <a:pt x="f6" y="f21"/>
                </a:cubicBezTo>
                <a:cubicBezTo>
                  <a:pt x="f6" y="f22"/>
                  <a:pt x="f19" y="f16"/>
                  <a:pt x="f5" y="f16"/>
                </a:cubicBezTo>
                <a:close/>
                <a:moveTo>
                  <a:pt x="f23" y="f24"/>
                </a:moveTo>
                <a:cubicBezTo>
                  <a:pt x="f25" y="f24"/>
                  <a:pt x="f24" y="f26"/>
                  <a:pt x="f24" y="f27"/>
                </a:cubicBezTo>
                <a:lnTo>
                  <a:pt x="f24" y="f28"/>
                </a:lnTo>
                <a:cubicBezTo>
                  <a:pt x="f24" y="f29"/>
                  <a:pt x="f30" y="f4"/>
                  <a:pt x="f5" y="f4"/>
                </a:cubicBezTo>
                <a:lnTo>
                  <a:pt x="f31" y="f4"/>
                </a:lnTo>
                <a:cubicBezTo>
                  <a:pt x="f22" y="f4"/>
                  <a:pt x="f32" y="f33"/>
                  <a:pt x="f32" y="f34"/>
                </a:cubicBezTo>
                <a:lnTo>
                  <a:pt x="f32" y="f35"/>
                </a:lnTo>
                <a:cubicBezTo>
                  <a:pt x="f32" y="f36"/>
                  <a:pt x="f22" y="f37"/>
                  <a:pt x="f31" y="f37"/>
                </a:cubicBezTo>
                <a:lnTo>
                  <a:pt x="f38" y="f37"/>
                </a:lnTo>
                <a:lnTo>
                  <a:pt x="f38" y="f39"/>
                </a:lnTo>
                <a:cubicBezTo>
                  <a:pt x="f38" y="f40"/>
                  <a:pt x="f41" y="f42"/>
                  <a:pt x="f43" y="f42"/>
                </a:cubicBezTo>
                <a:cubicBezTo>
                  <a:pt x="f44" y="f42"/>
                  <a:pt x="f45" y="f46"/>
                  <a:pt x="f47" y="f48"/>
                </a:cubicBezTo>
                <a:lnTo>
                  <a:pt x="f49" y="f50"/>
                </a:lnTo>
                <a:lnTo>
                  <a:pt x="f51" y="f48"/>
                </a:lnTo>
                <a:cubicBezTo>
                  <a:pt x="f52" y="f46"/>
                  <a:pt x="f53" y="f42"/>
                  <a:pt x="f54" y="f42"/>
                </a:cubicBezTo>
                <a:cubicBezTo>
                  <a:pt x="f55" y="f42"/>
                  <a:pt x="f56" y="f40"/>
                  <a:pt x="f56" y="f39"/>
                </a:cubicBezTo>
                <a:lnTo>
                  <a:pt x="f56" y="f37"/>
                </a:lnTo>
                <a:lnTo>
                  <a:pt x="f23" y="f37"/>
                </a:lnTo>
                <a:lnTo>
                  <a:pt x="f23" y="f24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54" name="Google Shape;6052;p67">
            <a:extLst>
              <a:ext uri="{FF2B5EF4-FFF2-40B4-BE49-F238E27FC236}">
                <a16:creationId xmlns:a16="http://schemas.microsoft.com/office/drawing/2014/main" id="{A11DCF54-2A9A-34C3-DE49-94BBAEB48BD2}"/>
              </a:ext>
            </a:extLst>
          </p:cNvPr>
          <p:cNvGrpSpPr/>
          <p:nvPr/>
        </p:nvGrpSpPr>
        <p:grpSpPr>
          <a:xfrm>
            <a:off x="8328949" y="4140814"/>
            <a:ext cx="357082" cy="363401"/>
            <a:chOff x="8328949" y="4140814"/>
            <a:chExt cx="357082" cy="363401"/>
          </a:xfrm>
        </p:grpSpPr>
        <p:sp>
          <p:nvSpPr>
            <p:cNvPr id="55" name="Google Shape;6053;p67">
              <a:extLst>
                <a:ext uri="{FF2B5EF4-FFF2-40B4-BE49-F238E27FC236}">
                  <a16:creationId xmlns:a16="http://schemas.microsoft.com/office/drawing/2014/main" id="{4422A905-77A2-C2B6-5D78-02058ACC6FD3}"/>
                </a:ext>
              </a:extLst>
            </p:cNvPr>
            <p:cNvSpPr/>
            <p:nvPr/>
          </p:nvSpPr>
          <p:spPr>
            <a:xfrm>
              <a:off x="8328949" y="4140814"/>
              <a:ext cx="357082" cy="1543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46"/>
                <a:gd name="f4" fmla="val 5379"/>
                <a:gd name="f5" fmla="val 3088"/>
                <a:gd name="f6" fmla="val 1639"/>
                <a:gd name="f7" fmla="val 316"/>
                <a:gd name="f8" fmla="val 1008"/>
                <a:gd name="f9" fmla="val 95"/>
                <a:gd name="f10" fmla="val 2489"/>
                <a:gd name="f11" fmla="val 1"/>
                <a:gd name="f12" fmla="val 3214"/>
                <a:gd name="f13" fmla="val 190"/>
                <a:gd name="f14" fmla="val 3938"/>
                <a:gd name="f15" fmla="val 568"/>
                <a:gd name="f16" fmla="val 4506"/>
                <a:gd name="f17" fmla="val 962"/>
                <a:gd name="f18" fmla="val 5071"/>
                <a:gd name="f19" fmla="val 1607"/>
                <a:gd name="f20" fmla="val 5366"/>
                <a:gd name="f21" fmla="val 2240"/>
                <a:gd name="f22" fmla="val 2772"/>
                <a:gd name="f23" fmla="val 3296"/>
                <a:gd name="f24" fmla="val 5157"/>
                <a:gd name="f25" fmla="val 3655"/>
                <a:gd name="f26" fmla="val 4726"/>
                <a:gd name="f27" fmla="val 4569"/>
                <a:gd name="f28" fmla="val 3844"/>
                <a:gd name="f29" fmla="val 2836"/>
                <a:gd name="f30" fmla="val 2584"/>
                <a:gd name="f31" fmla="val 2427"/>
                <a:gd name="f32" fmla="val 2678"/>
                <a:gd name="f33" fmla="val 2899"/>
                <a:gd name="f34" fmla="val 3151"/>
                <a:gd name="f35" fmla="val 2616"/>
                <a:gd name="f36" fmla="val 3308"/>
                <a:gd name="f37" fmla="val 3340"/>
                <a:gd name="f38" fmla="val 3057"/>
                <a:gd name="f39" fmla="val 3529"/>
                <a:gd name="f40" fmla="val 3749"/>
                <a:gd name="f41" fmla="val 3970"/>
                <a:gd name="f42" fmla="val 3025"/>
                <a:gd name="f43" fmla="val 4127"/>
                <a:gd name="f44" fmla="val 2049"/>
                <a:gd name="f45" fmla="val 1450"/>
                <a:gd name="f46" fmla="val 3434"/>
                <a:gd name="f47" fmla="val 1608"/>
                <a:gd name="f48" fmla="val 1754"/>
                <a:gd name="f49" fmla="val 1999"/>
                <a:gd name="f50" fmla="val 2279"/>
                <a:gd name="f51" fmla="val 1632"/>
                <a:gd name="f52" fmla="val 2882"/>
                <a:gd name="f53" fmla="val 2930"/>
                <a:gd name="f54" fmla="val 2977"/>
                <a:gd name="f55" fmla="val 1634"/>
                <a:gd name="f56" fmla="val 3624"/>
                <a:gd name="f57" fmla="val 1733"/>
                <a:gd name="f58" fmla="val 4128"/>
                <a:gd name="f59" fmla="val 2048"/>
                <a:gd name="f60" fmla="val 4474"/>
                <a:gd name="f61" fmla="val 7908"/>
                <a:gd name="f62" fmla="val 8255"/>
                <a:gd name="f63" fmla="val 2017"/>
                <a:gd name="f64" fmla="val 8759"/>
                <a:gd name="f65" fmla="val 1702"/>
                <a:gd name="f66" fmla="val 9358"/>
                <a:gd name="f67" fmla="val 9406"/>
                <a:gd name="f68" fmla="val 9453"/>
                <a:gd name="f69" fmla="val 9501"/>
                <a:gd name="f70" fmla="val 10104"/>
                <a:gd name="f71" fmla="val 10629"/>
                <a:gd name="f72" fmla="val 10775"/>
                <a:gd name="f73" fmla="val 10964"/>
                <a:gd name="f74" fmla="val 10334"/>
                <a:gd name="f75" fmla="val 9547"/>
                <a:gd name="f76" fmla="val 9326"/>
                <a:gd name="f77" fmla="val 9137"/>
                <a:gd name="f78" fmla="val 3497"/>
                <a:gd name="f79" fmla="val 9799"/>
                <a:gd name="f80" fmla="val 9956"/>
                <a:gd name="f81" fmla="val 9767"/>
                <a:gd name="f82" fmla="val 2521"/>
                <a:gd name="f83" fmla="val 8539"/>
                <a:gd name="f84" fmla="val 7814"/>
                <a:gd name="f85" fmla="val 3686"/>
                <a:gd name="f86" fmla="val 8728"/>
                <a:gd name="f87" fmla="val 9099"/>
                <a:gd name="f88" fmla="val 5169"/>
                <a:gd name="f89" fmla="val 9626"/>
                <a:gd name="f90" fmla="val 10158"/>
                <a:gd name="f91" fmla="val 10800"/>
                <a:gd name="f92" fmla="val 11451"/>
                <a:gd name="f93" fmla="val 5074"/>
                <a:gd name="f94" fmla="val 11847"/>
                <a:gd name="f95" fmla="val 12225"/>
                <a:gd name="f96" fmla="val 12445"/>
                <a:gd name="f97" fmla="val 3277"/>
                <a:gd name="f98" fmla="val 12319"/>
                <a:gd name="f99" fmla="val 12130"/>
                <a:gd name="f100" fmla="*/ f0 1 12446"/>
                <a:gd name="f101" fmla="*/ f1 1 5379"/>
                <a:gd name="f102" fmla="val f2"/>
                <a:gd name="f103" fmla="val f3"/>
                <a:gd name="f104" fmla="val f4"/>
                <a:gd name="f105" fmla="+- f104 0 f102"/>
                <a:gd name="f106" fmla="+- f103 0 f102"/>
                <a:gd name="f107" fmla="*/ f106 1 12446"/>
                <a:gd name="f108" fmla="*/ f105 1 5379"/>
                <a:gd name="f109" fmla="*/ f102 1 f107"/>
                <a:gd name="f110" fmla="*/ f103 1 f107"/>
                <a:gd name="f111" fmla="*/ f102 1 f108"/>
                <a:gd name="f112" fmla="*/ f104 1 f108"/>
                <a:gd name="f113" fmla="*/ f109 f100 1"/>
                <a:gd name="f114" fmla="*/ f110 f100 1"/>
                <a:gd name="f115" fmla="*/ f112 f101 1"/>
                <a:gd name="f116" fmla="*/ f111 f1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3" t="f116" r="f114" b="f115"/>
              <a:pathLst>
                <a:path w="12446" h="53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5"/>
                    <a:pt x="f28" y="f10"/>
                    <a:pt x="f29" y="f10"/>
                  </a:cubicBezTo>
                  <a:cubicBezTo>
                    <a:pt x="f30" y="f10"/>
                    <a:pt x="f31" y="f32"/>
                    <a:pt x="f31" y="f33"/>
                  </a:cubicBezTo>
                  <a:cubicBezTo>
                    <a:pt x="f31" y="f34"/>
                    <a:pt x="f35" y="f36"/>
                    <a:pt x="f29" y="f37"/>
                  </a:cubicBezTo>
                  <a:cubicBezTo>
                    <a:pt x="f38" y="f37"/>
                    <a:pt x="f12" y="f39"/>
                    <a:pt x="f12" y="f40"/>
                  </a:cubicBezTo>
                  <a:cubicBezTo>
                    <a:pt x="f12" y="f41"/>
                    <a:pt x="f42" y="f43"/>
                    <a:pt x="f29" y="f43"/>
                  </a:cubicBezTo>
                  <a:cubicBezTo>
                    <a:pt x="f44" y="f43"/>
                    <a:pt x="f45" y="f46"/>
                    <a:pt x="f47" y="f30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42" y="f6"/>
                  </a:cubicBezTo>
                  <a:cubicBezTo>
                    <a:pt x="f56" y="f57"/>
                    <a:pt x="f58" y="f59"/>
                    <a:pt x="f60" y="f10"/>
                  </a:cubicBezTo>
                  <a:lnTo>
                    <a:pt x="f61" y="f10"/>
                  </a:lnTo>
                  <a:cubicBezTo>
                    <a:pt x="f62" y="f63"/>
                    <a:pt x="f64" y="f65"/>
                    <a:pt x="f66" y="f6"/>
                  </a:cubicBezTo>
                  <a:cubicBezTo>
                    <a:pt x="f67" y="f55"/>
                    <a:pt x="f68" y="f51"/>
                    <a:pt x="f69" y="f51"/>
                  </a:cubicBezTo>
                  <a:cubicBezTo>
                    <a:pt x="f70" y="f51"/>
                    <a:pt x="f71" y="f49"/>
                    <a:pt x="f72" y="f30"/>
                  </a:cubicBezTo>
                  <a:cubicBezTo>
                    <a:pt x="f73" y="f46"/>
                    <a:pt x="f74" y="f43"/>
                    <a:pt x="f75" y="f43"/>
                  </a:cubicBezTo>
                  <a:cubicBezTo>
                    <a:pt x="f76" y="f43"/>
                    <a:pt x="f77" y="f14"/>
                    <a:pt x="f77" y="f40"/>
                  </a:cubicBezTo>
                  <a:cubicBezTo>
                    <a:pt x="f77" y="f78"/>
                    <a:pt x="f76" y="f37"/>
                    <a:pt x="f75" y="f37"/>
                  </a:cubicBezTo>
                  <a:cubicBezTo>
                    <a:pt x="f79" y="f37"/>
                    <a:pt x="f80" y="f34"/>
                    <a:pt x="f80" y="f33"/>
                  </a:cubicBezTo>
                  <a:cubicBezTo>
                    <a:pt x="f80" y="f32"/>
                    <a:pt x="f81" y="f82"/>
                    <a:pt x="f75" y="f10"/>
                  </a:cubicBezTo>
                  <a:cubicBezTo>
                    <a:pt x="f83" y="f10"/>
                    <a:pt x="f84" y="f85"/>
                    <a:pt x="f86" y="f26"/>
                  </a:cubicBezTo>
                  <a:cubicBezTo>
                    <a:pt x="f87" y="f88"/>
                    <a:pt x="f89" y="f4"/>
                    <a:pt x="f90" y="f4"/>
                  </a:cubicBezTo>
                  <a:cubicBezTo>
                    <a:pt x="f91" y="f4"/>
                    <a:pt x="f92" y="f93"/>
                    <a:pt x="f94" y="f16"/>
                  </a:cubicBezTo>
                  <a:cubicBezTo>
                    <a:pt x="f95" y="f41"/>
                    <a:pt x="f96" y="f97"/>
                    <a:pt x="f98" y="f10"/>
                  </a:cubicBezTo>
                  <a:cubicBezTo>
                    <a:pt x="f99" y="f8"/>
                    <a:pt x="f72" y="f2"/>
                    <a:pt x="f76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054;p67">
              <a:extLst>
                <a:ext uri="{FF2B5EF4-FFF2-40B4-BE49-F238E27FC236}">
                  <a16:creationId xmlns:a16="http://schemas.microsoft.com/office/drawing/2014/main" id="{B0981812-FC54-E746-518D-3FB9DB63A15D}"/>
                </a:ext>
              </a:extLst>
            </p:cNvPr>
            <p:cNvSpPr/>
            <p:nvPr/>
          </p:nvSpPr>
          <p:spPr>
            <a:xfrm>
              <a:off x="8397657" y="4285445"/>
              <a:ext cx="212424" cy="2187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04"/>
                <a:gd name="f4" fmla="val 7625"/>
                <a:gd name="f5" fmla="val 2426"/>
                <a:gd name="f6" fmla="val 5639"/>
                <a:gd name="f7" fmla="val 5860"/>
                <a:gd name="f8" fmla="val 2237"/>
                <a:gd name="f9" fmla="val 6017"/>
                <a:gd name="f10" fmla="val 2048"/>
                <a:gd name="f11" fmla="val 1796"/>
                <a:gd name="f12" fmla="val 1638"/>
                <a:gd name="f13" fmla="val 5828"/>
                <a:gd name="f14" fmla="val 473"/>
                <a:gd name="f15" fmla="val 1229"/>
                <a:gd name="f16" fmla="val 851"/>
                <a:gd name="f17" fmla="val 630"/>
                <a:gd name="f18" fmla="val 1103"/>
                <a:gd name="f19" fmla="val 1134"/>
                <a:gd name="f20" fmla="val 7246"/>
                <a:gd name="f21" fmla="val 7467"/>
                <a:gd name="f22" fmla="val 189"/>
                <a:gd name="f23" fmla="val 7624"/>
                <a:gd name="f24" fmla="val 378"/>
                <a:gd name="f25" fmla="val 6994"/>
                <a:gd name="f26" fmla="val 7435"/>
                <a:gd name="f27" fmla="val 6774"/>
                <a:gd name="f28" fmla="val 1071"/>
                <a:gd name="f29" fmla="val 6175"/>
                <a:gd name="f30" fmla="val 788"/>
                <a:gd name="f31" fmla="val 5734"/>
                <a:gd name="f32" fmla="val 315"/>
                <a:gd name="f33" fmla="val 5545"/>
                <a:gd name="f34" fmla="val 5324"/>
                <a:gd name="f35" fmla="val 5072"/>
                <a:gd name="f36" fmla="val 4915"/>
                <a:gd name="f37" fmla="val 4096"/>
                <a:gd name="f38" fmla="val 3907"/>
                <a:gd name="f39" fmla="val 3686"/>
                <a:gd name="f40" fmla="val 3466"/>
                <a:gd name="f41" fmla="val 3277"/>
                <a:gd name="f42" fmla="*/ f0 1 7404"/>
                <a:gd name="f43" fmla="*/ f1 1 7625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7404"/>
                <a:gd name="f50" fmla="*/ f47 1 7625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7404" h="7625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cubicBezTo>
                    <a:pt x="f11" y="f9"/>
                    <a:pt x="f12" y="f13"/>
                    <a:pt x="f12" y="f6"/>
                  </a:cubicBezTo>
                  <a:lnTo>
                    <a:pt x="f12" y="f14"/>
                  </a:lnTo>
                  <a:cubicBezTo>
                    <a:pt x="f15" y="f16"/>
                    <a:pt x="f17" y="f18"/>
                    <a:pt x="f2" y="f19"/>
                  </a:cubicBezTo>
                  <a:lnTo>
                    <a:pt x="f2" y="f20"/>
                  </a:lnTo>
                  <a:cubicBezTo>
                    <a:pt x="f2" y="f21"/>
                    <a:pt x="f22" y="f23"/>
                    <a:pt x="f24" y="f23"/>
                  </a:cubicBezTo>
                  <a:lnTo>
                    <a:pt x="f25" y="f23"/>
                  </a:lnTo>
                  <a:cubicBezTo>
                    <a:pt x="f20" y="f23"/>
                    <a:pt x="f3" y="f26"/>
                    <a:pt x="f3" y="f20"/>
                  </a:cubicBezTo>
                  <a:lnTo>
                    <a:pt x="f3" y="f19"/>
                  </a:lnTo>
                  <a:cubicBezTo>
                    <a:pt x="f27" y="f28"/>
                    <a:pt x="f29" y="f30"/>
                    <a:pt x="f31" y="f32"/>
                  </a:cubicBezTo>
                  <a:lnTo>
                    <a:pt x="f31" y="f6"/>
                  </a:lnTo>
                  <a:cubicBezTo>
                    <a:pt x="f31" y="f7"/>
                    <a:pt x="f33" y="f9"/>
                    <a:pt x="f34" y="f9"/>
                  </a:cubicBezTo>
                  <a:cubicBezTo>
                    <a:pt x="f35" y="f9"/>
                    <a:pt x="f36" y="f13"/>
                    <a:pt x="f36" y="f6"/>
                  </a:cubicBezTo>
                  <a:lnTo>
                    <a:pt x="f36" y="f2"/>
                  </a:lnTo>
                  <a:lnTo>
                    <a:pt x="f37" y="f2"/>
                  </a:lnTo>
                  <a:lnTo>
                    <a:pt x="f37" y="f6"/>
                  </a:lnTo>
                  <a:cubicBezTo>
                    <a:pt x="f37" y="f7"/>
                    <a:pt x="f38" y="f9"/>
                    <a:pt x="f39" y="f9"/>
                  </a:cubicBezTo>
                  <a:cubicBezTo>
                    <a:pt x="f40" y="f9"/>
                    <a:pt x="f41" y="f13"/>
                    <a:pt x="f41" y="f6"/>
                  </a:cubicBezTo>
                  <a:lnTo>
                    <a:pt x="f41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055;p67">
              <a:extLst>
                <a:ext uri="{FF2B5EF4-FFF2-40B4-BE49-F238E27FC236}">
                  <a16:creationId xmlns:a16="http://schemas.microsoft.com/office/drawing/2014/main" id="{BC070579-E1D5-2F66-5DF1-CD43BFD56305}"/>
                </a:ext>
              </a:extLst>
            </p:cNvPr>
            <p:cNvSpPr/>
            <p:nvPr/>
          </p:nvSpPr>
          <p:spPr>
            <a:xfrm>
              <a:off x="8469072" y="4236616"/>
              <a:ext cx="76837" cy="235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78"/>
                <a:gd name="f4" fmla="val 820"/>
                <a:gd name="f5" fmla="val 1"/>
                <a:gd name="f6" fmla="val 32"/>
                <a:gd name="f7" fmla="val 127"/>
                <a:gd name="f8" fmla="val 284"/>
                <a:gd name="f9" fmla="val 379"/>
                <a:gd name="f10" fmla="val 536"/>
                <a:gd name="f11" fmla="val 662"/>
                <a:gd name="f12" fmla="val 788"/>
                <a:gd name="f13" fmla="val 2666"/>
                <a:gd name="f14" fmla="val 2615"/>
                <a:gd name="f15" fmla="val 649"/>
                <a:gd name="f16" fmla="val 555"/>
                <a:gd name="f17" fmla="val 2670"/>
                <a:gd name="f18" fmla="val 799"/>
                <a:gd name="f19" fmla="val 2674"/>
                <a:gd name="f20" fmla="val 809"/>
                <a:gd name="f21" fmla="*/ f0 1 2678"/>
                <a:gd name="f22" fmla="*/ f1 1 820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2678"/>
                <a:gd name="f29" fmla="*/ f26 1 820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678" h="820">
                  <a:moveTo>
                    <a:pt x="f2" y="f5"/>
                  </a:moveTo>
                  <a:cubicBezTo>
                    <a:pt x="f6" y="f7"/>
                    <a:pt x="f6" y="f8"/>
                    <a:pt x="f6" y="f9"/>
                  </a:cubicBezTo>
                  <a:cubicBezTo>
                    <a:pt x="f6" y="f10"/>
                    <a:pt x="f6" y="f11"/>
                    <a:pt x="f2" y="f12"/>
                  </a:cubicBezTo>
                  <a:lnTo>
                    <a:pt x="f13" y="f12"/>
                  </a:lnTo>
                  <a:cubicBezTo>
                    <a:pt x="f14" y="f15"/>
                    <a:pt x="f14" y="f16"/>
                    <a:pt x="f14" y="f9"/>
                  </a:cubicBezTo>
                  <a:cubicBezTo>
                    <a:pt x="f14" y="f8"/>
                    <a:pt x="f14" y="f7"/>
                    <a:pt x="f3" y="f5"/>
                  </a:cubicBezTo>
                  <a:close/>
                  <a:moveTo>
                    <a:pt x="f13" y="f12"/>
                  </a:moveTo>
                  <a:cubicBezTo>
                    <a:pt x="f17" y="f18"/>
                    <a:pt x="f19" y="f20"/>
                    <a:pt x="f3" y="f4"/>
                  </a:cubicBezTo>
                  <a:lnTo>
                    <a:pt x="f3" y="f1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8" name="Google Shape;6078;p67">
            <a:extLst>
              <a:ext uri="{FF2B5EF4-FFF2-40B4-BE49-F238E27FC236}">
                <a16:creationId xmlns:a16="http://schemas.microsoft.com/office/drawing/2014/main" id="{AC7066EF-ACAE-88CA-7201-D79E89AC2034}"/>
              </a:ext>
            </a:extLst>
          </p:cNvPr>
          <p:cNvGrpSpPr/>
          <p:nvPr/>
        </p:nvGrpSpPr>
        <p:grpSpPr>
          <a:xfrm>
            <a:off x="5126254" y="4158599"/>
            <a:ext cx="365202" cy="363400"/>
            <a:chOff x="5126254" y="4158599"/>
            <a:chExt cx="365202" cy="363400"/>
          </a:xfrm>
        </p:grpSpPr>
        <p:sp>
          <p:nvSpPr>
            <p:cNvPr id="59" name="Google Shape;6079;p67">
              <a:extLst>
                <a:ext uri="{FF2B5EF4-FFF2-40B4-BE49-F238E27FC236}">
                  <a16:creationId xmlns:a16="http://schemas.microsoft.com/office/drawing/2014/main" id="{33EF2715-0EC1-CCEB-36E4-F9F24BFD87B3}"/>
                </a:ext>
              </a:extLst>
            </p:cNvPr>
            <p:cNvSpPr/>
            <p:nvPr/>
          </p:nvSpPr>
          <p:spPr>
            <a:xfrm>
              <a:off x="5202195" y="4308652"/>
              <a:ext cx="214234" cy="21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66"/>
                <a:gd name="f4" fmla="val 7436"/>
                <a:gd name="f5" fmla="val 3686"/>
                <a:gd name="f6" fmla="val 1465"/>
                <a:gd name="f7" fmla="val 3836"/>
                <a:gd name="f8" fmla="val 3985"/>
                <a:gd name="f9" fmla="val 1544"/>
                <a:gd name="f10" fmla="val 4064"/>
                <a:gd name="f11" fmla="val 1702"/>
                <a:gd name="f12" fmla="val 4537"/>
                <a:gd name="f13" fmla="val 2678"/>
                <a:gd name="f14" fmla="val 5608"/>
                <a:gd name="f15" fmla="val 2836"/>
                <a:gd name="f16" fmla="val 5955"/>
                <a:gd name="f17" fmla="val 2867"/>
                <a:gd name="f18" fmla="val 6081"/>
                <a:gd name="f19" fmla="val 3308"/>
                <a:gd name="f20" fmla="val 5829"/>
                <a:gd name="f21" fmla="val 3561"/>
                <a:gd name="f22" fmla="val 5041"/>
                <a:gd name="f23" fmla="val 4285"/>
                <a:gd name="f24" fmla="val 5261"/>
                <a:gd name="f25" fmla="val 5356"/>
                <a:gd name="f26" fmla="val 5286"/>
                <a:gd name="f27" fmla="val 5630"/>
                <a:gd name="f28" fmla="val 5075"/>
                <a:gd name="f29" fmla="val 5845"/>
                <a:gd name="f30" fmla="val 4845"/>
                <a:gd name="f31" fmla="val 4784"/>
                <a:gd name="f32" fmla="val 4722"/>
                <a:gd name="f33" fmla="val 5830"/>
                <a:gd name="f34" fmla="val 4663"/>
                <a:gd name="f35" fmla="val 5797"/>
                <a:gd name="f36" fmla="val 5262"/>
                <a:gd name="f37" fmla="val 2616"/>
                <a:gd name="f38" fmla="val 5828"/>
                <a:gd name="f39" fmla="val 2553"/>
                <a:gd name="f40" fmla="val 5842"/>
                <a:gd name="f41" fmla="val 2492"/>
                <a:gd name="f42" fmla="val 2244"/>
                <a:gd name="f43" fmla="val 2035"/>
                <a:gd name="f44" fmla="val 5609"/>
                <a:gd name="f45" fmla="val 2111"/>
                <a:gd name="f46" fmla="val 2300"/>
                <a:gd name="f47" fmla="val 1512"/>
                <a:gd name="f48" fmla="val 1323"/>
                <a:gd name="f49" fmla="val 1418"/>
                <a:gd name="f50" fmla="val 1796"/>
                <a:gd name="f51" fmla="val 3387"/>
                <a:gd name="f52" fmla="val 3537"/>
                <a:gd name="f53" fmla="val 3718"/>
                <a:gd name="f54" fmla="val 1670"/>
                <a:gd name="f55" fmla="val 32"/>
                <a:gd name="f56" fmla="val 3750"/>
                <a:gd name="f57" fmla="val 5766"/>
                <a:gd name="f58" fmla="val 5765"/>
                <a:gd name="f59" fmla="val 7404"/>
                <a:gd name="f60" fmla="val 7467"/>
                <a:gd name="f61" fmla="*/ f0 1 7466"/>
                <a:gd name="f62" fmla="*/ f1 1 7436"/>
                <a:gd name="f63" fmla="val f2"/>
                <a:gd name="f64" fmla="val f3"/>
                <a:gd name="f65" fmla="val f4"/>
                <a:gd name="f66" fmla="+- f65 0 f63"/>
                <a:gd name="f67" fmla="+- f64 0 f63"/>
                <a:gd name="f68" fmla="*/ f67 1 7466"/>
                <a:gd name="f69" fmla="*/ f66 1 7436"/>
                <a:gd name="f70" fmla="*/ f63 1 f68"/>
                <a:gd name="f71" fmla="*/ f64 1 f68"/>
                <a:gd name="f72" fmla="*/ f63 1 f69"/>
                <a:gd name="f73" fmla="*/ f65 1 f69"/>
                <a:gd name="f74" fmla="*/ f70 f61 1"/>
                <a:gd name="f75" fmla="*/ f71 f61 1"/>
                <a:gd name="f76" fmla="*/ f73 f62 1"/>
                <a:gd name="f77" fmla="*/ f72 f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4" t="f77" r="f75" b="f76"/>
              <a:pathLst>
                <a:path w="7466" h="743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5"/>
                  </a:lnTo>
                  <a:cubicBezTo>
                    <a:pt x="f16" y="f17"/>
                    <a:pt x="f18" y="f19"/>
                    <a:pt x="f20" y="f21"/>
                  </a:cubicBezTo>
                  <a:lnTo>
                    <a:pt x="f22" y="f23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5" y="f36"/>
                  </a:lnTo>
                  <a:lnTo>
                    <a:pt x="f13" y="f35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5"/>
                  </a:cubicBezTo>
                  <a:lnTo>
                    <a:pt x="f46" y="f23"/>
                  </a:lnTo>
                  <a:lnTo>
                    <a:pt x="f47" y="f21"/>
                  </a:lnTo>
                  <a:cubicBezTo>
                    <a:pt x="f48" y="f19"/>
                    <a:pt x="f49" y="f17"/>
                    <a:pt x="f50" y="f15"/>
                  </a:cubicBezTo>
                  <a:lnTo>
                    <a:pt x="f15" y="f13"/>
                  </a:lnTo>
                  <a:lnTo>
                    <a:pt x="f19" y="f11"/>
                  </a:lnTo>
                  <a:cubicBezTo>
                    <a:pt x="f51" y="f9"/>
                    <a:pt x="f52" y="f6"/>
                    <a:pt x="f5" y="f6"/>
                  </a:cubicBezTo>
                  <a:close/>
                  <a:moveTo>
                    <a:pt x="f53" y="f2"/>
                  </a:moveTo>
                  <a:cubicBezTo>
                    <a:pt x="f54" y="f2"/>
                    <a:pt x="f55" y="f54"/>
                    <a:pt x="f55" y="f56"/>
                  </a:cubicBezTo>
                  <a:cubicBezTo>
                    <a:pt x="f2" y="f57"/>
                    <a:pt x="f54" y="f4"/>
                    <a:pt x="f53" y="f4"/>
                  </a:cubicBezTo>
                  <a:cubicBezTo>
                    <a:pt x="f58" y="f4"/>
                    <a:pt x="f59" y="f35"/>
                    <a:pt x="f60" y="f56"/>
                  </a:cubicBezTo>
                  <a:cubicBezTo>
                    <a:pt x="f60" y="f11"/>
                    <a:pt x="f35" y="f55"/>
                    <a:pt x="f5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Google Shape;6080;p67">
              <a:extLst>
                <a:ext uri="{FF2B5EF4-FFF2-40B4-BE49-F238E27FC236}">
                  <a16:creationId xmlns:a16="http://schemas.microsoft.com/office/drawing/2014/main" id="{D6E26E33-1765-DFA3-82F0-7407B991F588}"/>
                </a:ext>
              </a:extLst>
            </p:cNvPr>
            <p:cNvSpPr/>
            <p:nvPr/>
          </p:nvSpPr>
          <p:spPr>
            <a:xfrm>
              <a:off x="5317876" y="4160757"/>
              <a:ext cx="173580" cy="1696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12"/>
                <a:gd name="f5" fmla="val 3829"/>
                <a:gd name="f6" fmla="val 3706"/>
                <a:gd name="f7" fmla="val 3580"/>
                <a:gd name="f8" fmla="val 47"/>
                <a:gd name="f9" fmla="val 3498"/>
                <a:gd name="f10" fmla="val 146"/>
                <a:gd name="f11" fmla="val 1"/>
                <a:gd name="f12" fmla="val 4336"/>
                <a:gd name="f13" fmla="val 1229"/>
                <a:gd name="f14" fmla="val 4399"/>
                <a:gd name="f15" fmla="val 2332"/>
                <a:gd name="f16" fmla="val 4998"/>
                <a:gd name="f17" fmla="val 3088"/>
                <a:gd name="f18" fmla="val 5861"/>
                <a:gd name="f19" fmla="val 2446"/>
                <a:gd name="f20" fmla="val 2289"/>
                <a:gd name="f21" fmla="val 2037"/>
                <a:gd name="f22" fmla="val 5924"/>
                <a:gd name="f23" fmla="val 1879"/>
                <a:gd name="f24" fmla="val 4128"/>
                <a:gd name="f25" fmla="val 115"/>
                <a:gd name="f26" fmla="val 4053"/>
                <a:gd name="f27" fmla="val 40"/>
                <a:gd name="f28" fmla="val 3942"/>
                <a:gd name="f29" fmla="*/ f0 1 6050"/>
                <a:gd name="f30" fmla="*/ f1 1 5912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6050"/>
                <a:gd name="f37" fmla="*/ f34 1 5912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6050" h="591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19"/>
                  </a:lnTo>
                  <a:cubicBezTo>
                    <a:pt x="f3" y="f20"/>
                    <a:pt x="f3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081;p67">
              <a:extLst>
                <a:ext uri="{FF2B5EF4-FFF2-40B4-BE49-F238E27FC236}">
                  <a16:creationId xmlns:a16="http://schemas.microsoft.com/office/drawing/2014/main" id="{88114B5E-080F-668C-572E-5E2E4270FD75}"/>
                </a:ext>
              </a:extLst>
            </p:cNvPr>
            <p:cNvSpPr/>
            <p:nvPr/>
          </p:nvSpPr>
          <p:spPr>
            <a:xfrm>
              <a:off x="5223884" y="4158599"/>
              <a:ext cx="169959" cy="1030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24"/>
                <a:gd name="f4" fmla="val 3593"/>
                <a:gd name="f5" fmla="val 1"/>
                <a:gd name="f6" fmla="val 2962"/>
                <a:gd name="f7" fmla="val 3592"/>
                <a:gd name="f8" fmla="val 5923"/>
                <a:gd name="f9" fmla="*/ f0 1 5924"/>
                <a:gd name="f10" fmla="*/ f1 1 3593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5924"/>
                <a:gd name="f17" fmla="*/ f14 1 3593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5924" h="3593">
                  <a:moveTo>
                    <a:pt x="f2" y="f5"/>
                  </a:moveTo>
                  <a:lnTo>
                    <a:pt x="f6" y="f7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082;p67">
              <a:extLst>
                <a:ext uri="{FF2B5EF4-FFF2-40B4-BE49-F238E27FC236}">
                  <a16:creationId xmlns:a16="http://schemas.microsoft.com/office/drawing/2014/main" id="{AEFA7494-33DB-A8F1-EB77-47DECCC7AEBB}"/>
                </a:ext>
              </a:extLst>
            </p:cNvPr>
            <p:cNvSpPr/>
            <p:nvPr/>
          </p:nvSpPr>
          <p:spPr>
            <a:xfrm>
              <a:off x="5126254" y="4160757"/>
              <a:ext cx="170855" cy="1687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55"/>
                <a:gd name="f4" fmla="val 5881"/>
                <a:gd name="f5" fmla="val 2194"/>
                <a:gd name="f6" fmla="val 2084"/>
                <a:gd name="f7" fmla="val 1965"/>
                <a:gd name="f8" fmla="val 40"/>
                <a:gd name="f9" fmla="val 1859"/>
                <a:gd name="f10" fmla="val 115"/>
                <a:gd name="f11" fmla="val 95"/>
                <a:gd name="f12" fmla="val 1879"/>
                <a:gd name="f13" fmla="val 1"/>
                <a:gd name="f14" fmla="val 2037"/>
                <a:gd name="f15" fmla="val 2289"/>
                <a:gd name="f16" fmla="val 2446"/>
                <a:gd name="f17" fmla="val 2899"/>
                <a:gd name="f18" fmla="val 5880"/>
                <a:gd name="f19" fmla="val 3655"/>
                <a:gd name="f20" fmla="val 4998"/>
                <a:gd name="f21" fmla="val 4758"/>
                <a:gd name="f22" fmla="val 4399"/>
                <a:gd name="f23" fmla="val 4305"/>
                <a:gd name="f24" fmla="val 2490"/>
                <a:gd name="f25" fmla="val 146"/>
                <a:gd name="f26" fmla="val 2424"/>
                <a:gd name="f27" fmla="val 47"/>
                <a:gd name="f28" fmla="val 2315"/>
                <a:gd name="f29" fmla="*/ f0 1 5955"/>
                <a:gd name="f30" fmla="*/ f1 1 5881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5955"/>
                <a:gd name="f37" fmla="*/ f34 1 5881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955" h="588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3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3" name="Google Shape;6110;p67">
            <a:extLst>
              <a:ext uri="{FF2B5EF4-FFF2-40B4-BE49-F238E27FC236}">
                <a16:creationId xmlns:a16="http://schemas.microsoft.com/office/drawing/2014/main" id="{A2A281BB-778C-89B3-B897-D966CDE3F63E}"/>
              </a:ext>
            </a:extLst>
          </p:cNvPr>
          <p:cNvGrpSpPr/>
          <p:nvPr/>
        </p:nvGrpSpPr>
        <p:grpSpPr>
          <a:xfrm>
            <a:off x="5733041" y="4193493"/>
            <a:ext cx="362504" cy="283866"/>
            <a:chOff x="5733041" y="4193493"/>
            <a:chExt cx="362504" cy="283866"/>
          </a:xfrm>
        </p:grpSpPr>
        <p:sp>
          <p:nvSpPr>
            <p:cNvPr id="64" name="Google Shape;6111;p67">
              <a:extLst>
                <a:ext uri="{FF2B5EF4-FFF2-40B4-BE49-F238E27FC236}">
                  <a16:creationId xmlns:a16="http://schemas.microsoft.com/office/drawing/2014/main" id="{CD7E5D2A-D2CD-1B5F-2409-E80B73D56400}"/>
                </a:ext>
              </a:extLst>
            </p:cNvPr>
            <p:cNvSpPr/>
            <p:nvPr/>
          </p:nvSpPr>
          <p:spPr>
            <a:xfrm>
              <a:off x="5733041" y="4431228"/>
              <a:ext cx="362504" cy="461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35"/>
                <a:gd name="f4" fmla="val 1608"/>
                <a:gd name="f5" fmla="val 379"/>
                <a:gd name="f6" fmla="val 159"/>
                <a:gd name="f7" fmla="val 1"/>
                <a:gd name="f8" fmla="val 189"/>
                <a:gd name="f9" fmla="val 378"/>
                <a:gd name="f10" fmla="val 1040"/>
                <a:gd name="f11" fmla="val 537"/>
                <a:gd name="f12" fmla="val 1607"/>
                <a:gd name="f13" fmla="val 1198"/>
                <a:gd name="f14" fmla="val 11406"/>
                <a:gd name="f15" fmla="val 12067"/>
                <a:gd name="f16" fmla="val 12634"/>
                <a:gd name="f17" fmla="val 1072"/>
                <a:gd name="f18" fmla="val 12603"/>
                <a:gd name="f19" fmla="val 158"/>
                <a:gd name="f20" fmla="val 12445"/>
                <a:gd name="f21" fmla="val 12193"/>
                <a:gd name="f22" fmla="val 10965"/>
                <a:gd name="f23" fmla="val 630"/>
                <a:gd name="f24" fmla="val 10776"/>
                <a:gd name="f25" fmla="val 819"/>
                <a:gd name="f26" fmla="val 10555"/>
                <a:gd name="f27" fmla="val 10303"/>
                <a:gd name="f28" fmla="val 10146"/>
                <a:gd name="f29" fmla="val 9326"/>
                <a:gd name="f30" fmla="val 9137"/>
                <a:gd name="f31" fmla="val 8917"/>
                <a:gd name="f32" fmla="val 8696"/>
                <a:gd name="f33" fmla="val 8507"/>
                <a:gd name="f34" fmla="*/ f0 1 12635"/>
                <a:gd name="f35" fmla="*/ f1 1 1608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12635"/>
                <a:gd name="f42" fmla="*/ f39 1 1608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12635" h="1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7"/>
                    <a:pt x="f16" y="f9"/>
                  </a:cubicBezTo>
                  <a:cubicBezTo>
                    <a:pt x="f18" y="f19"/>
                    <a:pt x="f20" y="f2"/>
                    <a:pt x="f21" y="f2"/>
                  </a:cubicBezTo>
                  <a:lnTo>
                    <a:pt x="f22" y="f2"/>
                  </a:lnTo>
                  <a:lnTo>
                    <a:pt x="f22" y="f9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8" y="f9"/>
                  </a:cubicBezTo>
                  <a:lnTo>
                    <a:pt x="f28" y="f2"/>
                  </a:lnTo>
                  <a:lnTo>
                    <a:pt x="f29" y="f2"/>
                  </a:lnTo>
                  <a:lnTo>
                    <a:pt x="f29" y="f9"/>
                  </a:lnTo>
                  <a:cubicBezTo>
                    <a:pt x="f29" y="f23"/>
                    <a:pt x="f30" y="f25"/>
                    <a:pt x="f31" y="f25"/>
                  </a:cubicBezTo>
                  <a:cubicBezTo>
                    <a:pt x="f32" y="f25"/>
                    <a:pt x="f33" y="f23"/>
                    <a:pt x="f33" y="f9"/>
                  </a:cubicBezTo>
                  <a:lnTo>
                    <a:pt x="f3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6112;p67">
              <a:extLst>
                <a:ext uri="{FF2B5EF4-FFF2-40B4-BE49-F238E27FC236}">
                  <a16:creationId xmlns:a16="http://schemas.microsoft.com/office/drawing/2014/main" id="{2FE39EBB-2F12-1CF2-800A-A97642E272A7}"/>
                </a:ext>
              </a:extLst>
            </p:cNvPr>
            <p:cNvSpPr/>
            <p:nvPr/>
          </p:nvSpPr>
          <p:spPr>
            <a:xfrm>
              <a:off x="5755645" y="4193493"/>
              <a:ext cx="316400" cy="2142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468"/>
                <a:gd name="f5" fmla="val 3794"/>
                <a:gd name="f6" fmla="val 1673"/>
                <a:gd name="f7" fmla="val 3841"/>
                <a:gd name="f8" fmla="val 3890"/>
                <a:gd name="f9" fmla="val 1682"/>
                <a:gd name="f10" fmla="val 3939"/>
                <a:gd name="f11" fmla="val 1702"/>
                <a:gd name="f12" fmla="val 6428"/>
                <a:gd name="f13" fmla="val 2521"/>
                <a:gd name="f14" fmla="val 6680"/>
                <a:gd name="f15" fmla="val 2616"/>
                <a:gd name="f16" fmla="val 6806"/>
                <a:gd name="f17" fmla="val 2994"/>
                <a:gd name="f18" fmla="val 6585"/>
                <a:gd name="f19" fmla="val 3214"/>
                <a:gd name="f20" fmla="val 6018"/>
                <a:gd name="f21" fmla="val 3750"/>
                <a:gd name="f22" fmla="val 7404"/>
                <a:gd name="f23" fmla="val 5136"/>
                <a:gd name="f24" fmla="val 7593"/>
                <a:gd name="f25" fmla="val 5262"/>
                <a:gd name="f26" fmla="val 5514"/>
                <a:gd name="f27" fmla="val 7436"/>
                <a:gd name="f28" fmla="val 5671"/>
                <a:gd name="f29" fmla="val 7357"/>
                <a:gd name="f30" fmla="val 5750"/>
                <a:gd name="f31" fmla="val 7247"/>
                <a:gd name="f32" fmla="val 5790"/>
                <a:gd name="f33" fmla="val 7136"/>
                <a:gd name="f34" fmla="val 7026"/>
                <a:gd name="f35" fmla="val 6916"/>
                <a:gd name="f36" fmla="val 6837"/>
                <a:gd name="f37" fmla="val 5451"/>
                <a:gd name="f38" fmla="val 4317"/>
                <a:gd name="f39" fmla="val 4915"/>
                <a:gd name="f40" fmla="val 4852"/>
                <a:gd name="f41" fmla="val 4821"/>
                <a:gd name="f42" fmla="val 4947"/>
                <a:gd name="f43" fmla="val 4714"/>
                <a:gd name="f44" fmla="val 4988"/>
                <a:gd name="f45" fmla="val 4613"/>
                <a:gd name="f46" fmla="val 4444"/>
                <a:gd name="f47" fmla="val 4293"/>
                <a:gd name="f48" fmla="val 4872"/>
                <a:gd name="f49" fmla="val 4254"/>
                <a:gd name="f50" fmla="val 4695"/>
                <a:gd name="f51" fmla="val 3435"/>
                <a:gd name="f52" fmla="val 2206"/>
                <a:gd name="f53" fmla="val 3328"/>
                <a:gd name="f54" fmla="val 1940"/>
                <a:gd name="f55" fmla="val 3537"/>
                <a:gd name="f56" fmla="val 1198"/>
                <a:gd name="f57" fmla="val 1"/>
                <a:gd name="f58" fmla="val 536"/>
                <a:gd name="f59" fmla="val 568"/>
                <a:gd name="f60" fmla="val 1229"/>
                <a:gd name="f61" fmla="val 7467"/>
                <a:gd name="f62" fmla="val 11027"/>
                <a:gd name="f63" fmla="val 10460"/>
                <a:gd name="f64" fmla="val 9767"/>
                <a:gd name="f65" fmla="*/ f0 1 11028"/>
                <a:gd name="f66" fmla="*/ f1 1 7468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1028"/>
                <a:gd name="f73" fmla="*/ f70 1 7468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1028" h="74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2" y="f23"/>
                  </a:lnTo>
                  <a:cubicBezTo>
                    <a:pt x="f24" y="f25"/>
                    <a:pt x="f24" y="f26"/>
                    <a:pt x="f27" y="f28"/>
                  </a:cubicBezTo>
                  <a:cubicBezTo>
                    <a:pt x="f29" y="f30"/>
                    <a:pt x="f31" y="f32"/>
                    <a:pt x="f33" y="f32"/>
                  </a:cubicBezTo>
                  <a:cubicBezTo>
                    <a:pt x="f34" y="f32"/>
                    <a:pt x="f35" y="f30"/>
                    <a:pt x="f36" y="f28"/>
                  </a:cubicBezTo>
                  <a:lnTo>
                    <a:pt x="f37" y="f38"/>
                  </a:lnTo>
                  <a:lnTo>
                    <a:pt x="f39" y="f40"/>
                  </a:ln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52"/>
                  </a:lnTo>
                  <a:cubicBezTo>
                    <a:pt x="f53" y="f54"/>
                    <a:pt x="f55" y="f6"/>
                    <a:pt x="f5" y="f6"/>
                  </a:cubicBezTo>
                  <a:close/>
                  <a:moveTo>
                    <a:pt x="f56" y="f57"/>
                  </a:moveTo>
                  <a:cubicBezTo>
                    <a:pt x="f58" y="f57"/>
                    <a:pt x="f57" y="f59"/>
                    <a:pt x="f57" y="f60"/>
                  </a:cubicBezTo>
                  <a:lnTo>
                    <a:pt x="f57" y="f61"/>
                  </a:lnTo>
                  <a:lnTo>
                    <a:pt x="f62" y="f61"/>
                  </a:lnTo>
                  <a:lnTo>
                    <a:pt x="f62" y="f60"/>
                  </a:lnTo>
                  <a:cubicBezTo>
                    <a:pt x="f62" y="f59"/>
                    <a:pt x="f63" y="f57"/>
                    <a:pt x="f64" y="f5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6" name="Google Shape;5972;p67">
            <a:extLst>
              <a:ext uri="{FF2B5EF4-FFF2-40B4-BE49-F238E27FC236}">
                <a16:creationId xmlns:a16="http://schemas.microsoft.com/office/drawing/2014/main" id="{1994F8AE-5F9B-E354-9D0D-B101DB283E28}"/>
              </a:ext>
            </a:extLst>
          </p:cNvPr>
          <p:cNvGrpSpPr/>
          <p:nvPr/>
        </p:nvGrpSpPr>
        <p:grpSpPr>
          <a:xfrm>
            <a:off x="3923617" y="1891747"/>
            <a:ext cx="360502" cy="414707"/>
            <a:chOff x="3923617" y="1891747"/>
            <a:chExt cx="360502" cy="414707"/>
          </a:xfrm>
        </p:grpSpPr>
        <p:sp>
          <p:nvSpPr>
            <p:cNvPr id="67" name="Google Shape;5973;p67">
              <a:extLst>
                <a:ext uri="{FF2B5EF4-FFF2-40B4-BE49-F238E27FC236}">
                  <a16:creationId xmlns:a16="http://schemas.microsoft.com/office/drawing/2014/main" id="{263FE856-F323-D030-7FE4-F6FDF1AB4634}"/>
                </a:ext>
              </a:extLst>
            </p:cNvPr>
            <p:cNvSpPr/>
            <p:nvPr/>
          </p:nvSpPr>
          <p:spPr>
            <a:xfrm>
              <a:off x="3950390" y="1972068"/>
              <a:ext cx="305939" cy="1988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358"/>
                <a:gd name="f4" fmla="val 6082"/>
                <a:gd name="f5" fmla="val 379"/>
                <a:gd name="f6" fmla="val 1"/>
                <a:gd name="f7" fmla="val 158"/>
                <a:gd name="f8" fmla="val 221"/>
                <a:gd name="f9" fmla="val 410"/>
                <a:gd name="f10" fmla="val 6081"/>
                <a:gd name="f11" fmla="val 9357"/>
                <a:gd name="f12" fmla="val 9168"/>
                <a:gd name="f13" fmla="val 8979"/>
                <a:gd name="f14" fmla="*/ f0 1 9358"/>
                <a:gd name="f15" fmla="*/ f1 1 6082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9358"/>
                <a:gd name="f22" fmla="*/ f19 1 6082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9358" h="6082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lnTo>
                    <a:pt x="f11" y="f9"/>
                  </a:lnTo>
                  <a:cubicBezTo>
                    <a:pt x="f11" y="f7"/>
                    <a:pt x="f12" y="f6"/>
                    <a:pt x="f13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5974;p67">
              <a:extLst>
                <a:ext uri="{FF2B5EF4-FFF2-40B4-BE49-F238E27FC236}">
                  <a16:creationId xmlns:a16="http://schemas.microsoft.com/office/drawing/2014/main" id="{0B925601-75FC-194B-13E5-66B5D50CFFA2}"/>
                </a:ext>
              </a:extLst>
            </p:cNvPr>
            <p:cNvSpPr/>
            <p:nvPr/>
          </p:nvSpPr>
          <p:spPr>
            <a:xfrm>
              <a:off x="3923617" y="2197650"/>
              <a:ext cx="360502" cy="1088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7"/>
                <a:gd name="f4" fmla="val 3328"/>
                <a:gd name="f5" fmla="val 63"/>
                <a:gd name="f6" fmla="val 32"/>
                <a:gd name="f7" fmla="val 126"/>
                <a:gd name="f8" fmla="val 284"/>
                <a:gd name="f9" fmla="val 410"/>
                <a:gd name="f10" fmla="val 1103"/>
                <a:gd name="f11" fmla="val 536"/>
                <a:gd name="f12" fmla="val 1670"/>
                <a:gd name="f13" fmla="val 1198"/>
                <a:gd name="f14" fmla="val 3151"/>
                <a:gd name="f15" fmla="val 2615"/>
                <a:gd name="f16" fmla="val 2710"/>
                <a:gd name="f17" fmla="val 2521"/>
                <a:gd name="f18" fmla="val 2930"/>
                <a:gd name="f19" fmla="val 3182"/>
                <a:gd name="f20" fmla="val 2836"/>
                <a:gd name="f21" fmla="val 3277"/>
                <a:gd name="f22" fmla="val 2889"/>
                <a:gd name="f23" fmla="val 3312"/>
                <a:gd name="f24" fmla="val 2949"/>
                <a:gd name="f25" fmla="val 3009"/>
                <a:gd name="f26" fmla="val 3166"/>
                <a:gd name="f27" fmla="val 3326"/>
                <a:gd name="f28" fmla="val 3224"/>
                <a:gd name="f29" fmla="val 3371"/>
                <a:gd name="f30" fmla="val 3088"/>
                <a:gd name="f31" fmla="val 4096"/>
                <a:gd name="f32" fmla="val 1639"/>
                <a:gd name="f33" fmla="val 5073"/>
                <a:gd name="f34" fmla="val 2867"/>
                <a:gd name="f35" fmla="val 3119"/>
                <a:gd name="f36" fmla="val 5262"/>
                <a:gd name="f37" fmla="val 3308"/>
                <a:gd name="f38" fmla="val 5514"/>
                <a:gd name="f39" fmla="val 5734"/>
                <a:gd name="f40" fmla="val 5892"/>
                <a:gd name="f41" fmla="val 6868"/>
                <a:gd name="f42" fmla="val 7593"/>
                <a:gd name="f43" fmla="val 7688"/>
                <a:gd name="f44" fmla="val 3230"/>
                <a:gd name="f45" fmla="val 7835"/>
                <a:gd name="f46" fmla="val 3301"/>
                <a:gd name="f47" fmla="val 7983"/>
                <a:gd name="f48" fmla="val 8032"/>
                <a:gd name="f49" fmla="val 8081"/>
                <a:gd name="f50" fmla="val 3293"/>
                <a:gd name="f51" fmla="val 8129"/>
                <a:gd name="f52" fmla="val 8349"/>
                <a:gd name="f53" fmla="val 8412"/>
                <a:gd name="f54" fmla="val 7814"/>
                <a:gd name="f55" fmla="val 9767"/>
                <a:gd name="f56" fmla="val 10429"/>
                <a:gd name="f57" fmla="val 252"/>
                <a:gd name="f58" fmla="val 10964"/>
                <a:gd name="f59" fmla="val 10933"/>
                <a:gd name="f60" fmla="*/ f0 1 11027"/>
                <a:gd name="f61" fmla="*/ f1 1 3328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11027"/>
                <a:gd name="f68" fmla="*/ f65 1 3328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11027" h="3328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5" y="f16"/>
                  </a:ln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31" y="f32"/>
                  </a:lnTo>
                  <a:lnTo>
                    <a:pt x="f33" y="f32"/>
                  </a:lnTo>
                  <a:lnTo>
                    <a:pt x="f33" y="f34"/>
                  </a:lnTo>
                  <a:cubicBezTo>
                    <a:pt x="f3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0" y="f34"/>
                  </a:cubicBezTo>
                  <a:lnTo>
                    <a:pt x="f40" y="f32"/>
                  </a:lnTo>
                  <a:lnTo>
                    <a:pt x="f41" y="f32"/>
                  </a:lnTo>
                  <a:lnTo>
                    <a:pt x="f42" y="f30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21"/>
                  </a:cubicBezTo>
                  <a:cubicBezTo>
                    <a:pt x="f52" y="f14"/>
                    <a:pt x="f53" y="f18"/>
                    <a:pt x="f52" y="f16"/>
                  </a:cubicBezTo>
                  <a:lnTo>
                    <a:pt x="f54" y="f12"/>
                  </a:lnTo>
                  <a:lnTo>
                    <a:pt x="f55" y="f12"/>
                  </a:lnTo>
                  <a:cubicBezTo>
                    <a:pt x="f56" y="f12"/>
                    <a:pt x="f3" y="f10"/>
                    <a:pt x="f3" y="f9"/>
                  </a:cubicBezTo>
                  <a:cubicBezTo>
                    <a:pt x="f3" y="f57"/>
                    <a:pt x="f58" y="f7"/>
                    <a:pt x="f59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5975;p67">
              <a:extLst>
                <a:ext uri="{FF2B5EF4-FFF2-40B4-BE49-F238E27FC236}">
                  <a16:creationId xmlns:a16="http://schemas.microsoft.com/office/drawing/2014/main" id="{AC944774-B486-8064-56B4-7FE2803B774D}"/>
                </a:ext>
              </a:extLst>
            </p:cNvPr>
            <p:cNvSpPr/>
            <p:nvPr/>
          </p:nvSpPr>
          <p:spPr>
            <a:xfrm>
              <a:off x="4060603" y="1891747"/>
              <a:ext cx="82414" cy="535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1639"/>
                <a:gd name="f5" fmla="val 442"/>
                <a:gd name="f6" fmla="val 221"/>
                <a:gd name="f7" fmla="val 1"/>
                <a:gd name="f8" fmla="val 189"/>
                <a:gd name="f9" fmla="val 410"/>
                <a:gd name="f10" fmla="val 2489"/>
                <a:gd name="f11" fmla="val 2332"/>
                <a:gd name="f12" fmla="val 2111"/>
                <a:gd name="f13" fmla="*/ f0 1 2521"/>
                <a:gd name="f14" fmla="*/ f1 1 1639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521"/>
                <a:gd name="f21" fmla="*/ f18 1 1639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521" h="163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9"/>
                  </a:lnTo>
                  <a:lnTo>
                    <a:pt x="f3" y="f9"/>
                  </a:lnTo>
                  <a:cubicBezTo>
                    <a:pt x="f3" y="f8"/>
                    <a:pt x="f11" y="f2"/>
                    <a:pt x="f12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0" name="Google Shape;5984;p67">
            <a:extLst>
              <a:ext uri="{FF2B5EF4-FFF2-40B4-BE49-F238E27FC236}">
                <a16:creationId xmlns:a16="http://schemas.microsoft.com/office/drawing/2014/main" id="{FEB0370C-CAFB-03D0-7FC9-BA90D988F7AA}"/>
              </a:ext>
            </a:extLst>
          </p:cNvPr>
          <p:cNvGrpSpPr/>
          <p:nvPr/>
        </p:nvGrpSpPr>
        <p:grpSpPr>
          <a:xfrm>
            <a:off x="6993477" y="1888684"/>
            <a:ext cx="416125" cy="415100"/>
            <a:chOff x="6993477" y="1888684"/>
            <a:chExt cx="416125" cy="415100"/>
          </a:xfrm>
        </p:grpSpPr>
        <p:sp>
          <p:nvSpPr>
            <p:cNvPr id="71" name="Google Shape;5985;p67">
              <a:extLst>
                <a:ext uri="{FF2B5EF4-FFF2-40B4-BE49-F238E27FC236}">
                  <a16:creationId xmlns:a16="http://schemas.microsoft.com/office/drawing/2014/main" id="{4F8B2A95-689D-DD41-DC77-B6CFDA0E8743}"/>
                </a:ext>
              </a:extLst>
            </p:cNvPr>
            <p:cNvSpPr/>
            <p:nvPr/>
          </p:nvSpPr>
          <p:spPr>
            <a:xfrm>
              <a:off x="6993477" y="1888684"/>
              <a:ext cx="190570" cy="189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2930"/>
                <a:gd name="f6" fmla="val 1670"/>
                <a:gd name="f7" fmla="val 3119"/>
                <a:gd name="f8" fmla="val 3308"/>
                <a:gd name="f9" fmla="val 1859"/>
                <a:gd name="f10" fmla="val 2048"/>
                <a:gd name="f11" fmla="val 2489"/>
                <a:gd name="f12" fmla="val 3749"/>
                <a:gd name="f13" fmla="val 4001"/>
                <a:gd name="f14" fmla="val 4159"/>
                <a:gd name="f15" fmla="val 2678"/>
                <a:gd name="f16" fmla="val 3151"/>
                <a:gd name="f17" fmla="val 3938"/>
                <a:gd name="f18" fmla="val 3340"/>
                <a:gd name="f19" fmla="val 3781"/>
                <a:gd name="f20" fmla="val 2710"/>
                <a:gd name="f21" fmla="val 2520"/>
                <a:gd name="f22" fmla="val 3970"/>
                <a:gd name="f23" fmla="val 2079"/>
                <a:gd name="f24" fmla="val 1701"/>
                <a:gd name="f25" fmla="val 1827"/>
                <a:gd name="f26" fmla="val 441"/>
                <a:gd name="f27" fmla="val 189"/>
                <a:gd name="f28" fmla="val 5387"/>
                <a:gd name="f29" fmla="val 32"/>
                <a:gd name="f30" fmla="val 5639"/>
                <a:gd name="f31" fmla="val 221"/>
                <a:gd name="f32" fmla="val 5608"/>
                <a:gd name="f33" fmla="*/ f0 1 5829"/>
                <a:gd name="f34" fmla="*/ f1 1 5797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5829"/>
                <a:gd name="f41" fmla="*/ f38 1 5797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5"/>
                  </a:cubicBezTo>
                  <a:cubicBezTo>
                    <a:pt x="f14" y="f16"/>
                    <a:pt x="f17" y="f18"/>
                    <a:pt x="f12" y="f18"/>
                  </a:cubicBezTo>
                  <a:lnTo>
                    <a:pt x="f8" y="f18"/>
                  </a:lnTo>
                  <a:lnTo>
                    <a:pt x="f8" y="f19"/>
                  </a:lnTo>
                  <a:cubicBezTo>
                    <a:pt x="f8" y="f13"/>
                    <a:pt x="f7" y="f14"/>
                    <a:pt x="f5" y="f14"/>
                  </a:cubicBezTo>
                  <a:cubicBezTo>
                    <a:pt x="f20" y="f14"/>
                    <a:pt x="f21" y="f22"/>
                    <a:pt x="f21" y="f19"/>
                  </a:cubicBezTo>
                  <a:lnTo>
                    <a:pt x="f21" y="f18"/>
                  </a:lnTo>
                  <a:lnTo>
                    <a:pt x="f23" y="f18"/>
                  </a:lnTo>
                  <a:cubicBezTo>
                    <a:pt x="f9" y="f18"/>
                    <a:pt x="f24" y="f16"/>
                    <a:pt x="f24" y="f5"/>
                  </a:cubicBezTo>
                  <a:cubicBezTo>
                    <a:pt x="f24" y="f15"/>
                    <a:pt x="f9" y="f11"/>
                    <a:pt x="f23" y="f11"/>
                  </a:cubicBezTo>
                  <a:lnTo>
                    <a:pt x="f21" y="f11"/>
                  </a:lnTo>
                  <a:lnTo>
                    <a:pt x="f21" y="f10"/>
                  </a:lnTo>
                  <a:cubicBezTo>
                    <a:pt x="f21" y="f25"/>
                    <a:pt x="f20" y="f6"/>
                    <a:pt x="f5" y="f6"/>
                  </a:cubicBezTo>
                  <a:close/>
                  <a:moveTo>
                    <a:pt x="f26" y="f2"/>
                  </a:moveTo>
                  <a:cubicBezTo>
                    <a:pt x="f27" y="f2"/>
                    <a:pt x="f2" y="f27"/>
                    <a:pt x="f2" y="f26"/>
                  </a:cubicBezTo>
                  <a:lnTo>
                    <a:pt x="f2" y="f28"/>
                  </a:lnTo>
                  <a:cubicBezTo>
                    <a:pt x="f29" y="f30"/>
                    <a:pt x="f31" y="f4"/>
                    <a:pt x="f26" y="f4"/>
                  </a:cubicBezTo>
                  <a:lnTo>
                    <a:pt x="f28" y="f4"/>
                  </a:lnTo>
                  <a:cubicBezTo>
                    <a:pt x="f30" y="f4"/>
                    <a:pt x="f3" y="f32"/>
                    <a:pt x="f3" y="f28"/>
                  </a:cubicBezTo>
                  <a:lnTo>
                    <a:pt x="f3" y="f26"/>
                  </a:lnTo>
                  <a:cubicBezTo>
                    <a:pt x="f3" y="f27"/>
                    <a:pt x="f30" y="f2"/>
                    <a:pt x="f28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5986;p67">
              <a:extLst>
                <a:ext uri="{FF2B5EF4-FFF2-40B4-BE49-F238E27FC236}">
                  <a16:creationId xmlns:a16="http://schemas.microsoft.com/office/drawing/2014/main" id="{4170A2FD-D84B-CEFE-D941-37ABC8EA0B71}"/>
                </a:ext>
              </a:extLst>
            </p:cNvPr>
            <p:cNvSpPr/>
            <p:nvPr/>
          </p:nvSpPr>
          <p:spPr>
            <a:xfrm>
              <a:off x="6994492" y="2115272"/>
              <a:ext cx="191612" cy="1885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61"/>
                <a:gd name="f4" fmla="val 5766"/>
                <a:gd name="f5" fmla="val 3450"/>
                <a:gd name="f6" fmla="val 1859"/>
                <a:gd name="f7" fmla="val 3561"/>
                <a:gd name="f8" fmla="val 3671"/>
                <a:gd name="f9" fmla="val 1890"/>
                <a:gd name="f10" fmla="val 3750"/>
                <a:gd name="f11" fmla="val 1953"/>
                <a:gd name="f12" fmla="val 3907"/>
                <a:gd name="f13" fmla="val 2111"/>
                <a:gd name="f14" fmla="val 2395"/>
                <a:gd name="f15" fmla="val 2552"/>
                <a:gd name="f16" fmla="val 3466"/>
                <a:gd name="f17" fmla="val 2836"/>
                <a:gd name="f18" fmla="val 3119"/>
                <a:gd name="f19" fmla="val 3277"/>
                <a:gd name="f20" fmla="val 3529"/>
                <a:gd name="f21" fmla="val 3686"/>
                <a:gd name="f22" fmla="val 3765"/>
                <a:gd name="f23" fmla="val 3804"/>
                <a:gd name="f24" fmla="val 3340"/>
                <a:gd name="f25" fmla="val 3230"/>
                <a:gd name="f26" fmla="val 3151"/>
                <a:gd name="f27" fmla="val 2899"/>
                <a:gd name="f28" fmla="val 3434"/>
                <a:gd name="f29" fmla="val 2616"/>
                <a:gd name="f30" fmla="val 2537"/>
                <a:gd name="f31" fmla="val 2426"/>
                <a:gd name="f32" fmla="val 2316"/>
                <a:gd name="f33" fmla="val 2206"/>
                <a:gd name="f34" fmla="val 2096"/>
                <a:gd name="f35" fmla="val 2017"/>
                <a:gd name="f36" fmla="val 2300"/>
                <a:gd name="f37" fmla="val 2237"/>
                <a:gd name="f38" fmla="val 442"/>
                <a:gd name="f39" fmla="val 221"/>
                <a:gd name="f40" fmla="val 1"/>
                <a:gd name="f41" fmla="val 189"/>
                <a:gd name="f42" fmla="val 378"/>
                <a:gd name="f43" fmla="val 5356"/>
                <a:gd name="f44" fmla="val 5608"/>
                <a:gd name="f45" fmla="val 5419"/>
                <a:gd name="f46" fmla="val 5640"/>
                <a:gd name="f47" fmla="val 5545"/>
                <a:gd name="f48" fmla="val 158"/>
                <a:gd name="f49" fmla="*/ f0 1 5861"/>
                <a:gd name="f50" fmla="*/ f1 1 5766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5861"/>
                <a:gd name="f57" fmla="*/ f54 1 5766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5861" h="576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lnTo>
                    <a:pt x="f10" y="f18"/>
                  </a:lnTo>
                  <a:cubicBezTo>
                    <a:pt x="f12" y="f19"/>
                    <a:pt x="f12" y="f20"/>
                    <a:pt x="f10" y="f21"/>
                  </a:cubicBezTo>
                  <a:cubicBezTo>
                    <a:pt x="f8" y="f22"/>
                    <a:pt x="f7" y="f23"/>
                    <a:pt x="f5" y="f23"/>
                  </a:cubicBezTo>
                  <a:cubicBezTo>
                    <a:pt x="f24" y="f23"/>
                    <a:pt x="f25" y="f22"/>
                    <a:pt x="f26" y="f21"/>
                  </a:cubicBezTo>
                  <a:lnTo>
                    <a:pt x="f27" y="f28"/>
                  </a:lnTo>
                  <a:lnTo>
                    <a:pt x="f29" y="f21"/>
                  </a:lnTo>
                  <a:cubicBezTo>
                    <a:pt x="f30" y="f22"/>
                    <a:pt x="f31" y="f23"/>
                    <a:pt x="f32" y="f23"/>
                  </a:cubicBezTo>
                  <a:cubicBezTo>
                    <a:pt x="f33" y="f23"/>
                    <a:pt x="f34" y="f22"/>
                    <a:pt x="f35" y="f21"/>
                  </a:cubicBezTo>
                  <a:cubicBezTo>
                    <a:pt x="f6" y="f20"/>
                    <a:pt x="f6" y="f19"/>
                    <a:pt x="f35" y="f18"/>
                  </a:cubicBezTo>
                  <a:lnTo>
                    <a:pt x="f36" y="f17"/>
                  </a:lnTo>
                  <a:lnTo>
                    <a:pt x="f35" y="f15"/>
                  </a:lnTo>
                  <a:cubicBezTo>
                    <a:pt x="f6" y="f14"/>
                    <a:pt x="f6" y="f13"/>
                    <a:pt x="f35" y="f11"/>
                  </a:cubicBezTo>
                  <a:cubicBezTo>
                    <a:pt x="f34" y="f9"/>
                    <a:pt x="f33" y="f6"/>
                    <a:pt x="f32" y="f6"/>
                  </a:cubicBezTo>
                  <a:cubicBezTo>
                    <a:pt x="f31" y="f6"/>
                    <a:pt x="f30" y="f9"/>
                    <a:pt x="f29" y="f11"/>
                  </a:cubicBezTo>
                  <a:lnTo>
                    <a:pt x="f27" y="f37"/>
                  </a:lnTo>
                  <a:lnTo>
                    <a:pt x="f26" y="f11"/>
                  </a:lnTo>
                  <a:cubicBezTo>
                    <a:pt x="f25" y="f9"/>
                    <a:pt x="f24" y="f6"/>
                    <a:pt x="f5" y="f6"/>
                  </a:cubicBezTo>
                  <a:close/>
                  <a:moveTo>
                    <a:pt x="f38" y="f2"/>
                  </a:moveTo>
                  <a:cubicBezTo>
                    <a:pt x="f39" y="f2"/>
                    <a:pt x="f40" y="f41"/>
                    <a:pt x="f40" y="f42"/>
                  </a:cubicBezTo>
                  <a:lnTo>
                    <a:pt x="f40" y="f43"/>
                  </a:lnTo>
                  <a:cubicBezTo>
                    <a:pt x="f40" y="f44"/>
                    <a:pt x="f39" y="f4"/>
                    <a:pt x="f38" y="f4"/>
                  </a:cubicBezTo>
                  <a:lnTo>
                    <a:pt x="f45" y="f4"/>
                  </a:lnTo>
                  <a:cubicBezTo>
                    <a:pt x="f46" y="f4"/>
                    <a:pt x="f3" y="f47"/>
                    <a:pt x="f3" y="f43"/>
                  </a:cubicBezTo>
                  <a:lnTo>
                    <a:pt x="f3" y="f42"/>
                  </a:lnTo>
                  <a:cubicBezTo>
                    <a:pt x="f3" y="f48"/>
                    <a:pt x="f46" y="f2"/>
                    <a:pt x="f4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5987;p67">
              <a:extLst>
                <a:ext uri="{FF2B5EF4-FFF2-40B4-BE49-F238E27FC236}">
                  <a16:creationId xmlns:a16="http://schemas.microsoft.com/office/drawing/2014/main" id="{45810663-8E2D-43E2-740D-52F03CB7DA0D}"/>
                </a:ext>
              </a:extLst>
            </p:cNvPr>
            <p:cNvSpPr/>
            <p:nvPr/>
          </p:nvSpPr>
          <p:spPr>
            <a:xfrm>
              <a:off x="7219032" y="1888684"/>
              <a:ext cx="190570" cy="189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3750"/>
                <a:gd name="f6" fmla="val 2457"/>
                <a:gd name="f7" fmla="val 3970"/>
                <a:gd name="f8" fmla="val 4128"/>
                <a:gd name="f9" fmla="val 2646"/>
                <a:gd name="f10" fmla="val 2867"/>
                <a:gd name="f11" fmla="val 4159"/>
                <a:gd name="f12" fmla="val 3151"/>
                <a:gd name="f13" fmla="val 3308"/>
                <a:gd name="f14" fmla="val 2080"/>
                <a:gd name="f15" fmla="val 1859"/>
                <a:gd name="f16" fmla="val 1702"/>
                <a:gd name="f17" fmla="val 3119"/>
                <a:gd name="f18" fmla="val 1891"/>
                <a:gd name="f19" fmla="val 442"/>
                <a:gd name="f20" fmla="val 190"/>
                <a:gd name="f21" fmla="val 1"/>
                <a:gd name="f22" fmla="val 189"/>
                <a:gd name="f23" fmla="val 441"/>
                <a:gd name="f24" fmla="val 5387"/>
                <a:gd name="f25" fmla="val 5639"/>
                <a:gd name="f26" fmla="val 5388"/>
                <a:gd name="f27" fmla="val 5640"/>
                <a:gd name="f28" fmla="val 5608"/>
                <a:gd name="f29" fmla="*/ f0 1 5829"/>
                <a:gd name="f30" fmla="*/ f1 1 5797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5829"/>
                <a:gd name="f37" fmla="*/ f34 1 5797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4" y="f13"/>
                  </a:lnTo>
                  <a:cubicBezTo>
                    <a:pt x="f15" y="f13"/>
                    <a:pt x="f16" y="f17"/>
                    <a:pt x="f16" y="f10"/>
                  </a:cubicBezTo>
                  <a:cubicBezTo>
                    <a:pt x="f16" y="f9"/>
                    <a:pt x="f18" y="f6"/>
                    <a:pt x="f14" y="f6"/>
                  </a:cubicBezTo>
                  <a:close/>
                  <a:moveTo>
                    <a:pt x="f19" y="f2"/>
                  </a:moveTo>
                  <a:cubicBezTo>
                    <a:pt x="f20" y="f2"/>
                    <a:pt x="f21" y="f22"/>
                    <a:pt x="f21" y="f23"/>
                  </a:cubicBezTo>
                  <a:lnTo>
                    <a:pt x="f21" y="f24"/>
                  </a:lnTo>
                  <a:cubicBezTo>
                    <a:pt x="f21" y="f25"/>
                    <a:pt x="f20" y="f4"/>
                    <a:pt x="f19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4"/>
                  </a:cubicBezTo>
                  <a:lnTo>
                    <a:pt x="f3" y="f23"/>
                  </a:lnTo>
                  <a:cubicBezTo>
                    <a:pt x="f3" y="f22"/>
                    <a:pt x="f27" y="f2"/>
                    <a:pt x="f26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5988;p67">
              <a:extLst>
                <a:ext uri="{FF2B5EF4-FFF2-40B4-BE49-F238E27FC236}">
                  <a16:creationId xmlns:a16="http://schemas.microsoft.com/office/drawing/2014/main" id="{55B82DD5-187E-963C-887C-05A3C72A0128}"/>
                </a:ext>
              </a:extLst>
            </p:cNvPr>
            <p:cNvSpPr/>
            <p:nvPr/>
          </p:nvSpPr>
          <p:spPr>
            <a:xfrm>
              <a:off x="7219032" y="2114229"/>
              <a:ext cx="190570" cy="1895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8"/>
                <a:gd name="f5" fmla="val 3750"/>
                <a:gd name="f6" fmla="val 1639"/>
                <a:gd name="f7" fmla="val 3970"/>
                <a:gd name="f8" fmla="val 4128"/>
                <a:gd name="f9" fmla="val 1859"/>
                <a:gd name="f10" fmla="val 2080"/>
                <a:gd name="f11" fmla="val 4159"/>
                <a:gd name="f12" fmla="val 2332"/>
                <a:gd name="f13" fmla="val 2490"/>
                <a:gd name="f14" fmla="val 1702"/>
                <a:gd name="f15" fmla="val 2269"/>
                <a:gd name="f16" fmla="val 1891"/>
                <a:gd name="f17" fmla="val 3309"/>
                <a:gd name="f18" fmla="val 3498"/>
                <a:gd name="f19" fmla="val 3687"/>
                <a:gd name="f20" fmla="val 3939"/>
                <a:gd name="f21" fmla="val 3466"/>
                <a:gd name="f22" fmla="val 442"/>
                <a:gd name="f23" fmla="val 1"/>
                <a:gd name="f24" fmla="val 190"/>
                <a:gd name="f25" fmla="val 379"/>
                <a:gd name="f26" fmla="val 5388"/>
                <a:gd name="f27" fmla="val 5640"/>
                <a:gd name="f28" fmla="val 5577"/>
                <a:gd name="f29" fmla="val 410"/>
                <a:gd name="f30" fmla="*/ f0 1 5829"/>
                <a:gd name="f31" fmla="*/ f1 1 5798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5829"/>
                <a:gd name="f38" fmla="*/ f35 1 5798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5829" h="579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0" y="f13"/>
                  </a:lnTo>
                  <a:cubicBezTo>
                    <a:pt x="f9" y="f13"/>
                    <a:pt x="f14" y="f15"/>
                    <a:pt x="f14" y="f10"/>
                  </a:cubicBezTo>
                  <a:cubicBezTo>
                    <a:pt x="f14" y="f9"/>
                    <a:pt x="f16" y="f6"/>
                    <a:pt x="f10" y="f6"/>
                  </a:cubicBez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11" y="f7"/>
                    <a:pt x="f7" y="f8"/>
                    <a:pt x="f5" y="f8"/>
                  </a:cubicBezTo>
                  <a:lnTo>
                    <a:pt x="f10" y="f8"/>
                  </a:lnTo>
                  <a:cubicBezTo>
                    <a:pt x="f9" y="f8"/>
                    <a:pt x="f14" y="f20"/>
                    <a:pt x="f14" y="f19"/>
                  </a:cubicBezTo>
                  <a:cubicBezTo>
                    <a:pt x="f14" y="f21"/>
                    <a:pt x="f16" y="f17"/>
                    <a:pt x="f10" y="f17"/>
                  </a:cubicBezTo>
                  <a:close/>
                  <a:moveTo>
                    <a:pt x="f22" y="f23"/>
                  </a:moveTo>
                  <a:cubicBezTo>
                    <a:pt x="f24" y="f23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4" y="f4"/>
                    <a:pt x="f22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6"/>
                  </a:cubicBezTo>
                  <a:lnTo>
                    <a:pt x="f3" y="f29"/>
                  </a:lnTo>
                  <a:cubicBezTo>
                    <a:pt x="f3" y="f24"/>
                    <a:pt x="f27" y="f23"/>
                    <a:pt x="f26" y="f23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6002;p67">
            <a:extLst>
              <a:ext uri="{FF2B5EF4-FFF2-40B4-BE49-F238E27FC236}">
                <a16:creationId xmlns:a16="http://schemas.microsoft.com/office/drawing/2014/main" id="{33F8D74B-D942-B9B7-1713-805820568B9B}"/>
              </a:ext>
            </a:extLst>
          </p:cNvPr>
          <p:cNvGrpSpPr/>
          <p:nvPr/>
        </p:nvGrpSpPr>
        <p:grpSpPr>
          <a:xfrm>
            <a:off x="4569814" y="1891747"/>
            <a:ext cx="480718" cy="415100"/>
            <a:chOff x="4569814" y="1891747"/>
            <a:chExt cx="480718" cy="415100"/>
          </a:xfrm>
        </p:grpSpPr>
        <p:sp>
          <p:nvSpPr>
            <p:cNvPr id="76" name="Google Shape;6003;p67">
              <a:extLst>
                <a:ext uri="{FF2B5EF4-FFF2-40B4-BE49-F238E27FC236}">
                  <a16:creationId xmlns:a16="http://schemas.microsoft.com/office/drawing/2014/main" id="{BDB665D2-2E35-0EA4-76ED-03DAAFC5BD92}"/>
                </a:ext>
              </a:extLst>
            </p:cNvPr>
            <p:cNvSpPr/>
            <p:nvPr/>
          </p:nvSpPr>
          <p:spPr>
            <a:xfrm>
              <a:off x="4569814" y="1919535"/>
              <a:ext cx="480718" cy="3873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704"/>
                <a:gd name="f4" fmla="val 11847"/>
                <a:gd name="f5" fmla="val 7370"/>
                <a:gd name="f6" fmla="val 797"/>
                <a:gd name="f7" fmla="val 8536"/>
                <a:gd name="f8" fmla="val 9694"/>
                <a:gd name="f9" fmla="val 1246"/>
                <a:gd name="f10" fmla="val 10576"/>
                <a:gd name="f11" fmla="val 2143"/>
                <a:gd name="f12" fmla="val 12340"/>
                <a:gd name="f13" fmla="val 3908"/>
                <a:gd name="f14" fmla="val 6775"/>
                <a:gd name="f15" fmla="val 8539"/>
                <a:gd name="f16" fmla="val 9757"/>
                <a:gd name="f17" fmla="val 9390"/>
                <a:gd name="f18" fmla="val 8623"/>
                <a:gd name="f19" fmla="val 9894"/>
                <a:gd name="f20" fmla="val 7363"/>
                <a:gd name="f21" fmla="val 6102"/>
                <a:gd name="f22" fmla="val 4937"/>
                <a:gd name="f23" fmla="val 9358"/>
                <a:gd name="f24" fmla="val 4118"/>
                <a:gd name="f25" fmla="val 2353"/>
                <a:gd name="f26" fmla="val 5031"/>
                <a:gd name="f27" fmla="val 6205"/>
                <a:gd name="f28" fmla="val 7326"/>
                <a:gd name="f29" fmla="val 1"/>
                <a:gd name="f30" fmla="val 2091"/>
                <a:gd name="f31" fmla="val 6750"/>
                <a:gd name="f32" fmla="val 4275"/>
                <a:gd name="f33" fmla="val 9768"/>
                <a:gd name="f34" fmla="val 3424"/>
                <a:gd name="f35" fmla="val 11280"/>
                <a:gd name="f36" fmla="val 3298"/>
                <a:gd name="f37" fmla="val 11532"/>
                <a:gd name="f38" fmla="val 3487"/>
                <a:gd name="f39" fmla="val 3771"/>
                <a:gd name="f40" fmla="val 3929"/>
                <a:gd name="f41" fmla="val 4086"/>
                <a:gd name="f42" fmla="val 11784"/>
                <a:gd name="f43" fmla="val 11626"/>
                <a:gd name="f44" fmla="val 5000"/>
                <a:gd name="f45" fmla="val 10209"/>
                <a:gd name="f46" fmla="val 5740"/>
                <a:gd name="f47" fmla="val 10571"/>
                <a:gd name="f48" fmla="val 6543"/>
                <a:gd name="f49" fmla="val 10752"/>
                <a:gd name="f50" fmla="val 7351"/>
                <a:gd name="f51" fmla="val 8158"/>
                <a:gd name="f52" fmla="val 8969"/>
                <a:gd name="f53" fmla="val 9725"/>
                <a:gd name="f54" fmla="val 10671"/>
                <a:gd name="f55" fmla="val 10828"/>
                <a:gd name="f56" fmla="val 10923"/>
                <a:gd name="f57" fmla="val 11238"/>
                <a:gd name="f58" fmla="val 11458"/>
                <a:gd name="f59" fmla="val 11301"/>
                <a:gd name="f60" fmla="val 10419"/>
                <a:gd name="f61" fmla="val 14703"/>
                <a:gd name="f62" fmla="val 12592"/>
                <a:gd name="f63" fmla="val 7350"/>
                <a:gd name="f64" fmla="val 7338"/>
                <a:gd name="f65" fmla="*/ f0 1 14704"/>
                <a:gd name="f66" fmla="*/ f1 1 11847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4704"/>
                <a:gd name="f73" fmla="*/ f70 1 11847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4704" h="118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4" y="f15"/>
                  </a:cubicBezTo>
                  <a:cubicBezTo>
                    <a:pt x="f25" y="f14"/>
                    <a:pt x="f25" y="f13"/>
                    <a:pt x="f24" y="f11"/>
                  </a:cubicBezTo>
                  <a:cubicBezTo>
                    <a:pt x="f26" y="f9"/>
                    <a:pt x="f27" y="f6"/>
                    <a:pt x="f5" y="f6"/>
                  </a:cubicBezTo>
                  <a:close/>
                  <a:moveTo>
                    <a:pt x="f28" y="f29"/>
                  </a:moveTo>
                  <a:cubicBezTo>
                    <a:pt x="f30" y="f29"/>
                    <a:pt x="f2" y="f31"/>
                    <a:pt x="f32" y="f33"/>
                  </a:cubicBezTo>
                  <a:lnTo>
                    <a:pt x="f34" y="f35"/>
                  </a:lnTo>
                  <a:cubicBezTo>
                    <a:pt x="f36" y="f37"/>
                    <a:pt x="f38" y="f4"/>
                    <a:pt x="f39" y="f4"/>
                  </a:cubicBezTo>
                  <a:cubicBezTo>
                    <a:pt x="f40" y="f4"/>
                    <a:pt x="f41" y="f42"/>
                    <a:pt x="f24" y="f43"/>
                  </a:cubicBezTo>
                  <a:lnTo>
                    <a:pt x="f44" y="f45"/>
                  </a:ln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53" y="f45"/>
                  </a:cubicBezTo>
                  <a:lnTo>
                    <a:pt x="f10" y="f43"/>
                  </a:lnTo>
                  <a:cubicBezTo>
                    <a:pt x="f54" y="f42"/>
                    <a:pt x="f55" y="f4"/>
                    <a:pt x="f56" y="f4"/>
                  </a:cubicBezTo>
                  <a:cubicBezTo>
                    <a:pt x="f57" y="f4"/>
                    <a:pt x="f58" y="f37"/>
                    <a:pt x="f59" y="f35"/>
                  </a:cubicBezTo>
                  <a:lnTo>
                    <a:pt x="f60" y="f33"/>
                  </a:lnTo>
                  <a:cubicBezTo>
                    <a:pt x="f61" y="f14"/>
                    <a:pt x="f62" y="f29"/>
                    <a:pt x="f20" y="f29"/>
                  </a:cubicBezTo>
                  <a:cubicBezTo>
                    <a:pt x="f63" y="f29"/>
                    <a:pt x="f64" y="f29"/>
                    <a:pt x="f28" y="f29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004;p67">
              <a:extLst>
                <a:ext uri="{FF2B5EF4-FFF2-40B4-BE49-F238E27FC236}">
                  <a16:creationId xmlns:a16="http://schemas.microsoft.com/office/drawing/2014/main" id="{2CE25F11-D633-68F2-C68D-4688905F4C2B}"/>
                </a:ext>
              </a:extLst>
            </p:cNvPr>
            <p:cNvSpPr/>
            <p:nvPr/>
          </p:nvSpPr>
          <p:spPr>
            <a:xfrm>
              <a:off x="4873331" y="1891747"/>
              <a:ext cx="139071" cy="1390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1355"/>
                <a:gd name="f5" fmla="val 882"/>
                <a:gd name="f6" fmla="val 410"/>
                <a:gd name="f7" fmla="val 95"/>
                <a:gd name="f8" fmla="val 315"/>
                <a:gd name="f9" fmla="val 1891"/>
                <a:gd name="f10" fmla="val 946"/>
                <a:gd name="f11" fmla="val 3340"/>
                <a:gd name="f12" fmla="val 2395"/>
                <a:gd name="f13" fmla="val 3938"/>
                <a:gd name="f14" fmla="val 4128"/>
                <a:gd name="f15" fmla="val 3844"/>
                <a:gd name="f16" fmla="val 3371"/>
                <a:gd name="f17" fmla="val 2899"/>
                <a:gd name="f18" fmla="val 1292"/>
                <a:gd name="f19" fmla="val 2962"/>
                <a:gd name="f20" fmla="*/ f0 1 4254"/>
                <a:gd name="f21" fmla="*/ f1 1 4254"/>
                <a:gd name="f22" fmla="val f2"/>
                <a:gd name="f23" fmla="val f3"/>
                <a:gd name="f24" fmla="+- f23 0 f22"/>
                <a:gd name="f25" fmla="*/ f24 1 4254"/>
                <a:gd name="f26" fmla="*/ f22 1 f25"/>
                <a:gd name="f27" fmla="*/ f23 1 f25"/>
                <a:gd name="f28" fmla="*/ f26 f20 1"/>
                <a:gd name="f29" fmla="*/ f27 f20 1"/>
                <a:gd name="f30" fmla="*/ f27 f21 1"/>
                <a:gd name="f31" fmla="*/ f26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254" h="4254">
                  <a:moveTo>
                    <a:pt x="f4" y="f2"/>
                  </a:moveTo>
                  <a:cubicBezTo>
                    <a:pt x="f5" y="f2"/>
                    <a:pt x="f6" y="f7"/>
                    <a:pt x="f2" y="f8"/>
                  </a:cubicBezTo>
                  <a:cubicBezTo>
                    <a:pt x="f9" y="f10"/>
                    <a:pt x="f11" y="f12"/>
                    <a:pt x="f13" y="f3"/>
                  </a:cubicBezTo>
                  <a:cubicBezTo>
                    <a:pt x="f14" y="f15"/>
                    <a:pt x="f3" y="f16"/>
                    <a:pt x="f3" y="f17"/>
                  </a:cubicBezTo>
                  <a:cubicBezTo>
                    <a:pt x="f3" y="f18"/>
                    <a:pt x="f19" y="f2"/>
                    <a:pt x="f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6005;p67">
              <a:extLst>
                <a:ext uri="{FF2B5EF4-FFF2-40B4-BE49-F238E27FC236}">
                  <a16:creationId xmlns:a16="http://schemas.microsoft.com/office/drawing/2014/main" id="{4EC68166-1C38-696A-50E4-06B25505FD38}"/>
                </a:ext>
              </a:extLst>
            </p:cNvPr>
            <p:cNvSpPr/>
            <p:nvPr/>
          </p:nvSpPr>
          <p:spPr>
            <a:xfrm>
              <a:off x="4606564" y="1892753"/>
              <a:ext cx="139071" cy="139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55"/>
                <a:gd name="f5" fmla="val 2931"/>
                <a:gd name="f6" fmla="val 1"/>
                <a:gd name="f7" fmla="val 1292"/>
                <a:gd name="f8" fmla="val 1293"/>
                <a:gd name="f9" fmla="val 2899"/>
                <a:gd name="f10" fmla="val 3372"/>
                <a:gd name="f11" fmla="val 127"/>
                <a:gd name="f12" fmla="val 3845"/>
                <a:gd name="f13" fmla="val 316"/>
                <a:gd name="f14" fmla="val 977"/>
                <a:gd name="f15" fmla="val 2364"/>
                <a:gd name="f16" fmla="val 2426"/>
                <a:gd name="f17" fmla="val 915"/>
                <a:gd name="f18" fmla="val 3876"/>
                <a:gd name="f19" fmla="val 3403"/>
                <a:gd name="f20" fmla="*/ f0 1 4254"/>
                <a:gd name="f21" fmla="*/ f1 1 4255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4254"/>
                <a:gd name="f28" fmla="*/ f25 1 4255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4254" h="4255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cubicBezTo>
                    <a:pt x="f6" y="f10"/>
                    <a:pt x="f11" y="f12"/>
                    <a:pt x="f13" y="f3"/>
                  </a:cubicBezTo>
                  <a:cubicBezTo>
                    <a:pt x="f14" y="f15"/>
                    <a:pt x="f16" y="f17"/>
                    <a:pt x="f3" y="f13"/>
                  </a:cubicBezTo>
                  <a:cubicBezTo>
                    <a:pt x="f18" y="f11"/>
                    <a:pt x="f19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6006;p67">
              <a:extLst>
                <a:ext uri="{FF2B5EF4-FFF2-40B4-BE49-F238E27FC236}">
                  <a16:creationId xmlns:a16="http://schemas.microsoft.com/office/drawing/2014/main" id="{5AB31283-88ED-77CB-9C8B-507BB9D302A3}"/>
                </a:ext>
              </a:extLst>
            </p:cNvPr>
            <p:cNvSpPr/>
            <p:nvPr/>
          </p:nvSpPr>
          <p:spPr>
            <a:xfrm>
              <a:off x="4687936" y="1972068"/>
              <a:ext cx="243102" cy="2441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7468"/>
                <a:gd name="f5" fmla="val 3781"/>
                <a:gd name="f6" fmla="val 1671"/>
                <a:gd name="f7" fmla="val 4033"/>
                <a:gd name="f8" fmla="val 4191"/>
                <a:gd name="f9" fmla="val 1860"/>
                <a:gd name="f10" fmla="val 2112"/>
                <a:gd name="f11" fmla="val 3340"/>
                <a:gd name="f12" fmla="val 5388"/>
                <a:gd name="f13" fmla="val 5640"/>
                <a:gd name="f14" fmla="val 5829"/>
                <a:gd name="f15" fmla="val 3529"/>
                <a:gd name="f16" fmla="val 3750"/>
                <a:gd name="f17" fmla="val 4002"/>
                <a:gd name="f18" fmla="val 4128"/>
                <a:gd name="f19" fmla="val 3498"/>
                <a:gd name="f20" fmla="val 3308"/>
                <a:gd name="f21" fmla="val 3939"/>
                <a:gd name="f22" fmla="val 1"/>
                <a:gd name="f23" fmla="val 1702"/>
                <a:gd name="f24" fmla="val 32"/>
                <a:gd name="f25" fmla="val 5798"/>
                <a:gd name="f26" fmla="val 7467"/>
                <a:gd name="f27" fmla="val 5797"/>
                <a:gd name="f28" fmla="val 64"/>
                <a:gd name="f29" fmla="*/ f0 1 7436"/>
                <a:gd name="f30" fmla="*/ f1 1 7468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7436"/>
                <a:gd name="f37" fmla="*/ f34 1 7468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7436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6" y="f18"/>
                  </a:lnTo>
                  <a:cubicBezTo>
                    <a:pt x="f19" y="f18"/>
                    <a:pt x="f20" y="f21"/>
                    <a:pt x="f20" y="f16"/>
                  </a:cubicBezTo>
                  <a:lnTo>
                    <a:pt x="f20" y="f10"/>
                  </a:lnTo>
                  <a:lnTo>
                    <a:pt x="f11" y="f10"/>
                  </a:lnTo>
                  <a:cubicBezTo>
                    <a:pt x="f11" y="f9"/>
                    <a:pt x="f15" y="f6"/>
                    <a:pt x="f5" y="f6"/>
                  </a:cubicBezTo>
                  <a:close/>
                  <a:moveTo>
                    <a:pt x="f16" y="f22"/>
                  </a:moveTo>
                  <a:cubicBezTo>
                    <a:pt x="f23" y="f22"/>
                    <a:pt x="f24" y="f6"/>
                    <a:pt x="f2" y="f16"/>
                  </a:cubicBezTo>
                  <a:cubicBezTo>
                    <a:pt x="f24" y="f25"/>
                    <a:pt x="f23" y="f26"/>
                    <a:pt x="f16" y="f26"/>
                  </a:cubicBezTo>
                  <a:cubicBezTo>
                    <a:pt x="f27" y="f26"/>
                    <a:pt x="f3" y="f25"/>
                    <a:pt x="f3" y="f16"/>
                  </a:cubicBezTo>
                  <a:cubicBezTo>
                    <a:pt x="f3" y="f23"/>
                    <a:pt x="f27" y="f28"/>
                    <a:pt x="f16" y="f2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0" name="Google Shape;6011;p67">
            <a:extLst>
              <a:ext uri="{FF2B5EF4-FFF2-40B4-BE49-F238E27FC236}">
                <a16:creationId xmlns:a16="http://schemas.microsoft.com/office/drawing/2014/main" id="{E47669C0-CC93-4C4D-F805-E1D86620AC46}"/>
              </a:ext>
            </a:extLst>
          </p:cNvPr>
          <p:cNvGrpSpPr/>
          <p:nvPr/>
        </p:nvGrpSpPr>
        <p:grpSpPr>
          <a:xfrm>
            <a:off x="7585149" y="1867515"/>
            <a:ext cx="421867" cy="414479"/>
            <a:chOff x="7585149" y="1867515"/>
            <a:chExt cx="421867" cy="414479"/>
          </a:xfrm>
        </p:grpSpPr>
        <p:sp>
          <p:nvSpPr>
            <p:cNvPr id="81" name="Google Shape;6012;p67">
              <a:extLst>
                <a:ext uri="{FF2B5EF4-FFF2-40B4-BE49-F238E27FC236}">
                  <a16:creationId xmlns:a16="http://schemas.microsoft.com/office/drawing/2014/main" id="{07E6BB5B-795C-844C-6F3F-FE0DDBB6F812}"/>
                </a:ext>
              </a:extLst>
            </p:cNvPr>
            <p:cNvSpPr/>
            <p:nvPr/>
          </p:nvSpPr>
          <p:spPr>
            <a:xfrm>
              <a:off x="7635633" y="1913354"/>
              <a:ext cx="110240" cy="110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2710"/>
                <a:gd name="f5" fmla="val 1"/>
                <a:gd name="f6" fmla="val 694"/>
                <a:gd name="f7" fmla="val 3371"/>
                <a:gd name="f8" fmla="val 662"/>
                <a:gd name="f9" fmla="*/ f0 1 3372"/>
                <a:gd name="f10" fmla="*/ f1 1 3372"/>
                <a:gd name="f11" fmla="val f2"/>
                <a:gd name="f12" fmla="val f3"/>
                <a:gd name="f13" fmla="+- f12 0 f11"/>
                <a:gd name="f14" fmla="*/ f13 1 3372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3372" h="3372">
                  <a:moveTo>
                    <a:pt x="f4" y="f2"/>
                  </a:moveTo>
                  <a:lnTo>
                    <a:pt x="f5" y="f4"/>
                  </a:lnTo>
                  <a:lnTo>
                    <a:pt x="f6" y="f7"/>
                  </a:lnTo>
                  <a:lnTo>
                    <a:pt x="f3" y="f8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013;p67">
              <a:extLst>
                <a:ext uri="{FF2B5EF4-FFF2-40B4-BE49-F238E27FC236}">
                  <a16:creationId xmlns:a16="http://schemas.microsoft.com/office/drawing/2014/main" id="{2535D6EA-5524-5577-8583-143299B2DD9D}"/>
                </a:ext>
              </a:extLst>
            </p:cNvPr>
            <p:cNvSpPr/>
            <p:nvPr/>
          </p:nvSpPr>
          <p:spPr>
            <a:xfrm>
              <a:off x="7806616" y="1878598"/>
              <a:ext cx="197793" cy="1954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79"/>
                <a:gd name="f5" fmla="val 2663"/>
                <a:gd name="f6" fmla="val 2552"/>
                <a:gd name="f7" fmla="val 2442"/>
                <a:gd name="f8" fmla="val 39"/>
                <a:gd name="f9" fmla="val 2363"/>
                <a:gd name="f10" fmla="val 118"/>
                <a:gd name="f11" fmla="val 1261"/>
                <a:gd name="f12" fmla="val 1221"/>
                <a:gd name="f13" fmla="val 2678"/>
                <a:gd name="f14" fmla="val 2639"/>
                <a:gd name="f15" fmla="val 2836"/>
                <a:gd name="f16" fmla="val 2796"/>
                <a:gd name="f17" fmla="val 3080"/>
                <a:gd name="f18" fmla="val 3237"/>
                <a:gd name="f19" fmla="val 2637"/>
                <a:gd name="f20" fmla="val 3278"/>
                <a:gd name="f21" fmla="val 2560"/>
                <a:gd name="f22" fmla="val 3302"/>
                <a:gd name="f23" fmla="val 2473"/>
                <a:gd name="f24" fmla="val 2360"/>
                <a:gd name="f25" fmla="val 2232"/>
                <a:gd name="f26" fmla="val 3263"/>
                <a:gd name="f27" fmla="val 2143"/>
                <a:gd name="f28" fmla="val 3174"/>
                <a:gd name="f29" fmla="val 725"/>
                <a:gd name="f30" fmla="val 1756"/>
                <a:gd name="f31" fmla="val 2481"/>
                <a:gd name="f32" fmla="val 3529"/>
                <a:gd name="f33" fmla="val 5978"/>
                <a:gd name="f34" fmla="val 5892"/>
                <a:gd name="f35" fmla="val 3615"/>
                <a:gd name="f36" fmla="val 6049"/>
                <a:gd name="f37" fmla="val 3458"/>
                <a:gd name="f38" fmla="val 3017"/>
                <a:gd name="f39" fmla="val 2962"/>
                <a:gd name="f40" fmla="val 2883"/>
                <a:gd name="f41" fmla="val 2773"/>
                <a:gd name="f42" fmla="*/ f0 1 6050"/>
                <a:gd name="f43" fmla="*/ f1 1 5979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6050"/>
                <a:gd name="f50" fmla="*/ f47 1 5979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6050" h="59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lnTo>
                    <a:pt x="f13" y="f14"/>
                  </a:lnTo>
                  <a:cubicBezTo>
                    <a:pt x="f15" y="f16"/>
                    <a:pt x="f15" y="f17"/>
                    <a:pt x="f13" y="f18"/>
                  </a:cubicBezTo>
                  <a:cubicBezTo>
                    <a:pt x="f19" y="f20"/>
                    <a:pt x="f21" y="f22"/>
                    <a:pt x="f23" y="f22"/>
                  </a:cubicBezTo>
                  <a:cubicBezTo>
                    <a:pt x="f24" y="f22"/>
                    <a:pt x="f25" y="f26"/>
                    <a:pt x="f27" y="f28"/>
                  </a:cubicBezTo>
                  <a:lnTo>
                    <a:pt x="f29" y="f30"/>
                  </a:lnTo>
                  <a:lnTo>
                    <a:pt x="f2" y="f31"/>
                  </a:lnTo>
                  <a:lnTo>
                    <a:pt x="f32" y="f33"/>
                  </a:lnTo>
                  <a:lnTo>
                    <a:pt x="f34" y="f35"/>
                  </a:lnTo>
                  <a:cubicBezTo>
                    <a:pt x="f36" y="f37"/>
                    <a:pt x="f36" y="f28"/>
                    <a:pt x="f34" y="f38"/>
                  </a:cubicBezTo>
                  <a:lnTo>
                    <a:pt x="f39" y="f10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014;p67">
              <a:extLst>
                <a:ext uri="{FF2B5EF4-FFF2-40B4-BE49-F238E27FC236}">
                  <a16:creationId xmlns:a16="http://schemas.microsoft.com/office/drawing/2014/main" id="{09CC81D9-51B0-486E-541E-1797D32C13FB}"/>
                </a:ext>
              </a:extLst>
            </p:cNvPr>
            <p:cNvSpPr/>
            <p:nvPr/>
          </p:nvSpPr>
          <p:spPr>
            <a:xfrm>
              <a:off x="7676826" y="1954539"/>
              <a:ext cx="279166" cy="2791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2679"/>
                <a:gd name="f5" fmla="val 1"/>
                <a:gd name="f6" fmla="val 2678"/>
                <a:gd name="f7" fmla="val 5861"/>
                <a:gd name="f8" fmla="val 8538"/>
                <a:gd name="f9" fmla="val 5860"/>
                <a:gd name="f10" fmla="*/ f0 1 8539"/>
                <a:gd name="f11" fmla="*/ f1 1 8539"/>
                <a:gd name="f12" fmla="val f2"/>
                <a:gd name="f13" fmla="val f3"/>
                <a:gd name="f14" fmla="+- f13 0 f12"/>
                <a:gd name="f15" fmla="*/ f14 1 853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8539" h="8539">
                  <a:moveTo>
                    <a:pt x="f4" y="f2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3" y="f9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015;p67">
              <a:extLst>
                <a:ext uri="{FF2B5EF4-FFF2-40B4-BE49-F238E27FC236}">
                  <a16:creationId xmlns:a16="http://schemas.microsoft.com/office/drawing/2014/main" id="{5A9F71DC-B252-B7D0-ADF8-A88D79FC9956}"/>
                </a:ext>
              </a:extLst>
            </p:cNvPr>
            <p:cNvSpPr/>
            <p:nvPr/>
          </p:nvSpPr>
          <p:spPr>
            <a:xfrm>
              <a:off x="7892104" y="2169788"/>
              <a:ext cx="114912" cy="1122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15"/>
                <a:gd name="f4" fmla="val 3432"/>
                <a:gd name="f5" fmla="val 2426"/>
                <a:gd name="f6" fmla="val 1"/>
                <a:gd name="f7" fmla="val 2427"/>
                <a:gd name="f8" fmla="val 2899"/>
                <a:gd name="f9" fmla="val 3404"/>
                <a:gd name="f10" fmla="val 2948"/>
                <a:gd name="f11" fmla="val 3423"/>
                <a:gd name="f12" fmla="val 2996"/>
                <a:gd name="f13" fmla="val 3044"/>
                <a:gd name="f14" fmla="val 3302"/>
                <a:gd name="f15" fmla="val 3514"/>
                <a:gd name="f16" fmla="val 3166"/>
                <a:gd name="f17" fmla="val 3434"/>
                <a:gd name="f18" fmla="*/ f0 1 3515"/>
                <a:gd name="f19" fmla="*/ f1 1 3432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3515"/>
                <a:gd name="f26" fmla="*/ f23 1 3432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3515" h="3432">
                  <a:moveTo>
                    <a:pt x="f5" y="f6"/>
                  </a:moveTo>
                  <a:lnTo>
                    <a:pt x="f2" y="f7"/>
                  </a:lnTo>
                  <a:lnTo>
                    <a:pt x="f8" y="f9"/>
                  </a:lnTo>
                  <a:cubicBezTo>
                    <a:pt x="f10" y="f11"/>
                    <a:pt x="f12" y="f4"/>
                    <a:pt x="f13" y="f4"/>
                  </a:cubicBezTo>
                  <a:cubicBezTo>
                    <a:pt x="f14" y="f4"/>
                    <a:pt x="f15" y="f16"/>
                    <a:pt x="f17" y="f8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016;p67">
              <a:extLst>
                <a:ext uri="{FF2B5EF4-FFF2-40B4-BE49-F238E27FC236}">
                  <a16:creationId xmlns:a16="http://schemas.microsoft.com/office/drawing/2014/main" id="{0CBCEF5B-2B81-74D4-BD80-5AFD9B3B494D}"/>
                </a:ext>
              </a:extLst>
            </p:cNvPr>
            <p:cNvSpPr/>
            <p:nvPr/>
          </p:nvSpPr>
          <p:spPr>
            <a:xfrm>
              <a:off x="7598554" y="2084329"/>
              <a:ext cx="196742" cy="1954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18"/>
                <a:gd name="f4" fmla="val 5979"/>
                <a:gd name="f5" fmla="val 2521"/>
                <a:gd name="f6" fmla="val 1796"/>
                <a:gd name="f7" fmla="val 725"/>
                <a:gd name="f8" fmla="val 3308"/>
                <a:gd name="f9" fmla="val 2205"/>
                <a:gd name="f10" fmla="val 3466"/>
                <a:gd name="f11" fmla="val 2363"/>
                <a:gd name="f12" fmla="val 2646"/>
                <a:gd name="f13" fmla="val 2804"/>
                <a:gd name="f14" fmla="val 3230"/>
                <a:gd name="f15" fmla="val 2883"/>
                <a:gd name="f16" fmla="val 3119"/>
                <a:gd name="f17" fmla="val 2922"/>
                <a:gd name="f18" fmla="val 3009"/>
                <a:gd name="f19" fmla="val 2899"/>
                <a:gd name="f20" fmla="val 2789"/>
                <a:gd name="f21" fmla="val 2710"/>
                <a:gd name="f22" fmla="val 1229"/>
                <a:gd name="f23" fmla="val 1292"/>
                <a:gd name="f24" fmla="val 158"/>
                <a:gd name="f25" fmla="val 2520"/>
                <a:gd name="f26" fmla="val 2962"/>
                <a:gd name="f27" fmla="val 3056"/>
                <a:gd name="f28" fmla="val 5860"/>
                <a:gd name="f29" fmla="val 3135"/>
                <a:gd name="f30" fmla="val 5939"/>
                <a:gd name="f31" fmla="val 3245"/>
                <a:gd name="f32" fmla="val 5978"/>
                <a:gd name="f33" fmla="val 3356"/>
                <a:gd name="f34" fmla="val 3576"/>
                <a:gd name="f35" fmla="val 3655"/>
                <a:gd name="f36" fmla="val 3497"/>
                <a:gd name="f37" fmla="*/ f0 1 6018"/>
                <a:gd name="f38" fmla="*/ f1 1 5979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6018"/>
                <a:gd name="f45" fmla="*/ f42 1 5979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6018" h="5979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cubicBezTo>
                    <a:pt x="f10" y="f11"/>
                    <a:pt x="f10" y="f12"/>
                    <a:pt x="f8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5"/>
                    <a:pt x="f21" y="f13"/>
                  </a:cubicBezTo>
                  <a:lnTo>
                    <a:pt x="f22" y="f23"/>
                  </a:lnTo>
                  <a:lnTo>
                    <a:pt x="f24" y="f11"/>
                  </a:lnTo>
                  <a:cubicBezTo>
                    <a:pt x="f2" y="f25"/>
                    <a:pt x="f2" y="f13"/>
                    <a:pt x="f24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2"/>
                  </a:cubicBezTo>
                  <a:cubicBezTo>
                    <a:pt x="f10" y="f32"/>
                    <a:pt x="f34" y="f30"/>
                    <a:pt x="f35" y="f28"/>
                  </a:cubicBezTo>
                  <a:lnTo>
                    <a:pt x="f3" y="f36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Google Shape;6017;p67">
              <a:extLst>
                <a:ext uri="{FF2B5EF4-FFF2-40B4-BE49-F238E27FC236}">
                  <a16:creationId xmlns:a16="http://schemas.microsoft.com/office/drawing/2014/main" id="{45A99C77-E048-EBDA-0514-9C1F51094F24}"/>
                </a:ext>
              </a:extLst>
            </p:cNvPr>
            <p:cNvSpPr/>
            <p:nvPr/>
          </p:nvSpPr>
          <p:spPr>
            <a:xfrm>
              <a:off x="7585149" y="1867515"/>
              <a:ext cx="120536" cy="1148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86"/>
                <a:gd name="f4" fmla="val 3513"/>
                <a:gd name="f5" fmla="val 2281"/>
                <a:gd name="f6" fmla="val 1915"/>
                <a:gd name="f7" fmla="val 1545"/>
                <a:gd name="f8" fmla="val 142"/>
                <a:gd name="f9" fmla="val 1261"/>
                <a:gd name="f10" fmla="val 426"/>
                <a:gd name="f11" fmla="val 568"/>
                <a:gd name="f12" fmla="val 1119"/>
                <a:gd name="f13" fmla="val 1"/>
                <a:gd name="f14" fmla="val 1686"/>
                <a:gd name="f15" fmla="val 2568"/>
                <a:gd name="f16" fmla="val 3135"/>
                <a:gd name="f17" fmla="val 946"/>
                <a:gd name="f18" fmla="val 3687"/>
                <a:gd name="f19" fmla="val 804"/>
                <a:gd name="f20" fmla="val 3277"/>
                <a:gd name="f21" fmla="val 3010"/>
                <a:gd name="f22" fmla="val 2647"/>
                <a:gd name="f23" fmla="*/ f0 1 3686"/>
                <a:gd name="f24" fmla="*/ f1 1 3513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3686"/>
                <a:gd name="f31" fmla="*/ f28 1 3513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3686" h="351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4"/>
                  </a:lnTo>
                  <a:lnTo>
                    <a:pt x="f18" y="f19"/>
                  </a:lnTo>
                  <a:lnTo>
                    <a:pt x="f20" y="f10"/>
                  </a:lnTo>
                  <a:cubicBezTo>
                    <a:pt x="f21" y="f8"/>
                    <a:pt x="f22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7" name="Google Shape;6042;p67">
            <a:extLst>
              <a:ext uri="{FF2B5EF4-FFF2-40B4-BE49-F238E27FC236}">
                <a16:creationId xmlns:a16="http://schemas.microsoft.com/office/drawing/2014/main" id="{FABCF95E-D3E6-FB8B-A557-4468EE1094E3}"/>
              </a:ext>
            </a:extLst>
          </p:cNvPr>
          <p:cNvSpPr/>
          <p:nvPr/>
        </p:nvSpPr>
        <p:spPr>
          <a:xfrm>
            <a:off x="5201838" y="1892561"/>
            <a:ext cx="407904" cy="413464"/>
          </a:xfrm>
          <a:custGeom>
            <a:avLst/>
            <a:gdLst>
              <a:gd name="f0" fmla="val w"/>
              <a:gd name="f1" fmla="val h"/>
              <a:gd name="f2" fmla="val 0"/>
              <a:gd name="f3" fmla="val 12477"/>
              <a:gd name="f4" fmla="val 12647"/>
              <a:gd name="f5" fmla="val 3750"/>
              <a:gd name="f6" fmla="val 4538"/>
              <a:gd name="f7" fmla="val 4223"/>
              <a:gd name="f8" fmla="val 4601"/>
              <a:gd name="f9" fmla="val 4884"/>
              <a:gd name="f10" fmla="val 5357"/>
              <a:gd name="f11" fmla="val 5829"/>
              <a:gd name="f12" fmla="val 6176"/>
              <a:gd name="f13" fmla="val 3277"/>
              <a:gd name="f14" fmla="val 2931"/>
              <a:gd name="f15" fmla="val 6239"/>
              <a:gd name="f16" fmla="val 6711"/>
              <a:gd name="f17" fmla="val 7058"/>
              <a:gd name="f18" fmla="val 5766"/>
              <a:gd name="f19" fmla="val 5420"/>
              <a:gd name="f20" fmla="val 8728"/>
              <a:gd name="f21" fmla="val 9200"/>
              <a:gd name="f22" fmla="val 9547"/>
              <a:gd name="f23" fmla="val 8255"/>
              <a:gd name="f24" fmla="val 7877"/>
              <a:gd name="f25" fmla="val 1"/>
              <a:gd name="f26" fmla="val 2805"/>
              <a:gd name="f27" fmla="val 2395"/>
              <a:gd name="f28" fmla="val 7436"/>
              <a:gd name="f29" fmla="val 1387"/>
              <a:gd name="f30" fmla="val 3309"/>
              <a:gd name="f31" fmla="val 10082"/>
              <a:gd name="f32" fmla="val 12256"/>
              <a:gd name="f33" fmla="val 12486"/>
              <a:gd name="f34" fmla="val 3502"/>
              <a:gd name="f35" fmla="val 12646"/>
              <a:gd name="f36" fmla="val 3715"/>
              <a:gd name="f37" fmla="val 3824"/>
              <a:gd name="f38" fmla="val 3938"/>
              <a:gd name="f39" fmla="val 12604"/>
              <a:gd name="f40" fmla="val 4034"/>
              <a:gd name="f41" fmla="val 12508"/>
              <a:gd name="f42" fmla="val 5609"/>
              <a:gd name="f43" fmla="val 10681"/>
              <a:gd name="f44" fmla="val 5798"/>
              <a:gd name="f45" fmla="val 5987"/>
              <a:gd name="f46" fmla="val 10713"/>
              <a:gd name="f47" fmla="val 9641"/>
              <a:gd name="f48" fmla="val 8350"/>
              <a:gd name="f49" fmla="val 9704"/>
              <a:gd name="f50" fmla="*/ f0 1 12477"/>
              <a:gd name="f51" fmla="*/ f1 1 12647"/>
              <a:gd name="f52" fmla="val f2"/>
              <a:gd name="f53" fmla="val f3"/>
              <a:gd name="f54" fmla="val f4"/>
              <a:gd name="f55" fmla="+- f54 0 f52"/>
              <a:gd name="f56" fmla="+- f53 0 f52"/>
              <a:gd name="f57" fmla="*/ f56 1 12477"/>
              <a:gd name="f58" fmla="*/ f55 1 12647"/>
              <a:gd name="f59" fmla="*/ f52 1 f57"/>
              <a:gd name="f60" fmla="*/ f53 1 f57"/>
              <a:gd name="f61" fmla="*/ f52 1 f58"/>
              <a:gd name="f62" fmla="*/ f54 1 f58"/>
              <a:gd name="f63" fmla="*/ f59 f50 1"/>
              <a:gd name="f64" fmla="*/ f60 f50 1"/>
              <a:gd name="f65" fmla="*/ f62 f51 1"/>
              <a:gd name="f66" fmla="*/ f6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12477" h="12647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6"/>
                </a:moveTo>
                <a:cubicBezTo>
                  <a:pt x="f16" y="f6"/>
                  <a:pt x="f17" y="f9"/>
                  <a:pt x="f17" y="f10"/>
                </a:cubicBezTo>
                <a:cubicBezTo>
                  <a:pt x="f17" y="f11"/>
                  <a:pt x="f16" y="f12"/>
                  <a:pt x="f15" y="f12"/>
                </a:cubicBezTo>
                <a:cubicBezTo>
                  <a:pt x="f18" y="f12"/>
                  <a:pt x="f19" y="f11"/>
                  <a:pt x="f19" y="f10"/>
                </a:cubicBezTo>
                <a:cubicBezTo>
                  <a:pt x="f19" y="f9"/>
                  <a:pt x="f18" y="f6"/>
                  <a:pt x="f15" y="f6"/>
                </a:cubicBezTo>
                <a:close/>
                <a:moveTo>
                  <a:pt x="f20" y="f6"/>
                </a:moveTo>
                <a:cubicBezTo>
                  <a:pt x="f21" y="f6"/>
                  <a:pt x="f22" y="f9"/>
                  <a:pt x="f22" y="f10"/>
                </a:cubicBezTo>
                <a:cubicBezTo>
                  <a:pt x="f22" y="f11"/>
                  <a:pt x="f21" y="f12"/>
                  <a:pt x="f20" y="f12"/>
                </a:cubicBezTo>
                <a:cubicBezTo>
                  <a:pt x="f23" y="f12"/>
                  <a:pt x="f24" y="f11"/>
                  <a:pt x="f24" y="f10"/>
                </a:cubicBezTo>
                <a:cubicBezTo>
                  <a:pt x="f24" y="f9"/>
                  <a:pt x="f23" y="f6"/>
                  <a:pt x="f20" y="f6"/>
                </a:cubicBezTo>
                <a:close/>
                <a:moveTo>
                  <a:pt x="f15" y="f25"/>
                </a:moveTo>
                <a:cubicBezTo>
                  <a:pt x="f26" y="f25"/>
                  <a:pt x="f25" y="f27"/>
                  <a:pt x="f25" y="f10"/>
                </a:cubicBezTo>
                <a:cubicBezTo>
                  <a:pt x="f25" y="f28"/>
                  <a:pt x="f29" y="f21"/>
                  <a:pt x="f30" y="f31"/>
                </a:cubicBezTo>
                <a:lnTo>
                  <a:pt x="f30" y="f32"/>
                </a:lnTo>
                <a:cubicBezTo>
                  <a:pt x="f30" y="f33"/>
                  <a:pt x="f34" y="f35"/>
                  <a:pt x="f36" y="f35"/>
                </a:cubicBezTo>
                <a:cubicBezTo>
                  <a:pt x="f37" y="f35"/>
                  <a:pt x="f38" y="f39"/>
                  <a:pt x="f40" y="f41"/>
                </a:cubicBezTo>
                <a:lnTo>
                  <a:pt x="f42" y="f43"/>
                </a:lnTo>
                <a:cubicBezTo>
                  <a:pt x="f44" y="f43"/>
                  <a:pt x="f45" y="f46"/>
                  <a:pt x="f15" y="f46"/>
                </a:cubicBezTo>
                <a:cubicBezTo>
                  <a:pt x="f47" y="f46"/>
                  <a:pt x="f3" y="f48"/>
                  <a:pt x="f3" y="f10"/>
                </a:cubicBezTo>
                <a:cubicBezTo>
                  <a:pt x="f3" y="f27"/>
                  <a:pt x="f49" y="f25"/>
                  <a:pt x="f15" y="f2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8" name="Google Shape;6047;p67">
            <a:extLst>
              <a:ext uri="{FF2B5EF4-FFF2-40B4-BE49-F238E27FC236}">
                <a16:creationId xmlns:a16="http://schemas.microsoft.com/office/drawing/2014/main" id="{1DD5DB70-6436-9A63-8719-B6BB4D8CE915}"/>
              </a:ext>
            </a:extLst>
          </p:cNvPr>
          <p:cNvGrpSpPr/>
          <p:nvPr/>
        </p:nvGrpSpPr>
        <p:grpSpPr>
          <a:xfrm>
            <a:off x="8230413" y="1867735"/>
            <a:ext cx="415101" cy="378030"/>
            <a:chOff x="8230413" y="1867735"/>
            <a:chExt cx="415101" cy="378030"/>
          </a:xfrm>
        </p:grpSpPr>
        <p:sp>
          <p:nvSpPr>
            <p:cNvPr id="89" name="Google Shape;6048;p67">
              <a:extLst>
                <a:ext uri="{FF2B5EF4-FFF2-40B4-BE49-F238E27FC236}">
                  <a16:creationId xmlns:a16="http://schemas.microsoft.com/office/drawing/2014/main" id="{1547FE94-FFB9-0FCD-3761-5DF39261081F}"/>
                </a:ext>
              </a:extLst>
            </p:cNvPr>
            <p:cNvSpPr/>
            <p:nvPr/>
          </p:nvSpPr>
          <p:spPr>
            <a:xfrm>
              <a:off x="8438476" y="1921291"/>
              <a:ext cx="207038" cy="3244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33"/>
                <a:gd name="f4" fmla="val 9925"/>
                <a:gd name="f5" fmla="val 4694"/>
                <a:gd name="f6" fmla="val 1"/>
                <a:gd name="f7" fmla="val 7877"/>
                <a:gd name="f8" fmla="val 8097"/>
                <a:gd name="f9" fmla="val 4474"/>
                <a:gd name="f10" fmla="val 8255"/>
                <a:gd name="f11" fmla="val 4253"/>
                <a:gd name="f12" fmla="val 2993"/>
                <a:gd name="f13" fmla="val 1638"/>
                <a:gd name="f14" fmla="val 8696"/>
                <a:gd name="f15" fmla="val 693"/>
                <a:gd name="f16" fmla="val 9452"/>
                <a:gd name="f17" fmla="val 536"/>
                <a:gd name="f18" fmla="val 9546"/>
                <a:gd name="f19" fmla="val 189"/>
                <a:gd name="f20" fmla="val 5073"/>
                <a:gd name="f21" fmla="val 5734"/>
                <a:gd name="f22" fmla="val 9357"/>
                <a:gd name="f23" fmla="val 1229"/>
                <a:gd name="f24" fmla="val 5766"/>
                <a:gd name="f25" fmla="*/ f0 1 6333"/>
                <a:gd name="f26" fmla="*/ f1 1 9925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6333"/>
                <a:gd name="f33" fmla="*/ f30 1 9925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6333" h="9925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9" y="f4"/>
                    <a:pt x="f2" y="f4"/>
                  </a:cubicBezTo>
                  <a:lnTo>
                    <a:pt x="f20" y="f4"/>
                  </a:lnTo>
                  <a:cubicBezTo>
                    <a:pt x="f21" y="f4"/>
                    <a:pt x="f3" y="f22"/>
                    <a:pt x="f3" y="f14"/>
                  </a:cubicBezTo>
                  <a:lnTo>
                    <a:pt x="f3" y="f23"/>
                  </a:lnTo>
                  <a:cubicBezTo>
                    <a:pt x="f3" y="f17"/>
                    <a:pt x="f24" y="f6"/>
                    <a:pt x="f20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049;p67">
              <a:extLst>
                <a:ext uri="{FF2B5EF4-FFF2-40B4-BE49-F238E27FC236}">
                  <a16:creationId xmlns:a16="http://schemas.microsoft.com/office/drawing/2014/main" id="{0FB5538A-0118-89B7-A07A-95CC55DA3A72}"/>
                </a:ext>
              </a:extLst>
            </p:cNvPr>
            <p:cNvSpPr/>
            <p:nvPr/>
          </p:nvSpPr>
          <p:spPr>
            <a:xfrm>
              <a:off x="8310743" y="1867735"/>
              <a:ext cx="113349" cy="3368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0303"/>
                <a:gd name="f5" fmla="val 1"/>
                <a:gd name="f6" fmla="val 9105"/>
                <a:gd name="f7" fmla="val 1166"/>
                <a:gd name="f8" fmla="val 9200"/>
                <a:gd name="f9" fmla="val 2489"/>
                <a:gd name="f10" fmla="val 9578"/>
                <a:gd name="f11" fmla="val 3466"/>
                <a:gd name="f12" fmla="val 10302"/>
                <a:gd name="f13" fmla="val 1197"/>
                <a:gd name="f14" fmla="val 473"/>
                <a:gd name="f15" fmla="val 1229"/>
                <a:gd name="f16" fmla="val 95"/>
                <a:gd name="f17" fmla="*/ f0 1 3467"/>
                <a:gd name="f18" fmla="*/ f1 1 10303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3467"/>
                <a:gd name="f25" fmla="*/ f22 1 10303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3467" h="10303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10"/>
                    <a:pt x="f11" y="f12"/>
                  </a:cubicBezTo>
                  <a:lnTo>
                    <a:pt x="f11" y="f13"/>
                  </a:lnTo>
                  <a:cubicBezTo>
                    <a:pt x="f9" y="f14"/>
                    <a:pt x="f15" y="f16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050;p67">
              <a:extLst>
                <a:ext uri="{FF2B5EF4-FFF2-40B4-BE49-F238E27FC236}">
                  <a16:creationId xmlns:a16="http://schemas.microsoft.com/office/drawing/2014/main" id="{86B3D93C-8693-3F04-26D7-C6550461BFBD}"/>
                </a:ext>
              </a:extLst>
            </p:cNvPr>
            <p:cNvSpPr/>
            <p:nvPr/>
          </p:nvSpPr>
          <p:spPr>
            <a:xfrm>
              <a:off x="8450829" y="1867735"/>
              <a:ext cx="113312" cy="3368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0303"/>
                <a:gd name="f5" fmla="val 2300"/>
                <a:gd name="f6" fmla="val 95"/>
                <a:gd name="f7" fmla="val 977"/>
                <a:gd name="f8" fmla="val 473"/>
                <a:gd name="f9" fmla="val 1197"/>
                <a:gd name="f10" fmla="val 10302"/>
                <a:gd name="f11" fmla="val 9578"/>
                <a:gd name="f12" fmla="val 2237"/>
                <a:gd name="f13" fmla="val 9200"/>
                <a:gd name="f14" fmla="val 9105"/>
                <a:gd name="f15" fmla="*/ f0 1 3466"/>
                <a:gd name="f16" fmla="*/ f1 1 10303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3466"/>
                <a:gd name="f23" fmla="*/ f20 1 10303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3466" h="10303">
                  <a:moveTo>
                    <a:pt x="f3" y="f2"/>
                  </a:moveTo>
                  <a:cubicBezTo>
                    <a:pt x="f5" y="f6"/>
                    <a:pt x="f7" y="f8"/>
                    <a:pt x="f2" y="f9"/>
                  </a:cubicBezTo>
                  <a:lnTo>
                    <a:pt x="f2" y="f10"/>
                  </a:lnTo>
                  <a:cubicBezTo>
                    <a:pt x="f7" y="f11"/>
                    <a:pt x="f12" y="f13"/>
                    <a:pt x="f3" y="f14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051;p67">
              <a:extLst>
                <a:ext uri="{FF2B5EF4-FFF2-40B4-BE49-F238E27FC236}">
                  <a16:creationId xmlns:a16="http://schemas.microsoft.com/office/drawing/2014/main" id="{D808C122-3373-FD12-C925-0424B989117B}"/>
                </a:ext>
              </a:extLst>
            </p:cNvPr>
            <p:cNvSpPr/>
            <p:nvPr/>
          </p:nvSpPr>
          <p:spPr>
            <a:xfrm>
              <a:off x="8230413" y="1921291"/>
              <a:ext cx="206032" cy="3244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02"/>
                <a:gd name="f4" fmla="val 9925"/>
                <a:gd name="f5" fmla="val 1229"/>
                <a:gd name="f6" fmla="val 1"/>
                <a:gd name="f7" fmla="val 567"/>
                <a:gd name="f8" fmla="val 536"/>
                <a:gd name="f9" fmla="val 1198"/>
                <a:gd name="f10" fmla="val 8664"/>
                <a:gd name="f11" fmla="val 32"/>
                <a:gd name="f12" fmla="val 9357"/>
                <a:gd name="f13" fmla="val 6301"/>
                <a:gd name="f14" fmla="val 6112"/>
                <a:gd name="f15" fmla="val 5766"/>
                <a:gd name="f16" fmla="val 9609"/>
                <a:gd name="f17" fmla="val 5608"/>
                <a:gd name="f18" fmla="val 9452"/>
                <a:gd name="f19" fmla="val 4631"/>
                <a:gd name="f20" fmla="val 3277"/>
                <a:gd name="f21" fmla="val 8255"/>
                <a:gd name="f22" fmla="val 2048"/>
                <a:gd name="f23" fmla="val 1828"/>
                <a:gd name="f24" fmla="val 1638"/>
                <a:gd name="f25" fmla="val 8066"/>
                <a:gd name="f26" fmla="val 7877"/>
                <a:gd name="f27" fmla="*/ f0 1 6302"/>
                <a:gd name="f28" fmla="*/ f1 1 9925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6302"/>
                <a:gd name="f35" fmla="*/ f32 1 9925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6302" h="9925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7" y="f4"/>
                    <a:pt x="f5" y="f4"/>
                  </a:cubicBezTo>
                  <a:lnTo>
                    <a:pt x="f13" y="f4"/>
                  </a:lnTo>
                  <a:cubicBezTo>
                    <a:pt x="f14" y="f4"/>
                    <a:pt x="f15" y="f16"/>
                    <a:pt x="f17" y="f18"/>
                  </a:cubicBezTo>
                  <a:cubicBezTo>
                    <a:pt x="f19" y="f10"/>
                    <a:pt x="f20" y="f21"/>
                    <a:pt x="f22" y="f21"/>
                  </a:cubicBezTo>
                  <a:cubicBezTo>
                    <a:pt x="f23" y="f21"/>
                    <a:pt x="f24" y="f25"/>
                    <a:pt x="f24" y="f26"/>
                  </a:cubicBezTo>
                  <a:lnTo>
                    <a:pt x="f24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3" name="Google Shape;6072;p67">
            <a:extLst>
              <a:ext uri="{FF2B5EF4-FFF2-40B4-BE49-F238E27FC236}">
                <a16:creationId xmlns:a16="http://schemas.microsoft.com/office/drawing/2014/main" id="{285163BF-183F-CFDF-708E-6879232282B3}"/>
              </a:ext>
            </a:extLst>
          </p:cNvPr>
          <p:cNvGrpSpPr/>
          <p:nvPr/>
        </p:nvGrpSpPr>
        <p:grpSpPr>
          <a:xfrm>
            <a:off x="5776493" y="1872352"/>
            <a:ext cx="415128" cy="414872"/>
            <a:chOff x="5776493" y="1872352"/>
            <a:chExt cx="415128" cy="414872"/>
          </a:xfrm>
        </p:grpSpPr>
        <p:sp>
          <p:nvSpPr>
            <p:cNvPr id="94" name="Google Shape;6073;p67">
              <a:extLst>
                <a:ext uri="{FF2B5EF4-FFF2-40B4-BE49-F238E27FC236}">
                  <a16:creationId xmlns:a16="http://schemas.microsoft.com/office/drawing/2014/main" id="{D70C20C5-1EB2-0C54-514F-D5F9DBA65E15}"/>
                </a:ext>
              </a:extLst>
            </p:cNvPr>
            <p:cNvSpPr/>
            <p:nvPr/>
          </p:nvSpPr>
          <p:spPr>
            <a:xfrm>
              <a:off x="5776493" y="1946263"/>
              <a:ext cx="54626" cy="3213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9830"/>
                <a:gd name="f5" fmla="val 1"/>
                <a:gd name="f6" fmla="val 8192"/>
                <a:gd name="f7" fmla="val 1639"/>
                <a:gd name="f8" fmla="*/ f0 1 1670"/>
                <a:gd name="f9" fmla="*/ f1 1 9830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1670"/>
                <a:gd name="f16" fmla="*/ f13 1 9830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670" h="9830">
                  <a:moveTo>
                    <a:pt x="f5" y="f2"/>
                  </a:moveTo>
                  <a:lnTo>
                    <a:pt x="f5" y="f4"/>
                  </a:lnTo>
                  <a:lnTo>
                    <a:pt x="f3" y="f6"/>
                  </a:lnTo>
                  <a:lnTo>
                    <a:pt x="f3" y="f7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5" name="Google Shape;6074;p67">
              <a:extLst>
                <a:ext uri="{FF2B5EF4-FFF2-40B4-BE49-F238E27FC236}">
                  <a16:creationId xmlns:a16="http://schemas.microsoft.com/office/drawing/2014/main" id="{C15FF0F1-391E-82C1-1CAB-84C67158B980}"/>
                </a:ext>
              </a:extLst>
            </p:cNvPr>
            <p:cNvSpPr/>
            <p:nvPr/>
          </p:nvSpPr>
          <p:spPr>
            <a:xfrm>
              <a:off x="6136995" y="1946263"/>
              <a:ext cx="54626" cy="3213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9830"/>
                <a:gd name="f5" fmla="val 1639"/>
                <a:gd name="f6" fmla="val 8192"/>
                <a:gd name="f7" fmla="*/ f0 1 1670"/>
                <a:gd name="f8" fmla="*/ f1 1 9830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1670"/>
                <a:gd name="f15" fmla="*/ f12 1 9830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1670" h="9830">
                  <a:moveTo>
                    <a:pt x="f3" y="f2"/>
                  </a:moveTo>
                  <a:lnTo>
                    <a:pt x="f2" y="f5"/>
                  </a:lnTo>
                  <a:lnTo>
                    <a:pt x="f2" y="f6"/>
                  </a:lnTo>
                  <a:lnTo>
                    <a:pt x="f3" y="f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075;p67">
              <a:extLst>
                <a:ext uri="{FF2B5EF4-FFF2-40B4-BE49-F238E27FC236}">
                  <a16:creationId xmlns:a16="http://schemas.microsoft.com/office/drawing/2014/main" id="{23A530ED-A059-9773-93F4-233707E86F4F}"/>
                </a:ext>
              </a:extLst>
            </p:cNvPr>
            <p:cNvSpPr/>
            <p:nvPr/>
          </p:nvSpPr>
          <p:spPr>
            <a:xfrm>
              <a:off x="5857865" y="2008058"/>
              <a:ext cx="252392" cy="1977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19"/>
                <a:gd name="f4" fmla="val 6050"/>
                <a:gd name="f5" fmla="val 1"/>
                <a:gd name="f6" fmla="val 3592"/>
                <a:gd name="f7" fmla="val 4821"/>
                <a:gd name="f8" fmla="val 4600"/>
                <a:gd name="f9" fmla="val 3781"/>
                <a:gd name="f10" fmla="val 4411"/>
                <a:gd name="f11" fmla="val 4002"/>
                <a:gd name="f12" fmla="val 6491"/>
                <a:gd name="f13" fmla="val 6743"/>
                <a:gd name="f14" fmla="val 6932"/>
                <a:gd name="f15" fmla="*/ f0 1 7719"/>
                <a:gd name="f16" fmla="*/ f1 1 6050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7719"/>
                <a:gd name="f23" fmla="*/ f20 1 6050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7719" h="6050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7"/>
                  </a:lnTo>
                  <a:cubicBezTo>
                    <a:pt x="f6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076;p67">
              <a:extLst>
                <a:ext uri="{FF2B5EF4-FFF2-40B4-BE49-F238E27FC236}">
                  <a16:creationId xmlns:a16="http://schemas.microsoft.com/office/drawing/2014/main" id="{C0BD6761-6D28-5D8C-9E8A-EDF5DFF252E9}"/>
                </a:ext>
              </a:extLst>
            </p:cNvPr>
            <p:cNvSpPr/>
            <p:nvPr/>
          </p:nvSpPr>
          <p:spPr>
            <a:xfrm>
              <a:off x="5796070" y="2233641"/>
              <a:ext cx="375964" cy="535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00"/>
                <a:gd name="f4" fmla="val 1639"/>
                <a:gd name="f5" fmla="val 1638"/>
                <a:gd name="f6" fmla="val 9830"/>
                <a:gd name="f7" fmla="*/ f0 1 11500"/>
                <a:gd name="f8" fmla="*/ f1 1 163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11500"/>
                <a:gd name="f15" fmla="*/ f12 1 163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11500" h="1639">
                  <a:moveTo>
                    <a:pt x="f4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6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077;p67">
              <a:extLst>
                <a:ext uri="{FF2B5EF4-FFF2-40B4-BE49-F238E27FC236}">
                  <a16:creationId xmlns:a16="http://schemas.microsoft.com/office/drawing/2014/main" id="{CCE99AFD-35D0-7EFD-892C-4ACC6E471F3C}"/>
                </a:ext>
              </a:extLst>
            </p:cNvPr>
            <p:cNvSpPr/>
            <p:nvPr/>
          </p:nvSpPr>
          <p:spPr>
            <a:xfrm>
              <a:off x="5795028" y="1872352"/>
              <a:ext cx="377016" cy="1089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32"/>
                <a:gd name="f4" fmla="val 3332"/>
                <a:gd name="f5" fmla="val 5798"/>
                <a:gd name="f6" fmla="val 1033"/>
                <a:gd name="f7" fmla="val 6459"/>
                <a:gd name="f8" fmla="val 1694"/>
                <a:gd name="f9" fmla="val 5136"/>
                <a:gd name="f10" fmla="val 5750"/>
                <a:gd name="f11" fmla="val 1"/>
                <a:gd name="f12" fmla="val 5640"/>
                <a:gd name="f13" fmla="val 5530"/>
                <a:gd name="f14" fmla="val 40"/>
                <a:gd name="f15" fmla="val 5451"/>
                <a:gd name="f16" fmla="val 119"/>
                <a:gd name="f17" fmla="val 3939"/>
                <a:gd name="f18" fmla="val 1663"/>
                <a:gd name="f19" fmla="val 1639"/>
                <a:gd name="f20" fmla="val 9862"/>
                <a:gd name="f21" fmla="val 7593"/>
                <a:gd name="f22" fmla="val 6050"/>
                <a:gd name="f23" fmla="val 5971"/>
                <a:gd name="f24" fmla="val 5861"/>
                <a:gd name="f25" fmla="*/ f0 1 11532"/>
                <a:gd name="f26" fmla="*/ f1 1 3332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1532"/>
                <a:gd name="f33" fmla="*/ f30 1 3332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1532" h="3332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11"/>
                  </a:moveTo>
                  <a:cubicBezTo>
                    <a:pt x="f12" y="f11"/>
                    <a:pt x="f13" y="f14"/>
                    <a:pt x="f15" y="f16"/>
                  </a:cubicBezTo>
                  <a:lnTo>
                    <a:pt x="f17" y="f18"/>
                  </a:lnTo>
                  <a:lnTo>
                    <a:pt x="f11" y="f18"/>
                  </a:lnTo>
                  <a:lnTo>
                    <a:pt x="f19" y="f4"/>
                  </a:lnTo>
                  <a:lnTo>
                    <a:pt x="f20" y="f4"/>
                  </a:lnTo>
                  <a:lnTo>
                    <a:pt x="f3" y="f18"/>
                  </a:lnTo>
                  <a:lnTo>
                    <a:pt x="f21" y="f18"/>
                  </a:lnTo>
                  <a:lnTo>
                    <a:pt x="f22" y="f16"/>
                  </a:lnTo>
                  <a:cubicBezTo>
                    <a:pt x="f23" y="f14"/>
                    <a:pt x="f24" y="f11"/>
                    <a:pt x="f10" y="f11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6107;p67">
            <a:extLst>
              <a:ext uri="{FF2B5EF4-FFF2-40B4-BE49-F238E27FC236}">
                <a16:creationId xmlns:a16="http://schemas.microsoft.com/office/drawing/2014/main" id="{5C769E67-BAAF-ADAA-604C-E67F5BF9ADD9}"/>
              </a:ext>
            </a:extLst>
          </p:cNvPr>
          <p:cNvGrpSpPr/>
          <p:nvPr/>
        </p:nvGrpSpPr>
        <p:grpSpPr>
          <a:xfrm>
            <a:off x="6397014" y="1856360"/>
            <a:ext cx="418200" cy="413070"/>
            <a:chOff x="6397014" y="1856360"/>
            <a:chExt cx="418200" cy="413070"/>
          </a:xfrm>
        </p:grpSpPr>
        <p:sp>
          <p:nvSpPr>
            <p:cNvPr id="100" name="Google Shape;6108;p67">
              <a:extLst>
                <a:ext uri="{FF2B5EF4-FFF2-40B4-BE49-F238E27FC236}">
                  <a16:creationId xmlns:a16="http://schemas.microsoft.com/office/drawing/2014/main" id="{979D295B-5D9C-5863-10F3-ACA8CC2CDB95}"/>
                </a:ext>
              </a:extLst>
            </p:cNvPr>
            <p:cNvSpPr/>
            <p:nvPr/>
          </p:nvSpPr>
          <p:spPr>
            <a:xfrm>
              <a:off x="6397014" y="2011652"/>
              <a:ext cx="260631" cy="2577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71"/>
                <a:gd name="f4" fmla="val 7885"/>
                <a:gd name="f5" fmla="val 3245"/>
                <a:gd name="f6" fmla="val 473"/>
                <a:gd name="f7" fmla="val 2804"/>
                <a:gd name="f8" fmla="val 3277"/>
                <a:gd name="f9" fmla="val 4064"/>
                <a:gd name="f10" fmla="val 4568"/>
                <a:gd name="f11" fmla="val 3403"/>
                <a:gd name="f12" fmla="val 7530"/>
                <a:gd name="f13" fmla="val 3639"/>
                <a:gd name="f14" fmla="val 7766"/>
                <a:gd name="f15" fmla="val 3954"/>
                <a:gd name="f16" fmla="val 7884"/>
                <a:gd name="f17" fmla="val 4277"/>
                <a:gd name="f18" fmla="val 4600"/>
                <a:gd name="f19" fmla="val 4931"/>
                <a:gd name="f20" fmla="val 5199"/>
                <a:gd name="f21" fmla="val 4726"/>
                <a:gd name="f22" fmla="*/ f0 1 7971"/>
                <a:gd name="f23" fmla="*/ f1 1 788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7971"/>
                <a:gd name="f30" fmla="*/ f27 1 788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7971" h="7885">
                  <a:moveTo>
                    <a:pt x="f5" y="f2"/>
                  </a:moveTo>
                  <a:lnTo>
                    <a:pt x="f6" y="f7"/>
                  </a:lnTo>
                  <a:cubicBezTo>
                    <a:pt x="f2" y="f8"/>
                    <a:pt x="f2" y="f9"/>
                    <a:pt x="f6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14"/>
                    <a:pt x="f20" y="f12"/>
                  </a:cubicBezTo>
                  <a:lnTo>
                    <a:pt x="f3" y="f21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6109;p67">
              <a:extLst>
                <a:ext uri="{FF2B5EF4-FFF2-40B4-BE49-F238E27FC236}">
                  <a16:creationId xmlns:a16="http://schemas.microsoft.com/office/drawing/2014/main" id="{39291F88-873C-03D0-EC68-5BC96DD0551F}"/>
                </a:ext>
              </a:extLst>
            </p:cNvPr>
            <p:cNvSpPr/>
            <p:nvPr/>
          </p:nvSpPr>
          <p:spPr>
            <a:xfrm>
              <a:off x="6521637" y="1856360"/>
              <a:ext cx="293577" cy="2902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80"/>
                <a:gd name="f4" fmla="val 8878"/>
                <a:gd name="f5" fmla="val 4395"/>
                <a:gd name="f6" fmla="val 1"/>
                <a:gd name="f7" fmla="val 4285"/>
                <a:gd name="f8" fmla="val 4175"/>
                <a:gd name="f9" fmla="val 40"/>
                <a:gd name="f10" fmla="val 4096"/>
                <a:gd name="f11" fmla="val 119"/>
                <a:gd name="f12" fmla="val 4152"/>
                <a:gd name="f13" fmla="val 4726"/>
                <a:gd name="f14" fmla="val 8877"/>
                <a:gd name="f15" fmla="val 8822"/>
                <a:gd name="f16" fmla="val 4845"/>
                <a:gd name="f17" fmla="val 8979"/>
                <a:gd name="f18" fmla="val 4687"/>
                <a:gd name="f19" fmla="val 4404"/>
                <a:gd name="f20" fmla="val 4246"/>
                <a:gd name="f21" fmla="val 4695"/>
                <a:gd name="f22" fmla="val 4616"/>
                <a:gd name="f23" fmla="val 4506"/>
                <a:gd name="f24" fmla="*/ f0 1 8980"/>
                <a:gd name="f25" fmla="*/ f1 1 8878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8980"/>
                <a:gd name="f32" fmla="*/ f29 1 8878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8980" h="88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17" y="f19"/>
                    <a:pt x="f15" y="f20"/>
                  </a:cubicBezTo>
                  <a:lnTo>
                    <a:pt x="f21" y="f11"/>
                  </a:ln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2" name="Google Shape;5593;p66">
            <a:extLst>
              <a:ext uri="{FF2B5EF4-FFF2-40B4-BE49-F238E27FC236}">
                <a16:creationId xmlns:a16="http://schemas.microsoft.com/office/drawing/2014/main" id="{258D612D-6F99-80E4-FBD5-70549229C01C}"/>
              </a:ext>
            </a:extLst>
          </p:cNvPr>
          <p:cNvGrpSpPr/>
          <p:nvPr/>
        </p:nvGrpSpPr>
        <p:grpSpPr>
          <a:xfrm>
            <a:off x="3885541" y="2599748"/>
            <a:ext cx="501822" cy="501823"/>
            <a:chOff x="3885541" y="2599748"/>
            <a:chExt cx="501822" cy="501823"/>
          </a:xfrm>
        </p:grpSpPr>
        <p:sp>
          <p:nvSpPr>
            <p:cNvPr id="103" name="Google Shape;5594;p66">
              <a:extLst>
                <a:ext uri="{FF2B5EF4-FFF2-40B4-BE49-F238E27FC236}">
                  <a16:creationId xmlns:a16="http://schemas.microsoft.com/office/drawing/2014/main" id="{A5FADF7E-E969-A195-38DC-58BA6DBDBD36}"/>
                </a:ext>
              </a:extLst>
            </p:cNvPr>
            <p:cNvSpPr/>
            <p:nvPr/>
          </p:nvSpPr>
          <p:spPr>
            <a:xfrm>
              <a:off x="4033491" y="2924205"/>
              <a:ext cx="205822" cy="1773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04"/>
                <a:gd name="f4" fmla="val 6812"/>
                <a:gd name="f5" fmla="val 6213"/>
                <a:gd name="f6" fmla="val 1129"/>
                <a:gd name="f7" fmla="val 6523"/>
                <a:gd name="f8" fmla="val 6776"/>
                <a:gd name="f9" fmla="val 1379"/>
                <a:gd name="f10" fmla="val 1693"/>
                <a:gd name="f11" fmla="val 2006"/>
                <a:gd name="f12" fmla="val 2259"/>
                <a:gd name="f13" fmla="val 1696"/>
                <a:gd name="f14" fmla="val 1383"/>
                <a:gd name="f15" fmla="val 1130"/>
                <a:gd name="f16" fmla="val 3388"/>
                <a:gd name="f17" fmla="val 3638"/>
                <a:gd name="f18" fmla="val 3951"/>
                <a:gd name="f19" fmla="val 4264"/>
                <a:gd name="f20" fmla="val 4517"/>
                <a:gd name="f21" fmla="val 6249"/>
                <a:gd name="f22" fmla="val 6559"/>
                <a:gd name="f23" fmla="val 253"/>
                <a:gd name="f24" fmla="val 567"/>
                <a:gd name="f25" fmla="val 7342"/>
                <a:gd name="f26" fmla="val 7652"/>
                <a:gd name="f27" fmla="val 7905"/>
                <a:gd name="f28" fmla="*/ f0 1 7904"/>
                <a:gd name="f29" fmla="*/ f1 1 6812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7904"/>
                <a:gd name="f36" fmla="*/ f33 1 6812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7904" h="681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2" y="f2"/>
                  </a:moveTo>
                  <a:lnTo>
                    <a:pt x="f2" y="f21"/>
                  </a:lnTo>
                  <a:cubicBezTo>
                    <a:pt x="f2" y="f22"/>
                    <a:pt x="f23" y="f4"/>
                    <a:pt x="f24" y="f4"/>
                  </a:cubicBezTo>
                  <a:lnTo>
                    <a:pt x="f25" y="f4"/>
                  </a:lnTo>
                  <a:cubicBezTo>
                    <a:pt x="f26" y="f4"/>
                    <a:pt x="f27" y="f22"/>
                    <a:pt x="f27" y="f21"/>
                  </a:cubicBezTo>
                  <a:lnTo>
                    <a:pt x="f27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4" name="Google Shape;5595;p66">
              <a:extLst>
                <a:ext uri="{FF2B5EF4-FFF2-40B4-BE49-F238E27FC236}">
                  <a16:creationId xmlns:a16="http://schemas.microsoft.com/office/drawing/2014/main" id="{51E91ACB-205D-7908-1550-FDABF0AF14EE}"/>
                </a:ext>
              </a:extLst>
            </p:cNvPr>
            <p:cNvSpPr/>
            <p:nvPr/>
          </p:nvSpPr>
          <p:spPr>
            <a:xfrm>
              <a:off x="3885541" y="2599748"/>
              <a:ext cx="501822" cy="4126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5849"/>
                <a:gd name="f5" fmla="val 4553"/>
                <a:gd name="f6" fmla="val 4518"/>
                <a:gd name="f7" fmla="val 5686"/>
                <a:gd name="f8" fmla="val 3424"/>
                <a:gd name="f9" fmla="val 4948"/>
                <a:gd name="f10" fmla="val 4710"/>
                <a:gd name="f11" fmla="val 3617"/>
                <a:gd name="f12" fmla="val 3852"/>
                <a:gd name="f13" fmla="val 15418"/>
                <a:gd name="f14" fmla="val 15653"/>
                <a:gd name="f15" fmla="val 15845"/>
                <a:gd name="f16" fmla="val 14716"/>
                <a:gd name="f17" fmla="val 10199"/>
                <a:gd name="f18" fmla="val 1130"/>
                <a:gd name="f19" fmla="val 3954"/>
                <a:gd name="f20" fmla="val 4265"/>
                <a:gd name="f21" fmla="val 10452"/>
                <a:gd name="f22" fmla="val 10765"/>
                <a:gd name="f23" fmla="val 13587"/>
                <a:gd name="f24" fmla="val 6815"/>
                <a:gd name="f25" fmla="val 5682"/>
                <a:gd name="f26" fmla="val 16412"/>
                <a:gd name="f27" fmla="val 9074"/>
                <a:gd name="f28" fmla="val 16722"/>
                <a:gd name="f29" fmla="val 16975"/>
                <a:gd name="f30" fmla="val 9324"/>
                <a:gd name="f31" fmla="val 9637"/>
                <a:gd name="f32" fmla="val 9950"/>
                <a:gd name="f33" fmla="val 10203"/>
                <a:gd name="f34" fmla="val 15282"/>
                <a:gd name="f35" fmla="val 14969"/>
                <a:gd name="f36" fmla="val 10782"/>
                <a:gd name="f37" fmla="val 1"/>
                <a:gd name="f38" fmla="val 10776"/>
                <a:gd name="f39" fmla="val 10771"/>
                <a:gd name="f40" fmla="val 5119"/>
                <a:gd name="f41" fmla="val 4806"/>
                <a:gd name="f42" fmla="val 254"/>
                <a:gd name="f43" fmla="val 567"/>
                <a:gd name="f44" fmla="val 3388"/>
                <a:gd name="f45" fmla="val 2993"/>
                <a:gd name="f46" fmla="val 2295"/>
                <a:gd name="f47" fmla="val 4087"/>
                <a:gd name="f48" fmla="val 1693"/>
                <a:gd name="f49" fmla="val 756"/>
                <a:gd name="f50" fmla="val 6442"/>
                <a:gd name="f51" fmla="val 7378"/>
                <a:gd name="f52" fmla="val 14154"/>
                <a:gd name="f53" fmla="val 15090"/>
                <a:gd name="f54" fmla="val 15846"/>
                <a:gd name="f55" fmla="val 12461"/>
                <a:gd name="f56" fmla="val 3990"/>
                <a:gd name="f57" fmla="val 3677"/>
                <a:gd name="f58" fmla="val 12208"/>
                <a:gd name="f59" fmla="val 11895"/>
                <a:gd name="f60" fmla="val 11582"/>
                <a:gd name="f61" fmla="val 11332"/>
                <a:gd name="f62" fmla="val 15593"/>
                <a:gd name="f63" fmla="val 17541"/>
                <a:gd name="f64" fmla="val 18474"/>
                <a:gd name="f65" fmla="val 19272"/>
                <a:gd name="f66" fmla="val 15087"/>
                <a:gd name="f67" fmla="val 6445"/>
                <a:gd name="f68" fmla="val 16276"/>
                <a:gd name="f69" fmla="val 14385"/>
                <a:gd name="f70" fmla="val 11026"/>
                <a:gd name="f71" fmla="val 30"/>
                <a:gd name="f72" fmla="val 11079"/>
                <a:gd name="f73" fmla="*/ f0 1 19273"/>
                <a:gd name="f74" fmla="*/ f1 1 15849"/>
                <a:gd name="f75" fmla="val f2"/>
                <a:gd name="f76" fmla="val f3"/>
                <a:gd name="f77" fmla="val f4"/>
                <a:gd name="f78" fmla="+- f77 0 f75"/>
                <a:gd name="f79" fmla="+- f76 0 f75"/>
                <a:gd name="f80" fmla="*/ f79 1 19273"/>
                <a:gd name="f81" fmla="*/ f78 1 15849"/>
                <a:gd name="f82" fmla="*/ f75 1 f80"/>
                <a:gd name="f83" fmla="*/ f76 1 f80"/>
                <a:gd name="f84" fmla="*/ f75 1 f81"/>
                <a:gd name="f85" fmla="*/ f77 1 f81"/>
                <a:gd name="f86" fmla="*/ f82 f73 1"/>
                <a:gd name="f87" fmla="*/ f83 f73 1"/>
                <a:gd name="f88" fmla="*/ f85 f74 1"/>
                <a:gd name="f89" fmla="*/ f84 f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6" t="f89" r="f87" b="f88"/>
              <a:pathLst>
                <a:path w="19273" h="15849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9"/>
                  </a:lnTo>
                  <a:cubicBezTo>
                    <a:pt x="f8" y="f10"/>
                    <a:pt x="f11" y="f6"/>
                    <a:pt x="f12" y="f6"/>
                  </a:cubicBezTo>
                  <a:close/>
                  <a:moveTo>
                    <a:pt x="f13" y="f6"/>
                  </a:moveTo>
                  <a:cubicBezTo>
                    <a:pt x="f14" y="f6"/>
                    <a:pt x="f15" y="f10"/>
                    <a:pt x="f15" y="f9"/>
                  </a:cubicBezTo>
                  <a:lnTo>
                    <a:pt x="f15" y="f7"/>
                  </a:lnTo>
                  <a:lnTo>
                    <a:pt x="f16" y="f7"/>
                  </a:lnTo>
                  <a:lnTo>
                    <a:pt x="f16" y="f6"/>
                  </a:lnTo>
                  <a:close/>
                  <a:moveTo>
                    <a:pt x="f17" y="f18"/>
                  </a:moveTo>
                  <a:lnTo>
                    <a:pt x="f17" y="f19"/>
                  </a:lnTo>
                  <a:cubicBezTo>
                    <a:pt x="f17" y="f20"/>
                    <a:pt x="f21" y="f6"/>
                    <a:pt x="f22" y="f6"/>
                  </a:cubicBezTo>
                  <a:lnTo>
                    <a:pt x="f23" y="f6"/>
                  </a:lnTo>
                  <a:lnTo>
                    <a:pt x="f23" y="f24"/>
                  </a:lnTo>
                  <a:lnTo>
                    <a:pt x="f25" y="f24"/>
                  </a:lnTo>
                  <a:lnTo>
                    <a:pt x="f25" y="f18"/>
                  </a:lnTo>
                  <a:close/>
                  <a:moveTo>
                    <a:pt x="f26" y="f27"/>
                  </a:moveTo>
                  <a:cubicBezTo>
                    <a:pt x="f28" y="f27"/>
                    <a:pt x="f29" y="f30"/>
                    <a:pt x="f29" y="f31"/>
                  </a:cubicBezTo>
                  <a:cubicBezTo>
                    <a:pt x="f29" y="f32"/>
                    <a:pt x="f28" y="f33"/>
                    <a:pt x="f26" y="f33"/>
                  </a:cubicBezTo>
                  <a:lnTo>
                    <a:pt x="f34" y="f33"/>
                  </a:lnTo>
                  <a:cubicBezTo>
                    <a:pt x="f35" y="f33"/>
                    <a:pt x="f16" y="f32"/>
                    <a:pt x="f16" y="f31"/>
                  </a:cubicBezTo>
                  <a:cubicBezTo>
                    <a:pt x="f16" y="f30"/>
                    <a:pt x="f35" y="f27"/>
                    <a:pt x="f34" y="f27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37"/>
                    <a:pt x="f22" y="f37"/>
                  </a:cubicBezTo>
                  <a:lnTo>
                    <a:pt x="f40" y="f37"/>
                  </a:lnTo>
                  <a:cubicBezTo>
                    <a:pt x="f41" y="f37"/>
                    <a:pt x="f5" y="f42"/>
                    <a:pt x="f5" y="f43"/>
                  </a:cubicBezTo>
                  <a:lnTo>
                    <a:pt x="f5" y="f44"/>
                  </a:lnTo>
                  <a:lnTo>
                    <a:pt x="f12" y="f44"/>
                  </a:lnTo>
                  <a:cubicBezTo>
                    <a:pt x="f45" y="f44"/>
                    <a:pt x="f46" y="f47"/>
                    <a:pt x="f46" y="f9"/>
                  </a:cubicBezTo>
                  <a:lnTo>
                    <a:pt x="f46" y="f7"/>
                  </a:lnTo>
                  <a:lnTo>
                    <a:pt x="f48" y="f7"/>
                  </a:lnTo>
                  <a:cubicBezTo>
                    <a:pt x="f49" y="f7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49" y="f54"/>
                    <a:pt x="f48" y="f4"/>
                  </a:cubicBezTo>
                  <a:lnTo>
                    <a:pt x="f5" y="f4"/>
                  </a:lnTo>
                  <a:lnTo>
                    <a:pt x="f5" y="f55"/>
                  </a:lnTo>
                  <a:lnTo>
                    <a:pt x="f56" y="f55"/>
                  </a:lnTo>
                  <a:cubicBezTo>
                    <a:pt x="f57" y="f55"/>
                    <a:pt x="f8" y="f58"/>
                    <a:pt x="f8" y="f59"/>
                  </a:cubicBezTo>
                  <a:cubicBezTo>
                    <a:pt x="f8" y="f60"/>
                    <a:pt x="f57" y="f61"/>
                    <a:pt x="f56" y="f61"/>
                  </a:cubicBezTo>
                  <a:lnTo>
                    <a:pt x="f34" y="f61"/>
                  </a:lnTo>
                  <a:cubicBezTo>
                    <a:pt x="f62" y="f61"/>
                    <a:pt x="f15" y="f60"/>
                    <a:pt x="f15" y="f59"/>
                  </a:cubicBezTo>
                  <a:cubicBezTo>
                    <a:pt x="f15" y="f58"/>
                    <a:pt x="f62" y="f55"/>
                    <a:pt x="f34" y="f55"/>
                  </a:cubicBezTo>
                  <a:lnTo>
                    <a:pt x="f16" y="f55"/>
                  </a:lnTo>
                  <a:lnTo>
                    <a:pt x="f16" y="f4"/>
                  </a:lnTo>
                  <a:lnTo>
                    <a:pt x="f63" y="f4"/>
                  </a:lnTo>
                  <a:cubicBezTo>
                    <a:pt x="f64" y="f4"/>
                    <a:pt x="f65" y="f66"/>
                    <a:pt x="f65" y="f52"/>
                  </a:cubicBezTo>
                  <a:lnTo>
                    <a:pt x="f65" y="f51"/>
                  </a:lnTo>
                  <a:cubicBezTo>
                    <a:pt x="f65" y="f67"/>
                    <a:pt x="f64" y="f7"/>
                    <a:pt x="f63" y="f7"/>
                  </a:cubicBezTo>
                  <a:lnTo>
                    <a:pt x="f29" y="f7"/>
                  </a:lnTo>
                  <a:lnTo>
                    <a:pt x="f29" y="f9"/>
                  </a:lnTo>
                  <a:cubicBezTo>
                    <a:pt x="f29" y="f47"/>
                    <a:pt x="f68" y="f44"/>
                    <a:pt x="f13" y="f44"/>
                  </a:cubicBezTo>
                  <a:lnTo>
                    <a:pt x="f69" y="f44"/>
                  </a:lnTo>
                  <a:cubicBezTo>
                    <a:pt x="f70" y="f71"/>
                    <a:pt x="f72" y="f37"/>
                    <a:pt x="f36" y="f3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5" name="Google Shape;5596;p66">
            <a:extLst>
              <a:ext uri="{FF2B5EF4-FFF2-40B4-BE49-F238E27FC236}">
                <a16:creationId xmlns:a16="http://schemas.microsoft.com/office/drawing/2014/main" id="{B67E5D68-C7F7-A30B-693C-C93349FB7E18}"/>
              </a:ext>
            </a:extLst>
          </p:cNvPr>
          <p:cNvGrpSpPr/>
          <p:nvPr/>
        </p:nvGrpSpPr>
        <p:grpSpPr>
          <a:xfrm>
            <a:off x="5180761" y="2670651"/>
            <a:ext cx="395020" cy="395021"/>
            <a:chOff x="5180761" y="2670651"/>
            <a:chExt cx="395020" cy="395021"/>
          </a:xfrm>
        </p:grpSpPr>
        <p:sp>
          <p:nvSpPr>
            <p:cNvPr id="106" name="Google Shape;5597;p66">
              <a:extLst>
                <a:ext uri="{FF2B5EF4-FFF2-40B4-BE49-F238E27FC236}">
                  <a16:creationId xmlns:a16="http://schemas.microsoft.com/office/drawing/2014/main" id="{435167C8-DD40-843B-8560-098FA55D2EFE}"/>
                </a:ext>
              </a:extLst>
            </p:cNvPr>
            <p:cNvSpPr/>
            <p:nvPr/>
          </p:nvSpPr>
          <p:spPr>
            <a:xfrm>
              <a:off x="5180761" y="2833451"/>
              <a:ext cx="395020" cy="2322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330"/>
                <a:gd name="f5" fmla="val 5120"/>
                <a:gd name="f6" fmla="val 1130"/>
                <a:gd name="f7" fmla="val 5433"/>
                <a:gd name="f8" fmla="val 5683"/>
                <a:gd name="f9" fmla="val 1380"/>
                <a:gd name="f10" fmla="val 1693"/>
                <a:gd name="f11" fmla="val 2006"/>
                <a:gd name="f12" fmla="val 2259"/>
                <a:gd name="f13" fmla="val 2861"/>
                <a:gd name="f14" fmla="val 2548"/>
                <a:gd name="f15" fmla="val 2298"/>
                <a:gd name="f16" fmla="val 10766"/>
                <a:gd name="f17" fmla="val 11079"/>
                <a:gd name="f18" fmla="val 11329"/>
                <a:gd name="f19" fmla="val 8507"/>
                <a:gd name="f20" fmla="val 8194"/>
                <a:gd name="f21" fmla="val 7944"/>
                <a:gd name="f22" fmla="val 16412"/>
                <a:gd name="f23" fmla="val 16725"/>
                <a:gd name="f24" fmla="val 16975"/>
                <a:gd name="f25" fmla="val 14153"/>
                <a:gd name="f26" fmla="val 13840"/>
                <a:gd name="f27" fmla="val 13590"/>
                <a:gd name="f28" fmla="val 4518"/>
                <a:gd name="f29" fmla="val 4767"/>
                <a:gd name="f30" fmla="val 5081"/>
                <a:gd name="f31" fmla="val 5394"/>
                <a:gd name="f32" fmla="val 5647"/>
                <a:gd name="f33" fmla="val 7941"/>
                <a:gd name="f34" fmla="val 8818"/>
                <a:gd name="f35" fmla="val 9071"/>
                <a:gd name="f36" fmla="val 1"/>
                <a:gd name="f37" fmla="val 9637"/>
                <a:gd name="f38" fmla="val 10570"/>
                <a:gd name="f39" fmla="val 759"/>
                <a:gd name="f40" fmla="val 1696"/>
                <a:gd name="f41" fmla="val 17580"/>
                <a:gd name="f42" fmla="val 18514"/>
                <a:gd name="f43" fmla="*/ f0 1 19273"/>
                <a:gd name="f44" fmla="*/ f1 1 11330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19273"/>
                <a:gd name="f51" fmla="*/ f48 1 11330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19273" h="1133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cubicBezTo>
                    <a:pt x="f18" y="f11"/>
                    <a:pt x="f17" y="f12"/>
                    <a:pt x="f16" y="f12"/>
                  </a:cubicBezTo>
                  <a:lnTo>
                    <a:pt x="f19" y="f12"/>
                  </a:lnTo>
                  <a:cubicBezTo>
                    <a:pt x="f20" y="f12"/>
                    <a:pt x="f21" y="f11"/>
                    <a:pt x="f21" y="f10"/>
                  </a:cubicBezTo>
                  <a:cubicBezTo>
                    <a:pt x="f21" y="f9"/>
                    <a:pt x="f20" y="f6"/>
                    <a:pt x="f19" y="f6"/>
                  </a:cubicBezTo>
                  <a:close/>
                  <a:moveTo>
                    <a:pt x="f22" y="f6"/>
                  </a:moveTo>
                  <a:cubicBezTo>
                    <a:pt x="f23" y="f6"/>
                    <a:pt x="f24" y="f9"/>
                    <a:pt x="f24" y="f10"/>
                  </a:cubicBezTo>
                  <a:cubicBezTo>
                    <a:pt x="f24" y="f11"/>
                    <a:pt x="f23" y="f12"/>
                    <a:pt x="f22" y="f12"/>
                  </a:cubicBezTo>
                  <a:lnTo>
                    <a:pt x="f25" y="f12"/>
                  </a:lnTo>
                  <a:cubicBezTo>
                    <a:pt x="f26" y="f12"/>
                    <a:pt x="f27" y="f11"/>
                    <a:pt x="f27" y="f10"/>
                  </a:cubicBezTo>
                  <a:cubicBezTo>
                    <a:pt x="f27" y="f9"/>
                    <a:pt x="f26" y="f6"/>
                    <a:pt x="f25" y="f6"/>
                  </a:cubicBezTo>
                  <a:close/>
                  <a:moveTo>
                    <a:pt x="f5" y="f28"/>
                  </a:moveTo>
                  <a:cubicBezTo>
                    <a:pt x="f7" y="f28"/>
                    <a:pt x="f8" y="f29"/>
                    <a:pt x="f8" y="f30"/>
                  </a:cubicBezTo>
                  <a:cubicBezTo>
                    <a:pt x="f8" y="f31"/>
                    <a:pt x="f7" y="f32"/>
                    <a:pt x="f5" y="f32"/>
                  </a:cubicBezTo>
                  <a:lnTo>
                    <a:pt x="f13" y="f32"/>
                  </a:lnTo>
                  <a:cubicBezTo>
                    <a:pt x="f14" y="f32"/>
                    <a:pt x="f15" y="f31"/>
                    <a:pt x="f15" y="f30"/>
                  </a:cubicBezTo>
                  <a:cubicBezTo>
                    <a:pt x="f15" y="f29"/>
                    <a:pt x="f14" y="f28"/>
                    <a:pt x="f13" y="f28"/>
                  </a:cubicBezTo>
                  <a:close/>
                  <a:moveTo>
                    <a:pt x="f16" y="f28"/>
                  </a:moveTo>
                  <a:cubicBezTo>
                    <a:pt x="f17" y="f28"/>
                    <a:pt x="f18" y="f29"/>
                    <a:pt x="f18" y="f30"/>
                  </a:cubicBezTo>
                  <a:cubicBezTo>
                    <a:pt x="f18" y="f31"/>
                    <a:pt x="f17" y="f32"/>
                    <a:pt x="f16" y="f32"/>
                  </a:cubicBezTo>
                  <a:lnTo>
                    <a:pt x="f19" y="f32"/>
                  </a:lnTo>
                  <a:cubicBezTo>
                    <a:pt x="f20" y="f32"/>
                    <a:pt x="f21" y="f31"/>
                    <a:pt x="f21" y="f30"/>
                  </a:cubicBezTo>
                  <a:cubicBezTo>
                    <a:pt x="f21" y="f29"/>
                    <a:pt x="f20" y="f28"/>
                    <a:pt x="f19" y="f28"/>
                  </a:cubicBezTo>
                  <a:close/>
                  <a:moveTo>
                    <a:pt x="f22" y="f28"/>
                  </a:moveTo>
                  <a:cubicBezTo>
                    <a:pt x="f23" y="f28"/>
                    <a:pt x="f24" y="f29"/>
                    <a:pt x="f24" y="f30"/>
                  </a:cubicBezTo>
                  <a:cubicBezTo>
                    <a:pt x="f24" y="f31"/>
                    <a:pt x="f23" y="f32"/>
                    <a:pt x="f22" y="f32"/>
                  </a:cubicBezTo>
                  <a:lnTo>
                    <a:pt x="f25" y="f32"/>
                  </a:lnTo>
                  <a:cubicBezTo>
                    <a:pt x="f26" y="f32"/>
                    <a:pt x="f27" y="f31"/>
                    <a:pt x="f27" y="f30"/>
                  </a:cubicBezTo>
                  <a:cubicBezTo>
                    <a:pt x="f27" y="f29"/>
                    <a:pt x="f26" y="f28"/>
                    <a:pt x="f25" y="f28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20"/>
                    <a:pt x="f8" y="f19"/>
                  </a:cubicBezTo>
                  <a:cubicBezTo>
                    <a:pt x="f8" y="f34"/>
                    <a:pt x="f7" y="f35"/>
                    <a:pt x="f5" y="f35"/>
                  </a:cubicBezTo>
                  <a:lnTo>
                    <a:pt x="f13" y="f35"/>
                  </a:lnTo>
                  <a:cubicBezTo>
                    <a:pt x="f14" y="f35"/>
                    <a:pt x="f15" y="f34"/>
                    <a:pt x="f15" y="f19"/>
                  </a:cubicBezTo>
                  <a:cubicBezTo>
                    <a:pt x="f15" y="f20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7" y="f33"/>
                    <a:pt x="f18" y="f20"/>
                    <a:pt x="f18" y="f19"/>
                  </a:cubicBezTo>
                  <a:cubicBezTo>
                    <a:pt x="f18" y="f34"/>
                    <a:pt x="f17" y="f35"/>
                    <a:pt x="f16" y="f35"/>
                  </a:cubicBezTo>
                  <a:lnTo>
                    <a:pt x="f19" y="f35"/>
                  </a:lnTo>
                  <a:cubicBezTo>
                    <a:pt x="f20" y="f35"/>
                    <a:pt x="f21" y="f34"/>
                    <a:pt x="f21" y="f19"/>
                  </a:cubicBezTo>
                  <a:cubicBezTo>
                    <a:pt x="f21" y="f20"/>
                    <a:pt x="f20" y="f33"/>
                    <a:pt x="f19" y="f33"/>
                  </a:cubicBezTo>
                  <a:close/>
                  <a:moveTo>
                    <a:pt x="f22" y="f33"/>
                  </a:moveTo>
                  <a:cubicBezTo>
                    <a:pt x="f23" y="f33"/>
                    <a:pt x="f24" y="f20"/>
                    <a:pt x="f24" y="f19"/>
                  </a:cubicBezTo>
                  <a:cubicBezTo>
                    <a:pt x="f24" y="f34"/>
                    <a:pt x="f23" y="f35"/>
                    <a:pt x="f22" y="f35"/>
                  </a:cubicBezTo>
                  <a:lnTo>
                    <a:pt x="f25" y="f35"/>
                  </a:lnTo>
                  <a:cubicBezTo>
                    <a:pt x="f26" y="f35"/>
                    <a:pt x="f27" y="f34"/>
                    <a:pt x="f27" y="f19"/>
                  </a:cubicBezTo>
                  <a:cubicBezTo>
                    <a:pt x="f27" y="f20"/>
                    <a:pt x="f26" y="f33"/>
                    <a:pt x="f25" y="f33"/>
                  </a:cubicBezTo>
                  <a:close/>
                  <a:moveTo>
                    <a:pt x="f36" y="f36"/>
                  </a:moveTo>
                  <a:lnTo>
                    <a:pt x="f36" y="f37"/>
                  </a:lnTo>
                  <a:cubicBezTo>
                    <a:pt x="f36" y="f38"/>
                    <a:pt x="f39" y="f18"/>
                    <a:pt x="f40" y="f18"/>
                  </a:cubicBezTo>
                  <a:lnTo>
                    <a:pt x="f41" y="f18"/>
                  </a:lnTo>
                  <a:cubicBezTo>
                    <a:pt x="f42" y="f18"/>
                    <a:pt x="f3" y="f38"/>
                    <a:pt x="f3" y="f37"/>
                  </a:cubicBezTo>
                  <a:lnTo>
                    <a:pt x="f3" y="f3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7" name="Google Shape;5598;p66">
              <a:extLst>
                <a:ext uri="{FF2B5EF4-FFF2-40B4-BE49-F238E27FC236}">
                  <a16:creationId xmlns:a16="http://schemas.microsoft.com/office/drawing/2014/main" id="{9EA26D56-C220-0E17-F2CA-4E7DBCF9C249}"/>
                </a:ext>
              </a:extLst>
            </p:cNvPr>
            <p:cNvSpPr/>
            <p:nvPr/>
          </p:nvSpPr>
          <p:spPr>
            <a:xfrm>
              <a:off x="5180761" y="2670651"/>
              <a:ext cx="395020" cy="1396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6815"/>
                <a:gd name="f5" fmla="val 3990"/>
                <a:gd name="f6" fmla="val 1129"/>
                <a:gd name="f7" fmla="val 4304"/>
                <a:gd name="f8" fmla="val 4557"/>
                <a:gd name="f9" fmla="val 1382"/>
                <a:gd name="f10" fmla="val 1695"/>
                <a:gd name="f11" fmla="val 3954"/>
                <a:gd name="f12" fmla="val 4264"/>
                <a:gd name="f13" fmla="val 4517"/>
                <a:gd name="f14" fmla="val 3677"/>
                <a:gd name="f15" fmla="val 3427"/>
                <a:gd name="f16" fmla="val 9637"/>
                <a:gd name="f17" fmla="val 9950"/>
                <a:gd name="f18" fmla="val 10203"/>
                <a:gd name="f19" fmla="val 9323"/>
                <a:gd name="f20" fmla="val 9073"/>
                <a:gd name="f21" fmla="val 15283"/>
                <a:gd name="f22" fmla="val 15596"/>
                <a:gd name="f23" fmla="val 15849"/>
                <a:gd name="f24" fmla="val 14969"/>
                <a:gd name="f25" fmla="val 14719"/>
                <a:gd name="f26" fmla="val 3054"/>
                <a:gd name="f27" fmla="val 2298"/>
                <a:gd name="f28" fmla="val 759"/>
                <a:gd name="f29" fmla="val 2258"/>
                <a:gd name="f30" fmla="val 1696"/>
                <a:gd name="f31" fmla="val 1"/>
                <a:gd name="f32" fmla="val 3017"/>
                <a:gd name="f33" fmla="val 6814"/>
                <a:gd name="f34" fmla="val 18514"/>
                <a:gd name="f35" fmla="val 17580"/>
                <a:gd name="f36" fmla="val 16978"/>
                <a:gd name="f37" fmla="val 16219"/>
                <a:gd name="f38" fmla="val 14346"/>
                <a:gd name="f39" fmla="val 13590"/>
                <a:gd name="f40" fmla="val 11332"/>
                <a:gd name="f41" fmla="val 10573"/>
                <a:gd name="f42" fmla="val 8700"/>
                <a:gd name="f43" fmla="val 7944"/>
                <a:gd name="f44" fmla="val 5686"/>
                <a:gd name="f45" fmla="val 4927"/>
                <a:gd name="f46" fmla="*/ f0 1 19273"/>
                <a:gd name="f47" fmla="*/ f1 1 6815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19273"/>
                <a:gd name="f54" fmla="*/ f51 1 6815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9273" h="68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7" y="f13"/>
                    <a:pt x="f5" y="f13"/>
                  </a:cubicBezTo>
                  <a:cubicBezTo>
                    <a:pt x="f14" y="f13"/>
                    <a:pt x="f15" y="f12"/>
                    <a:pt x="f15" y="f11"/>
                  </a:cubicBezTo>
                  <a:lnTo>
                    <a:pt x="f15" y="f10"/>
                  </a:lnTo>
                  <a:cubicBezTo>
                    <a:pt x="f15" y="f9"/>
                    <a:pt x="f14" y="f6"/>
                    <a:pt x="f5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lnTo>
                    <a:pt x="f18" y="f11"/>
                  </a:lnTo>
                  <a:cubicBezTo>
                    <a:pt x="f18" y="f12"/>
                    <a:pt x="f17" y="f13"/>
                    <a:pt x="f16" y="f13"/>
                  </a:cubicBezTo>
                  <a:cubicBezTo>
                    <a:pt x="f19" y="f13"/>
                    <a:pt x="f20" y="f12"/>
                    <a:pt x="f20" y="f11"/>
                  </a:cubicBezTo>
                  <a:lnTo>
                    <a:pt x="f20" y="f10"/>
                  </a:lnTo>
                  <a:cubicBezTo>
                    <a:pt x="f20" y="f9"/>
                    <a:pt x="f19" y="f6"/>
                    <a:pt x="f16" y="f6"/>
                  </a:cubicBezTo>
                  <a:close/>
                  <a:moveTo>
                    <a:pt x="f21" y="f6"/>
                  </a:moveTo>
                  <a:cubicBezTo>
                    <a:pt x="f22" y="f6"/>
                    <a:pt x="f23" y="f9"/>
                    <a:pt x="f23" y="f10"/>
                  </a:cubicBezTo>
                  <a:lnTo>
                    <a:pt x="f23" y="f11"/>
                  </a:lnTo>
                  <a:cubicBezTo>
                    <a:pt x="f23" y="f12"/>
                    <a:pt x="f22" y="f13"/>
                    <a:pt x="f21" y="f13"/>
                  </a:cubicBezTo>
                  <a:cubicBezTo>
                    <a:pt x="f24" y="f13"/>
                    <a:pt x="f25" y="f12"/>
                    <a:pt x="f25" y="f11"/>
                  </a:cubicBezTo>
                  <a:lnTo>
                    <a:pt x="f25" y="f10"/>
                  </a:lnTo>
                  <a:cubicBezTo>
                    <a:pt x="f25" y="f9"/>
                    <a:pt x="f24" y="f6"/>
                    <a:pt x="f21" y="f6"/>
                  </a:cubicBezTo>
                  <a:close/>
                  <a:moveTo>
                    <a:pt x="f5" y="f2"/>
                  </a:moveTo>
                  <a:cubicBezTo>
                    <a:pt x="f26" y="f2"/>
                    <a:pt x="f27" y="f28"/>
                    <a:pt x="f27" y="f10"/>
                  </a:cubicBezTo>
                  <a:lnTo>
                    <a:pt x="f27" y="f29"/>
                  </a:lnTo>
                  <a:lnTo>
                    <a:pt x="f30" y="f29"/>
                  </a:lnTo>
                  <a:cubicBezTo>
                    <a:pt x="f28" y="f29"/>
                    <a:pt x="f31" y="f32"/>
                    <a:pt x="f31" y="f11"/>
                  </a:cubicBezTo>
                  <a:lnTo>
                    <a:pt x="f31" y="f33"/>
                  </a:lnTo>
                  <a:lnTo>
                    <a:pt x="f3" y="f33"/>
                  </a:lnTo>
                  <a:lnTo>
                    <a:pt x="f3" y="f11"/>
                  </a:lnTo>
                  <a:cubicBezTo>
                    <a:pt x="f3" y="f32"/>
                    <a:pt x="f34" y="f29"/>
                    <a:pt x="f35" y="f29"/>
                  </a:cubicBezTo>
                  <a:lnTo>
                    <a:pt x="f36" y="f29"/>
                  </a:lnTo>
                  <a:lnTo>
                    <a:pt x="f36" y="f10"/>
                  </a:lnTo>
                  <a:cubicBezTo>
                    <a:pt x="f36" y="f28"/>
                    <a:pt x="f37" y="f2"/>
                    <a:pt x="f21" y="f2"/>
                  </a:cubicBezTo>
                  <a:cubicBezTo>
                    <a:pt x="f38" y="f2"/>
                    <a:pt x="f39" y="f28"/>
                    <a:pt x="f39" y="f10"/>
                  </a:cubicBezTo>
                  <a:lnTo>
                    <a:pt x="f39" y="f29"/>
                  </a:lnTo>
                  <a:lnTo>
                    <a:pt x="f40" y="f29"/>
                  </a:lnTo>
                  <a:lnTo>
                    <a:pt x="f40" y="f10"/>
                  </a:lnTo>
                  <a:cubicBezTo>
                    <a:pt x="f40" y="f28"/>
                    <a:pt x="f41" y="f2"/>
                    <a:pt x="f16" y="f2"/>
                  </a:cubicBezTo>
                  <a:cubicBezTo>
                    <a:pt x="f42" y="f2"/>
                    <a:pt x="f43" y="f28"/>
                    <a:pt x="f43" y="f10"/>
                  </a:cubicBezTo>
                  <a:lnTo>
                    <a:pt x="f43" y="f29"/>
                  </a:lnTo>
                  <a:lnTo>
                    <a:pt x="f44" y="f29"/>
                  </a:lnTo>
                  <a:lnTo>
                    <a:pt x="f44" y="f10"/>
                  </a:lnTo>
                  <a:cubicBezTo>
                    <a:pt x="f44" y="f28"/>
                    <a:pt x="f4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8" name="Google Shape;5651;p66">
            <a:extLst>
              <a:ext uri="{FF2B5EF4-FFF2-40B4-BE49-F238E27FC236}">
                <a16:creationId xmlns:a16="http://schemas.microsoft.com/office/drawing/2014/main" id="{245D785D-AF59-581C-F116-1B18934A0F7F}"/>
              </a:ext>
            </a:extLst>
          </p:cNvPr>
          <p:cNvGrpSpPr/>
          <p:nvPr/>
        </p:nvGrpSpPr>
        <p:grpSpPr>
          <a:xfrm>
            <a:off x="7593278" y="2726923"/>
            <a:ext cx="441298" cy="284452"/>
            <a:chOff x="7593278" y="2726923"/>
            <a:chExt cx="441298" cy="284452"/>
          </a:xfrm>
        </p:grpSpPr>
        <p:sp>
          <p:nvSpPr>
            <p:cNvPr id="109" name="Google Shape;5652;p66">
              <a:extLst>
                <a:ext uri="{FF2B5EF4-FFF2-40B4-BE49-F238E27FC236}">
                  <a16:creationId xmlns:a16="http://schemas.microsoft.com/office/drawing/2014/main" id="{36980CF3-BF5E-DBA7-1AED-FAEEF3980F37}"/>
                </a:ext>
              </a:extLst>
            </p:cNvPr>
            <p:cNvSpPr/>
            <p:nvPr/>
          </p:nvSpPr>
          <p:spPr>
            <a:xfrm>
              <a:off x="7593278" y="2744919"/>
              <a:ext cx="441298" cy="2664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637"/>
                <a:gd name="f5" fmla="val 266"/>
                <a:gd name="f6" fmla="val 1"/>
                <a:gd name="f7" fmla="val 91"/>
                <a:gd name="f8" fmla="val 272"/>
                <a:gd name="f9" fmla="val 585"/>
                <a:gd name="f10" fmla="val 907"/>
                <a:gd name="f11" fmla="val 9941"/>
                <a:gd name="f12" fmla="val 10877"/>
                <a:gd name="f13" fmla="val 757"/>
                <a:gd name="f14" fmla="val 11633"/>
                <a:gd name="f15" fmla="val 1693"/>
                <a:gd name="f16" fmla="val 11636"/>
                <a:gd name="f17" fmla="val 17577"/>
                <a:gd name="f18" fmla="val 18514"/>
                <a:gd name="f19" fmla="val 19270"/>
                <a:gd name="f20" fmla="val 19176"/>
                <a:gd name="f21" fmla="val 19005"/>
                <a:gd name="f22" fmla="val 9974"/>
                <a:gd name="f23" fmla="val 7005"/>
                <a:gd name="f24" fmla="val 9873"/>
                <a:gd name="f25" fmla="val 7080"/>
                <a:gd name="f26" fmla="val 9754"/>
                <a:gd name="f27" fmla="val 7118"/>
                <a:gd name="f28" fmla="val 9635"/>
                <a:gd name="f29" fmla="val 9516"/>
                <a:gd name="f30" fmla="val 9397"/>
                <a:gd name="f31" fmla="val 9296"/>
                <a:gd name="f32" fmla="*/ f0 1 19273"/>
                <a:gd name="f33" fmla="*/ f1 1 11637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19273"/>
                <a:gd name="f40" fmla="*/ f37 1 11637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9273" h="11637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15" y="f16"/>
                  </a:cubicBezTo>
                  <a:lnTo>
                    <a:pt x="f17" y="f16"/>
                  </a:lnTo>
                  <a:cubicBezTo>
                    <a:pt x="f18" y="f14"/>
                    <a:pt x="f19" y="f12"/>
                    <a:pt x="f3" y="f11"/>
                  </a:cubicBezTo>
                  <a:lnTo>
                    <a:pt x="f3" y="f10"/>
                  </a:lnTo>
                  <a:cubicBezTo>
                    <a:pt x="f19" y="f9"/>
                    <a:pt x="f20" y="f8"/>
                    <a:pt x="f21" y="f6"/>
                  </a:cubicBezTo>
                  <a:lnTo>
                    <a:pt x="f22" y="f23"/>
                  </a:lnTo>
                  <a:cubicBezTo>
                    <a:pt x="f24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1" y="f23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0" name="Google Shape;5653;p66">
              <a:extLst>
                <a:ext uri="{FF2B5EF4-FFF2-40B4-BE49-F238E27FC236}">
                  <a16:creationId xmlns:a16="http://schemas.microsoft.com/office/drawing/2014/main" id="{46EF73FA-F0EE-68D0-C628-95AEE940B3FB}"/>
                </a:ext>
              </a:extLst>
            </p:cNvPr>
            <p:cNvSpPr/>
            <p:nvPr/>
          </p:nvSpPr>
          <p:spPr>
            <a:xfrm>
              <a:off x="7620664" y="2726923"/>
              <a:ext cx="386480" cy="1518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879"/>
                <a:gd name="f4" fmla="val 6632"/>
                <a:gd name="f5" fmla="val 497"/>
                <a:gd name="f6" fmla="val 1"/>
                <a:gd name="f7" fmla="val 328"/>
                <a:gd name="f8" fmla="val 160"/>
                <a:gd name="f9" fmla="val 31"/>
                <a:gd name="f10" fmla="val 82"/>
                <a:gd name="f11" fmla="val 8441"/>
                <a:gd name="f12" fmla="val 6631"/>
                <a:gd name="f13" fmla="val 16878"/>
                <a:gd name="f14" fmla="val 16719"/>
                <a:gd name="f15" fmla="val 16550"/>
                <a:gd name="f16" fmla="val 16381"/>
                <a:gd name="f17" fmla="*/ f0 1 16879"/>
                <a:gd name="f18" fmla="*/ f1 1 6632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6879"/>
                <a:gd name="f25" fmla="*/ f22 1 6632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6879" h="663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lnTo>
                    <a:pt x="f13" y="f10"/>
                  </a:lnTo>
                  <a:cubicBezTo>
                    <a:pt x="f14" y="f9"/>
                    <a:pt x="f15" y="f6"/>
                    <a:pt x="f16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1" name="Google Shape;5775;p66">
            <a:extLst>
              <a:ext uri="{FF2B5EF4-FFF2-40B4-BE49-F238E27FC236}">
                <a16:creationId xmlns:a16="http://schemas.microsoft.com/office/drawing/2014/main" id="{28DD4230-C266-6B5F-D00B-3AA005619CC3}"/>
              </a:ext>
            </a:extLst>
          </p:cNvPr>
          <p:cNvGrpSpPr/>
          <p:nvPr/>
        </p:nvGrpSpPr>
        <p:grpSpPr>
          <a:xfrm>
            <a:off x="6432410" y="2748311"/>
            <a:ext cx="338931" cy="317744"/>
            <a:chOff x="6432410" y="2748311"/>
            <a:chExt cx="338931" cy="317744"/>
          </a:xfrm>
        </p:grpSpPr>
        <p:sp>
          <p:nvSpPr>
            <p:cNvPr id="112" name="Google Shape;5776;p66">
              <a:extLst>
                <a:ext uri="{FF2B5EF4-FFF2-40B4-BE49-F238E27FC236}">
                  <a16:creationId xmlns:a16="http://schemas.microsoft.com/office/drawing/2014/main" id="{E55C33D3-2405-89C9-7534-CFA255DE9C17}"/>
                </a:ext>
              </a:extLst>
            </p:cNvPr>
            <p:cNvSpPr/>
            <p:nvPr/>
          </p:nvSpPr>
          <p:spPr>
            <a:xfrm>
              <a:off x="6492624" y="3026325"/>
              <a:ext cx="133456" cy="397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89"/>
                <a:gd name="f4" fmla="val 2259"/>
                <a:gd name="f5" fmla="val 2792"/>
                <a:gd name="f6" fmla="val 2415"/>
                <a:gd name="f7" fmla="val 1130"/>
                <a:gd name="f8" fmla="val 567"/>
                <a:gd name="f9" fmla="val 253"/>
                <a:gd name="f10" fmla="val 1383"/>
                <a:gd name="f11" fmla="val 1696"/>
                <a:gd name="f12" fmla="val 2006"/>
                <a:gd name="f13" fmla="val 7101"/>
                <a:gd name="f14" fmla="val 1831"/>
                <a:gd name="f15" fmla="val 6821"/>
                <a:gd name="f16" fmla="val 1214"/>
                <a:gd name="f17" fmla="*/ f0 1 7589"/>
                <a:gd name="f18" fmla="*/ f1 1 2259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7589"/>
                <a:gd name="f25" fmla="*/ f22 1 2259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7589" h="2259">
                  <a:moveTo>
                    <a:pt x="f5" y="f2"/>
                  </a:moveTo>
                  <a:lnTo>
                    <a:pt x="f6" y="f7"/>
                  </a:lnTo>
                  <a:lnTo>
                    <a:pt x="f8" y="f7"/>
                  </a:lnTo>
                  <a:cubicBezTo>
                    <a:pt x="f9" y="f7"/>
                    <a:pt x="f2" y="f10"/>
                    <a:pt x="f2" y="f11"/>
                  </a:cubicBezTo>
                  <a:cubicBezTo>
                    <a:pt x="f2" y="f12"/>
                    <a:pt x="f9" y="f4"/>
                    <a:pt x="f8" y="f4"/>
                  </a:cubicBezTo>
                  <a:lnTo>
                    <a:pt x="f3" y="f4"/>
                  </a:lnTo>
                  <a:cubicBezTo>
                    <a:pt x="f13" y="f14"/>
                    <a:pt x="f15" y="f16"/>
                    <a:pt x="f15" y="f8"/>
                  </a:cubicBezTo>
                  <a:lnTo>
                    <a:pt x="f1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5777;p66">
              <a:extLst>
                <a:ext uri="{FF2B5EF4-FFF2-40B4-BE49-F238E27FC236}">
                  <a16:creationId xmlns:a16="http://schemas.microsoft.com/office/drawing/2014/main" id="{4EA4328E-5295-C02D-8916-13C2D9C289DE}"/>
                </a:ext>
              </a:extLst>
            </p:cNvPr>
            <p:cNvSpPr/>
            <p:nvPr/>
          </p:nvSpPr>
          <p:spPr>
            <a:xfrm>
              <a:off x="6432410" y="2966743"/>
              <a:ext cx="180164" cy="397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245"/>
                <a:gd name="f4" fmla="val 2260"/>
                <a:gd name="f5" fmla="val 1"/>
                <a:gd name="f6" fmla="val 567"/>
                <a:gd name="f7" fmla="val 1500"/>
                <a:gd name="f8" fmla="val 756"/>
                <a:gd name="f9" fmla="val 2259"/>
                <a:gd name="f10" fmla="val 1693"/>
                <a:gd name="f11" fmla="*/ f0 1 10245"/>
                <a:gd name="f12" fmla="*/ f1 1 2260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0245"/>
                <a:gd name="f19" fmla="*/ f16 1 2260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0245" h="2260">
                  <a:moveTo>
                    <a:pt x="f5" y="f5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3" y="f9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5778;p66">
              <a:extLst>
                <a:ext uri="{FF2B5EF4-FFF2-40B4-BE49-F238E27FC236}">
                  <a16:creationId xmlns:a16="http://schemas.microsoft.com/office/drawing/2014/main" id="{02A024CD-1907-33C0-CA90-F9E6FD9F1E0F}"/>
                </a:ext>
              </a:extLst>
            </p:cNvPr>
            <p:cNvSpPr/>
            <p:nvPr/>
          </p:nvSpPr>
          <p:spPr>
            <a:xfrm>
              <a:off x="6632426" y="2907179"/>
              <a:ext cx="119164" cy="993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5"/>
                <a:gd name="f4" fmla="val 5647"/>
                <a:gd name="f5" fmla="val 5646"/>
                <a:gd name="f6" fmla="*/ f0 1 6775"/>
                <a:gd name="f7" fmla="*/ f1 1 5647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775"/>
                <a:gd name="f14" fmla="*/ f11 1 5647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775" h="5647">
                  <a:moveTo>
                    <a:pt x="f2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5779;p66">
              <a:extLst>
                <a:ext uri="{FF2B5EF4-FFF2-40B4-BE49-F238E27FC236}">
                  <a16:creationId xmlns:a16="http://schemas.microsoft.com/office/drawing/2014/main" id="{D4ADF439-D36B-01E7-8019-748693DDCFEB}"/>
                </a:ext>
              </a:extLst>
            </p:cNvPr>
            <p:cNvSpPr/>
            <p:nvPr/>
          </p:nvSpPr>
          <p:spPr>
            <a:xfrm>
              <a:off x="6632426" y="3026325"/>
              <a:ext cx="119164" cy="298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5"/>
                <a:gd name="f4" fmla="val 1695"/>
                <a:gd name="f5" fmla="val 567"/>
                <a:gd name="f6" fmla="val 1190"/>
                <a:gd name="f7" fmla="val 506"/>
                <a:gd name="f8" fmla="val 1696"/>
                <a:gd name="f9" fmla="val 1129"/>
                <a:gd name="f10" fmla="val 5646"/>
                <a:gd name="f11" fmla="val 6270"/>
                <a:gd name="f12" fmla="*/ f0 1 6775"/>
                <a:gd name="f13" fmla="*/ f1 1 1695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775"/>
                <a:gd name="f20" fmla="*/ f17 1 1695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775" h="1695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11" y="f8"/>
                    <a:pt x="f3" y="f6"/>
                    <a:pt x="f3" y="f5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5780;p66">
              <a:extLst>
                <a:ext uri="{FF2B5EF4-FFF2-40B4-BE49-F238E27FC236}">
                  <a16:creationId xmlns:a16="http://schemas.microsoft.com/office/drawing/2014/main" id="{CFD695F1-E187-757E-1E04-54A59D576FD6}"/>
                </a:ext>
              </a:extLst>
            </p:cNvPr>
            <p:cNvSpPr/>
            <p:nvPr/>
          </p:nvSpPr>
          <p:spPr>
            <a:xfrm>
              <a:off x="6432410" y="2748311"/>
              <a:ext cx="338931" cy="1985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293"/>
                <a:gd name="f5" fmla="val 1693"/>
                <a:gd name="f6" fmla="val 756"/>
                <a:gd name="f7" fmla="val 1"/>
                <a:gd name="f8" fmla="val 759"/>
                <a:gd name="f9" fmla="val 1696"/>
                <a:gd name="f10" fmla="val 10245"/>
                <a:gd name="f11" fmla="val 7342"/>
                <a:gd name="f12" fmla="val 6092"/>
                <a:gd name="f13" fmla="val 11257"/>
                <a:gd name="f14" fmla="val 5083"/>
                <a:gd name="f15" fmla="val 12503"/>
                <a:gd name="f16" fmla="val 17020"/>
                <a:gd name="f17" fmla="val 18201"/>
                <a:gd name="f18" fmla="val 19179"/>
                <a:gd name="f19" fmla="val 5993"/>
                <a:gd name="f20" fmla="val 7167"/>
                <a:gd name="f21" fmla="val 19270"/>
                <a:gd name="f22" fmla="val 18514"/>
                <a:gd name="f23" fmla="val 17577"/>
                <a:gd name="f24" fmla="*/ f0 1 19273"/>
                <a:gd name="f25" fmla="*/ f1 1 11293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19273"/>
                <a:gd name="f32" fmla="*/ f29 1 11293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9273" h="11293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11"/>
                  </a:lnTo>
                  <a:cubicBezTo>
                    <a:pt x="f10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9"/>
                    <a:pt x="f3" y="f20"/>
                  </a:cubicBezTo>
                  <a:lnTo>
                    <a:pt x="f3" y="f9"/>
                  </a:lnTo>
                  <a:cubicBezTo>
                    <a:pt x="f21" y="f8"/>
                    <a:pt x="f22" y="f2"/>
                    <a:pt x="f2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5781;p66">
              <a:extLst>
                <a:ext uri="{FF2B5EF4-FFF2-40B4-BE49-F238E27FC236}">
                  <a16:creationId xmlns:a16="http://schemas.microsoft.com/office/drawing/2014/main" id="{A4635A72-6049-E768-7955-0822F6BA7094}"/>
                </a:ext>
              </a:extLst>
            </p:cNvPr>
            <p:cNvSpPr/>
            <p:nvPr/>
          </p:nvSpPr>
          <p:spPr>
            <a:xfrm>
              <a:off x="6632426" y="2857554"/>
              <a:ext cx="119164" cy="297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5"/>
                <a:gd name="f4" fmla="val 1693"/>
                <a:gd name="f5" fmla="val 1129"/>
                <a:gd name="f6" fmla="val 1"/>
                <a:gd name="f7" fmla="val 506"/>
                <a:gd name="f8" fmla="val 503"/>
                <a:gd name="f9" fmla="val 1130"/>
                <a:gd name="f10" fmla="val 6270"/>
                <a:gd name="f11" fmla="val 5646"/>
                <a:gd name="f12" fmla="*/ f0 1 6775"/>
                <a:gd name="f13" fmla="*/ f1 1 1693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775"/>
                <a:gd name="f20" fmla="*/ f17 1 1693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775" h="169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4"/>
                  </a:lnTo>
                  <a:lnTo>
                    <a:pt x="f3" y="f4"/>
                  </a:lnTo>
                  <a:lnTo>
                    <a:pt x="f3" y="f9"/>
                  </a:lnTo>
                  <a:cubicBezTo>
                    <a:pt x="f3" y="f8"/>
                    <a:pt x="f10" y="f6"/>
                    <a:pt x="f11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607B57-4D45-3026-DAA8-3B4957287C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645" y="92610"/>
            <a:ext cx="8679896" cy="543181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  <a:latin typeface="Arial"/>
                <a:cs typeface="Arial" pitchFamily="34"/>
              </a:rPr>
              <a:t>Fully Editable Icon Sets: B</a:t>
            </a:r>
          </a:p>
        </p:txBody>
      </p:sp>
      <p:sp>
        <p:nvSpPr>
          <p:cNvPr id="3" name="Freeform 108">
            <a:extLst>
              <a:ext uri="{FF2B5EF4-FFF2-40B4-BE49-F238E27FC236}">
                <a16:creationId xmlns:a16="http://schemas.microsoft.com/office/drawing/2014/main" id="{A9611DCF-1CEB-B31D-D111-5D508CA315A5}"/>
              </a:ext>
            </a:extLst>
          </p:cNvPr>
          <p:cNvSpPr/>
          <p:nvPr/>
        </p:nvSpPr>
        <p:spPr>
          <a:xfrm>
            <a:off x="4530806" y="1242450"/>
            <a:ext cx="415402" cy="489222"/>
          </a:xfrm>
          <a:custGeom>
            <a:avLst/>
            <a:gdLst>
              <a:gd name="f0" fmla="val w"/>
              <a:gd name="f1" fmla="val h"/>
              <a:gd name="f2" fmla="val 0"/>
              <a:gd name="f3" fmla="val 341005"/>
              <a:gd name="f4" fmla="val 376812"/>
              <a:gd name="f5" fmla="val 179590"/>
              <a:gd name="f6" fmla="val 105941"/>
              <a:gd name="f7" fmla="val 189466"/>
              <a:gd name="f8" fmla="val 103284"/>
              <a:gd name="f9" fmla="val 200229"/>
              <a:gd name="f10" fmla="val 106383"/>
              <a:gd name="f11" fmla="val 207502"/>
              <a:gd name="f12" fmla="val 113978"/>
              <a:gd name="f13" fmla="val 205155"/>
              <a:gd name="f14" fmla="val 116193"/>
              <a:gd name="f15" fmla="val 198727"/>
              <a:gd name="f16" fmla="val 109493"/>
              <a:gd name="f17" fmla="val 189244"/>
              <a:gd name="f18" fmla="val 106732"/>
              <a:gd name="f19" fmla="val 180543"/>
              <a:gd name="f20" fmla="val 109027"/>
              <a:gd name="f21" fmla="val 171284"/>
              <a:gd name="f22" fmla="val 111470"/>
              <a:gd name="f23" fmla="val 164597"/>
              <a:gd name="f24" fmla="val 119184"/>
              <a:gd name="f25" fmla="val 163491"/>
              <a:gd name="f26" fmla="val 128699"/>
              <a:gd name="f27" fmla="val 160301"/>
              <a:gd name="f28" fmla="val 128192"/>
              <a:gd name="f29" fmla="val 160626"/>
              <a:gd name="f30" fmla="val 125509"/>
              <a:gd name="f31" fmla="val 161343"/>
              <a:gd name="f32" fmla="val 122953"/>
              <a:gd name="f33" fmla="val 162397"/>
              <a:gd name="f34" fmla="val 120583"/>
              <a:gd name="f35" fmla="val 163188"/>
              <a:gd name="f36" fmla="val 118806"/>
              <a:gd name="f37" fmla="val 164168"/>
              <a:gd name="f38" fmla="val 117134"/>
              <a:gd name="f39" fmla="val 165317"/>
              <a:gd name="f40" fmla="val 115593"/>
              <a:gd name="f41" fmla="val 184774"/>
              <a:gd name="f42" fmla="val 76800"/>
              <a:gd name="f43" fmla="val 189722"/>
              <a:gd name="f44" fmla="val 75892"/>
              <a:gd name="f45" fmla="val 194950"/>
              <a:gd name="f46" fmla="val 76276"/>
              <a:gd name="f47" fmla="val 199898"/>
              <a:gd name="f48" fmla="val 78055"/>
              <a:gd name="f49" fmla="val 198784"/>
              <a:gd name="f50" fmla="val 81085"/>
              <a:gd name="f51" fmla="val 190044"/>
              <a:gd name="f52" fmla="val 77951"/>
              <a:gd name="f53" fmla="val 180324"/>
              <a:gd name="f54" fmla="val 79705"/>
              <a:gd name="f55" fmla="val 173557"/>
              <a:gd name="f56" fmla="val 85636"/>
              <a:gd name="f57" fmla="val 166357"/>
              <a:gd name="f58" fmla="val 91948"/>
              <a:gd name="f59" fmla="val 163808"/>
              <a:gd name="f60" fmla="val 101834"/>
              <a:gd name="f61" fmla="val 167057"/>
              <a:gd name="f62" fmla="val 110845"/>
              <a:gd name="f63" fmla="val 163976"/>
              <a:gd name="f64" fmla="val 111813"/>
              <a:gd name="f65" fmla="val 161264"/>
              <a:gd name="f66" fmla="val 104174"/>
              <a:gd name="f67" fmla="val 162206"/>
              <a:gd name="f68" fmla="val 95982"/>
              <a:gd name="f69" fmla="val 166259"/>
              <a:gd name="f70" fmla="val 89343"/>
              <a:gd name="f71" fmla="val 171329"/>
              <a:gd name="f72" fmla="val 83298"/>
              <a:gd name="f73" fmla="val 175158"/>
              <a:gd name="f74" fmla="val 79908"/>
              <a:gd name="f75" fmla="val 179826"/>
              <a:gd name="f76" fmla="val 77708"/>
              <a:gd name="f77" fmla="val 179076"/>
              <a:gd name="f78" fmla="val 24908"/>
              <a:gd name="f79" fmla="val 173882"/>
              <a:gd name="f80" fmla="val 25821"/>
              <a:gd name="f81" fmla="val 169065"/>
              <a:gd name="f82" fmla="val 28595"/>
              <a:gd name="f83" fmla="val 165693"/>
              <a:gd name="f84" fmla="val 33023"/>
              <a:gd name="f85" fmla="val 165081"/>
              <a:gd name="f86" fmla="val 32645"/>
              <a:gd name="f87" fmla="val 164343"/>
              <a:gd name="f88" fmla="val 33841"/>
              <a:gd name="f89" fmla="val 159156"/>
              <a:gd name="f90" fmla="val 28989"/>
              <a:gd name="f91" fmla="val 147650"/>
              <a:gd name="f92" fmla="val 21890"/>
              <a:gd name="f93" fmla="val 132568"/>
              <a:gd name="f94" fmla="val 25462"/>
              <a:gd name="f95" fmla="val 125468"/>
              <a:gd name="f96" fmla="val 36968"/>
              <a:gd name="f97" fmla="val 125028"/>
              <a:gd name="f98" fmla="val 37682"/>
              <a:gd name="f99" fmla="val 124628"/>
              <a:gd name="f100" fmla="val 38410"/>
              <a:gd name="f101" fmla="val 124607"/>
              <a:gd name="f102" fmla="val 39302"/>
              <a:gd name="f103" fmla="val 121192"/>
              <a:gd name="f104" fmla="val 53871"/>
              <a:gd name="f105" fmla="val 126621"/>
              <a:gd name="f106" fmla="val 67918"/>
              <a:gd name="f107" fmla="val 137512"/>
              <a:gd name="f108" fmla="val 72288"/>
              <a:gd name="f109" fmla="val 136408"/>
              <a:gd name="f110" fmla="val 75373"/>
              <a:gd name="f111" fmla="val 125065"/>
              <a:gd name="f112" fmla="val 70889"/>
              <a:gd name="f113" fmla="val 118824"/>
              <a:gd name="f114" fmla="val 57470"/>
              <a:gd name="f115" fmla="val 120792"/>
              <a:gd name="f116" fmla="val 42874"/>
              <a:gd name="f117" fmla="val 110219"/>
              <a:gd name="f118" fmla="val 38045"/>
              <a:gd name="f119" fmla="val 97555"/>
              <a:gd name="f120" fmla="val 41998"/>
              <a:gd name="f121" fmla="val 91229"/>
              <a:gd name="f122" fmla="val 52250"/>
              <a:gd name="f123" fmla="val 86215"/>
              <a:gd name="f124" fmla="val 60377"/>
              <a:gd name="f125" fmla="val 87164"/>
              <a:gd name="f126" fmla="val 68019"/>
              <a:gd name="f127" fmla="val 90995"/>
              <a:gd name="f128" fmla="val 75559"/>
              <a:gd name="f129" fmla="val 88405"/>
              <a:gd name="f130" fmla="val 77546"/>
              <a:gd name="f131" fmla="val 86197"/>
              <a:gd name="f132" fmla="val 80074"/>
              <a:gd name="f133" fmla="val 84391"/>
              <a:gd name="f134" fmla="val 83001"/>
              <a:gd name="f135" fmla="val 75261"/>
              <a:gd name="f136" fmla="val 97799"/>
              <a:gd name="f137" fmla="val 79855"/>
              <a:gd name="f138" fmla="val 117197"/>
              <a:gd name="f139" fmla="val 94653"/>
              <a:gd name="f140" fmla="val 126328"/>
              <a:gd name="f141" fmla="val 99603"/>
              <a:gd name="f142" fmla="val 129383"/>
              <a:gd name="f143" fmla="val 105068"/>
              <a:gd name="f144" fmla="val 130901"/>
              <a:gd name="f145" fmla="val 110449"/>
              <a:gd name="f146" fmla="val 130283"/>
              <a:gd name="f147" fmla="val 111461"/>
              <a:gd name="f148" fmla="val 121556"/>
              <a:gd name="f149" fmla="val 114239"/>
              <a:gd name="f150" fmla="val 112980"/>
              <a:gd name="f151" fmla="val 118788"/>
              <a:gd name="f152" fmla="val 105103"/>
              <a:gd name="f153" fmla="val 122060"/>
              <a:gd name="f154" fmla="val 106993"/>
              <a:gd name="f155" fmla="val 117549"/>
              <a:gd name="f156" fmla="val 114804"/>
              <a:gd name="f157" fmla="val 114885"/>
              <a:gd name="f158" fmla="val 123345"/>
              <a:gd name="f159" fmla="val 114602"/>
              <a:gd name="f160" fmla="val 132066"/>
              <a:gd name="f161" fmla="val 118189"/>
              <a:gd name="f162" fmla="val 142541"/>
              <a:gd name="f163" fmla="val 127538"/>
              <a:gd name="f164" fmla="val 149533"/>
              <a:gd name="f165" fmla="val 138054"/>
              <a:gd name="f166" fmla="val 150704"/>
              <a:gd name="f167" fmla="val 138622"/>
              <a:gd name="f168" fmla="val 157584"/>
              <a:gd name="f169" fmla="val 141809"/>
              <a:gd name="f170" fmla="val 168599"/>
              <a:gd name="f171" fmla="val 152592"/>
              <a:gd name="f172" fmla="val 175355"/>
              <a:gd name="f173" fmla="val 163536"/>
              <a:gd name="f174" fmla="val 173320"/>
              <a:gd name="f175" fmla="val 163736"/>
              <a:gd name="f176" fmla="val 174011"/>
              <a:gd name="f177" fmla="val 165086"/>
              <a:gd name="f178" fmla="val 173621"/>
              <a:gd name="f179" fmla="val 165671"/>
              <a:gd name="f180" fmla="val 180699"/>
              <a:gd name="f181" fmla="val 169429"/>
              <a:gd name="f182" fmla="val 193686"/>
              <a:gd name="f183" fmla="val 183003"/>
              <a:gd name="f184" fmla="val 201168"/>
              <a:gd name="f185" fmla="val 195990"/>
              <a:gd name="f186" fmla="val 197411"/>
              <a:gd name="f187" fmla="val 196796"/>
              <a:gd name="f188" fmla="val 197178"/>
              <a:gd name="f189" fmla="val 197581"/>
              <a:gd name="f190" fmla="val 196907"/>
              <a:gd name="f191" fmla="val 198196"/>
              <a:gd name="f192" fmla="val 196260"/>
              <a:gd name="f193" fmla="val 209934"/>
              <a:gd name="f194" fmla="val 188156"/>
              <a:gd name="f195" fmla="val 215400"/>
              <a:gd name="f196" fmla="val 175007"/>
              <a:gd name="f197" fmla="val 211155"/>
              <a:gd name="f198" fmla="val 164763"/>
              <a:gd name="f199" fmla="val 205121"/>
              <a:gd name="f200" fmla="val 170199"/>
              <a:gd name="f201" fmla="val 196738"/>
              <a:gd name="f202" fmla="val 172687"/>
              <a:gd name="f203" fmla="val 188343"/>
              <a:gd name="f204" fmla="val 171472"/>
              <a:gd name="f205" fmla="val 188829"/>
              <a:gd name="f206" fmla="val 168281"/>
              <a:gd name="f207" fmla="val 198020"/>
              <a:gd name="f208" fmla="val 169602"/>
              <a:gd name="f209" fmla="val 207192"/>
              <a:gd name="f210" fmla="val 165939"/>
              <a:gd name="f211" fmla="val 212635"/>
              <a:gd name="f212" fmla="val 158774"/>
              <a:gd name="f213" fmla="val 218427"/>
              <a:gd name="f214" fmla="val 151149"/>
              <a:gd name="f215" fmla="val 218946"/>
              <a:gd name="f216" fmla="val 140953"/>
              <a:gd name="f217" fmla="val 213960"/>
              <a:gd name="f218" fmla="val 132774"/>
              <a:gd name="f219" fmla="val 216785"/>
              <a:gd name="f220" fmla="val 131210"/>
              <a:gd name="f221" fmla="val 222366"/>
              <a:gd name="f222" fmla="val 140465"/>
              <a:gd name="f223" fmla="val 221779"/>
              <a:gd name="f224" fmla="val 151983"/>
              <a:gd name="f225" fmla="val 215286"/>
              <a:gd name="f226" fmla="val 160619"/>
              <a:gd name="f227" fmla="val 213805"/>
              <a:gd name="f228" fmla="val 162105"/>
              <a:gd name="f229" fmla="val 172938"/>
              <a:gd name="f230" fmla="val 214526"/>
              <a:gd name="f231" fmla="val 186813"/>
              <a:gd name="f232" fmla="val 203421"/>
              <a:gd name="f233" fmla="val 196175"/>
              <a:gd name="f234" fmla="val 208012"/>
              <a:gd name="f235" fmla="val 206854"/>
              <a:gd name="f236" fmla="val 220050"/>
              <a:gd name="f237" fmla="val 212429"/>
              <a:gd name="f238" fmla="val 231622"/>
              <a:gd name="f239" fmla="val 209082"/>
              <a:gd name="f240" fmla="val 239377"/>
              <a:gd name="f241" fmla="val 206838"/>
              <a:gd name="f242" fmla="val 243741"/>
              <a:gd name="f243" fmla="val 201989"/>
              <a:gd name="f244" fmla="val 246092"/>
              <a:gd name="f245" fmla="val 195539"/>
              <a:gd name="f246" fmla="val 255042"/>
              <a:gd name="f247" fmla="val 199507"/>
              <a:gd name="f248" fmla="val 265290"/>
              <a:gd name="f249" fmla="val 198199"/>
              <a:gd name="f250" fmla="val 272958"/>
              <a:gd name="f251" fmla="val 192601"/>
              <a:gd name="f252" fmla="val 276795"/>
              <a:gd name="f253" fmla="val 193971"/>
              <a:gd name="f254" fmla="val 289009"/>
              <a:gd name="f255" fmla="val 194016"/>
              <a:gd name="f256" fmla="val 298363"/>
              <a:gd name="f257" fmla="val 193248"/>
              <a:gd name="f258" fmla="val 304258"/>
              <a:gd name="f259" fmla="val 183694"/>
              <a:gd name="f260" fmla="val 309343"/>
              <a:gd name="f261" fmla="val 175453"/>
              <a:gd name="f262" fmla="val 308953"/>
              <a:gd name="f263" fmla="val 165378"/>
              <a:gd name="f264" fmla="val 303795"/>
              <a:gd name="f265" fmla="val 157923"/>
              <a:gd name="f266" fmla="val 298315"/>
              <a:gd name="f267" fmla="val 164420"/>
              <a:gd name="f268" fmla="val 291041"/>
              <a:gd name="f269" fmla="val 168177"/>
              <a:gd name="f270" fmla="val 283702"/>
              <a:gd name="f271" fmla="val 168174"/>
              <a:gd name="f272" fmla="val 283555"/>
              <a:gd name="f273" fmla="val 164527"/>
              <a:gd name="f274" fmla="val 293404"/>
              <a:gd name="f275" fmla="val 164978"/>
              <a:gd name="f276" fmla="val 303289"/>
              <a:gd name="f277" fmla="val 157339"/>
              <a:gd name="f278" fmla="val 308110"/>
              <a:gd name="f279" fmla="val 145450"/>
              <a:gd name="f280" fmla="val 311022"/>
              <a:gd name="f281" fmla="val 136198"/>
              <a:gd name="f282" fmla="val 308752"/>
              <a:gd name="f283" fmla="val 126109"/>
              <a:gd name="f284" fmla="val 302169"/>
              <a:gd name="f285" fmla="val 119023"/>
              <a:gd name="f286" fmla="val 296249"/>
              <a:gd name="f287" fmla="val 127191"/>
              <a:gd name="f288" fmla="val 286098"/>
              <a:gd name="f289" fmla="val 131525"/>
              <a:gd name="f290" fmla="val 275782"/>
              <a:gd name="f291" fmla="val 130309"/>
              <a:gd name="f292" fmla="val 276183"/>
              <a:gd name="f293" fmla="val 127106"/>
              <a:gd name="f294" fmla="val 285405"/>
              <a:gd name="f295" fmla="val 128184"/>
              <a:gd name="f296" fmla="val 294478"/>
              <a:gd name="f297" fmla="val 124281"/>
              <a:gd name="f298" fmla="val 299730"/>
              <a:gd name="f299" fmla="val 116974"/>
              <a:gd name="f300" fmla="val 300207"/>
              <a:gd name="f301" fmla="val 116045"/>
              <a:gd name="f302" fmla="val 300079"/>
              <a:gd name="f303" fmla="val 107222"/>
              <a:gd name="f304" fmla="val 295342"/>
              <a:gd name="f305" fmla="val 98867"/>
              <a:gd name="f306" fmla="val 287259"/>
              <a:gd name="f307" fmla="val 93880"/>
              <a:gd name="f308" fmla="val 284295"/>
              <a:gd name="f309" fmla="val 92051"/>
              <a:gd name="f310" fmla="val 281129"/>
              <a:gd name="f311" fmla="val 90828"/>
              <a:gd name="f312" fmla="val 277855"/>
              <a:gd name="f313" fmla="val 90561"/>
              <a:gd name="f314" fmla="val 271916"/>
              <a:gd name="f315" fmla="val 104194"/>
              <a:gd name="f316" fmla="val 259881"/>
              <a:gd name="f317" fmla="val 112708"/>
              <a:gd name="f318" fmla="val 248172"/>
              <a:gd name="f319" fmla="val 111695"/>
              <a:gd name="f320" fmla="val 248002"/>
              <a:gd name="f321" fmla="val 114741"/>
              <a:gd name="f322" fmla="val 246936"/>
              <a:gd name="f323" fmla="val 117719"/>
              <a:gd name="f324" fmla="val 245089"/>
              <a:gd name="f325" fmla="val 120348"/>
              <a:gd name="f326" fmla="val 241307"/>
              <a:gd name="f327" fmla="val 125729"/>
              <a:gd name="f328" fmla="val 234825"/>
              <a:gd name="f329" fmla="val 128827"/>
              <a:gd name="f330" fmla="val 228007"/>
              <a:gd name="f331" fmla="val 128511"/>
              <a:gd name="f332" fmla="val 228158"/>
              <a:gd name="f333" fmla="val 125380"/>
              <a:gd name="f334" fmla="val 233848"/>
              <a:gd name="f335" fmla="val 125642"/>
              <a:gd name="f336" fmla="val 239262"/>
              <a:gd name="f337" fmla="val 123097"/>
              <a:gd name="f338" fmla="val 242439"/>
              <a:gd name="f339" fmla="val 118667"/>
              <a:gd name="f340" fmla="val 244071"/>
              <a:gd name="f341" fmla="val 116391"/>
              <a:gd name="f342" fmla="val 244987"/>
              <a:gd name="f343" fmla="val 113796"/>
              <a:gd name="f344" fmla="val 245116"/>
              <a:gd name="f345" fmla="val 111152"/>
              <a:gd name="f346" fmla="val 243716"/>
              <a:gd name="f347" fmla="val 110904"/>
              <a:gd name="f348" fmla="val 244539"/>
              <a:gd name="f349" fmla="val 108155"/>
              <a:gd name="f350" fmla="val 244792"/>
              <a:gd name="f351" fmla="val 106166"/>
              <a:gd name="f352" fmla="val 244131"/>
              <a:gd name="f353" fmla="val 104285"/>
              <a:gd name="f354" fmla="val 243078"/>
              <a:gd name="f355" fmla="val 102544"/>
              <a:gd name="f356" fmla="val 240257"/>
              <a:gd name="f357" fmla="val 97875"/>
              <a:gd name="f358" fmla="val 235048"/>
              <a:gd name="f359" fmla="val 94922"/>
              <a:gd name="f360" fmla="val 229344"/>
              <a:gd name="f361" fmla="val 94755"/>
              <a:gd name="f362" fmla="val 229436"/>
              <a:gd name="f363" fmla="val 91621"/>
              <a:gd name="f364" fmla="val 236268"/>
              <a:gd name="f365" fmla="val 91821"/>
              <a:gd name="f366" fmla="val 242499"/>
              <a:gd name="f367" fmla="val 95409"/>
              <a:gd name="f368" fmla="val 245850"/>
              <a:gd name="f369" fmla="val 101072"/>
              <a:gd name="f370" fmla="val 247129"/>
              <a:gd name="f371" fmla="val 103235"/>
              <a:gd name="f372" fmla="val 247915"/>
              <a:gd name="f373" fmla="val 105575"/>
              <a:gd name="f374" fmla="val 248037"/>
              <a:gd name="f375" fmla="val 107973"/>
              <a:gd name="f376" fmla="val 258268"/>
              <a:gd name="f377" fmla="val 109553"/>
              <a:gd name="f378" fmla="val 268981"/>
              <a:gd name="f379" fmla="val 102051"/>
              <a:gd name="f380" fmla="val 274232"/>
              <a:gd name="f381" fmla="val 89778"/>
              <a:gd name="f382" fmla="val 278708"/>
              <a:gd name="f383" fmla="val 77339"/>
              <a:gd name="f384" fmla="val 274020"/>
              <a:gd name="f385" fmla="val 63056"/>
              <a:gd name="f386" fmla="val 262316"/>
              <a:gd name="f387" fmla="val 55834"/>
              <a:gd name="f388" fmla="val 257734"/>
              <a:gd name="f389" fmla="val 53007"/>
              <a:gd name="f390" fmla="val 252666"/>
              <a:gd name="f391" fmla="val 51626"/>
              <a:gd name="f392" fmla="val 247691"/>
              <a:gd name="f393" fmla="val 52231"/>
              <a:gd name="f394" fmla="val 248705"/>
              <a:gd name="f395" fmla="val 60913"/>
              <a:gd name="f396" fmla="val 245967"/>
              <a:gd name="f397" fmla="val 69020"/>
              <a:gd name="f398" fmla="val 239739"/>
              <a:gd name="f399" fmla="val 74185"/>
              <a:gd name="f400" fmla="val 237649"/>
              <a:gd name="f401" fmla="val 71664"/>
              <a:gd name="f402" fmla="val 244579"/>
              <a:gd name="f403" fmla="val 65918"/>
              <a:gd name="f404" fmla="val 246481"/>
              <a:gd name="f405" fmla="val 55888"/>
              <a:gd name="f406" fmla="val 243151"/>
              <a:gd name="f407" fmla="val 45920"/>
              <a:gd name="f408" fmla="val 241194"/>
              <a:gd name="f409" fmla="val 40124"/>
              <a:gd name="f410" fmla="val 237183"/>
              <a:gd name="f411" fmla="val 35004"/>
              <a:gd name="f412" fmla="val 231542"/>
              <a:gd name="f413" fmla="val 31523"/>
              <a:gd name="f414" fmla="val 221392"/>
              <a:gd name="f415" fmla="val 25261"/>
              <a:gd name="f416" fmla="val 208864"/>
              <a:gd name="f417" fmla="val 26095"/>
              <a:gd name="f418" fmla="val 199763"/>
              <a:gd name="f419" fmla="val 32668"/>
              <a:gd name="f420" fmla="val 194721"/>
              <a:gd name="f421" fmla="val 27952"/>
              <a:gd name="f422" fmla="val 189842"/>
              <a:gd name="f423" fmla="val 24941"/>
              <a:gd name="f424" fmla="val 184271"/>
              <a:gd name="f425" fmla="val 23995"/>
              <a:gd name="f426" fmla="val 190632"/>
              <a:gd name="f427" fmla="val 62"/>
              <a:gd name="f428" fmla="val 300121"/>
              <a:gd name="f429" fmla="val 2329"/>
              <a:gd name="f430" fmla="val 391248"/>
              <a:gd name="f431" fmla="val 125645"/>
              <a:gd name="f432" fmla="val 309641"/>
              <a:gd name="f433" fmla="val 225160"/>
              <a:gd name="f434" fmla="val 282892"/>
              <a:gd name="f435" fmla="val 251229"/>
              <a:gd name="f436" fmla="val 279266"/>
              <a:gd name="f437" fmla="val 288859"/>
              <a:gd name="f438" fmla="val 302841"/>
              <a:gd name="f439" fmla="val 374772"/>
              <a:gd name="f440" fmla="val 121266"/>
              <a:gd name="f441" fmla="val 109025"/>
              <a:gd name="f442" fmla="val 322355"/>
              <a:gd name="f443" fmla="val 76580"/>
              <a:gd name="f444" fmla="val 333165"/>
              <a:gd name="f445" fmla="val 40716"/>
              <a:gd name="f446" fmla="val 329924"/>
              <a:gd name="f447" fmla="val 28778"/>
              <a:gd name="f448" fmla="val 318327"/>
              <a:gd name="f449" fmla="val 22923"/>
              <a:gd name="f450" fmla="val 311868"/>
              <a:gd name="f451" fmla="val 25422"/>
              <a:gd name="f452" fmla="val 291738"/>
              <a:gd name="f453" fmla="val 32859"/>
              <a:gd name="f454" fmla="val 276164"/>
              <a:gd name="f455" fmla="val 35235"/>
              <a:gd name="f456" fmla="val 270344"/>
              <a:gd name="f457" fmla="val 23179"/>
              <a:gd name="f458" fmla="val 268321"/>
              <a:gd name="f459" fmla="val 20618"/>
              <a:gd name="f460" fmla="val 259843"/>
              <a:gd name="f461" fmla="val 19440"/>
              <a:gd name="f462" fmla="val 251965"/>
              <a:gd name="f463" fmla="val 27377"/>
              <a:gd name="f464" fmla="val 251682"/>
              <a:gd name="f465" fmla="val 30757"/>
              <a:gd name="f466" fmla="val 247602"/>
              <a:gd name="f467" fmla="val 18516"/>
              <a:gd name="f468" fmla="val 238938"/>
              <a:gd name="f469" fmla="val 12669"/>
              <a:gd name="f470" fmla="val 232923"/>
              <a:gd name="f471" fmla="val 25811"/>
              <a:gd name="f472" fmla="val 221592"/>
              <a:gd name="f473" fmla="val 29458"/>
              <a:gd name="f474" fmla="val 212919"/>
              <a:gd name="f475" fmla="val 16679"/>
              <a:gd name="f476" fmla="val 208924"/>
              <a:gd name="f477" fmla="val 7006"/>
              <a:gd name="f478" fmla="val 203466"/>
              <a:gd name="f479" fmla="val 307"/>
              <a:gd name="f480" fmla="val 196983"/>
              <a:gd name="f481" fmla="val -2572"/>
              <a:gd name="f482" fmla="val 186228"/>
              <a:gd name="f483" fmla="val 15339"/>
              <a:gd name="f484" fmla="val 171234"/>
              <a:gd name="f485" fmla="val 31089"/>
              <a:gd name="f486" fmla="val 151672"/>
              <a:gd name="f487" fmla="val 47602"/>
              <a:gd name="f488" fmla="val 132201"/>
              <a:gd name="f489" fmla="val 33821"/>
              <a:gd name="f490" fmla="val 117353"/>
              <a:gd name="f491" fmla="val 46470"/>
              <a:gd name="f492" fmla="val 75544"/>
              <a:gd name="f493" fmla="val 66559"/>
              <a:gd name="f494" fmla="val 23813"/>
              <a:gd name="f495" fmla="val 114124"/>
              <a:gd name="f496" fmla="val -1423"/>
              <a:gd name="f497" fmla="*/ f0 1 341005"/>
              <a:gd name="f498" fmla="*/ f1 1 376812"/>
              <a:gd name="f499" fmla="val f2"/>
              <a:gd name="f500" fmla="val f3"/>
              <a:gd name="f501" fmla="val f4"/>
              <a:gd name="f502" fmla="+- f501 0 f499"/>
              <a:gd name="f503" fmla="+- f500 0 f499"/>
              <a:gd name="f504" fmla="*/ f503 1 341005"/>
              <a:gd name="f505" fmla="*/ f502 1 376812"/>
              <a:gd name="f506" fmla="*/ f499 1 f504"/>
              <a:gd name="f507" fmla="*/ f500 1 f504"/>
              <a:gd name="f508" fmla="*/ f499 1 f505"/>
              <a:gd name="f509" fmla="*/ f501 1 f505"/>
              <a:gd name="f510" fmla="*/ f506 f497 1"/>
              <a:gd name="f511" fmla="*/ f507 f497 1"/>
              <a:gd name="f512" fmla="*/ f509 f498 1"/>
              <a:gd name="f513" fmla="*/ f508 f49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10" t="f513" r="f511" b="f512"/>
            <a:pathLst>
              <a:path w="341005" h="376812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lnTo>
                  <a:pt x="f13" y="f14"/>
                </a:ln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lnTo>
                  <a:pt x="f27" y="f28"/>
                </a:ln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lose/>
                <a:moveTo>
                  <a:pt x="f41" y="f42"/>
                </a:moveTo>
                <a:cubicBezTo>
                  <a:pt x="f43" y="f44"/>
                  <a:pt x="f45" y="f46"/>
                  <a:pt x="f47" y="f48"/>
                </a:cubicBezTo>
                <a:lnTo>
                  <a:pt x="f49" y="f50"/>
                </a:ln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lnTo>
                  <a:pt x="f63" y="f64"/>
                </a:lnTo>
                <a:cubicBezTo>
                  <a:pt x="f65" y="f66"/>
                  <a:pt x="f67" y="f68"/>
                  <a:pt x="f69" y="f70"/>
                </a:cubicBezTo>
                <a:lnTo>
                  <a:pt x="f71" y="f72"/>
                </a:lnTo>
                <a:cubicBezTo>
                  <a:pt x="f73" y="f74"/>
                  <a:pt x="f75" y="f76"/>
                  <a:pt x="f41" y="f42"/>
                </a:cubicBezTo>
                <a:close/>
                <a:moveTo>
                  <a:pt x="f77" y="f78"/>
                </a:moveTo>
                <a:cubicBezTo>
                  <a:pt x="f79" y="f80"/>
                  <a:pt x="f81" y="f82"/>
                  <a:pt x="f83" y="f84"/>
                </a:cubicBez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cubicBezTo>
                  <a:pt x="f147" y="f148"/>
                  <a:pt x="f149" y="f150"/>
                  <a:pt x="f151" y="f152"/>
                </a:cubicBezTo>
                <a:lnTo>
                  <a:pt x="f153" y="f154"/>
                </a:ln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cubicBezTo>
                  <a:pt x="f169" y="f170"/>
                  <a:pt x="f171" y="f172"/>
                  <a:pt x="f173" y="f174"/>
                </a:cubicBezTo>
                <a:lnTo>
                  <a:pt x="f175" y="f176"/>
                </a:lnTo>
                <a:lnTo>
                  <a:pt x="f177" y="f178"/>
                </a:lnTo>
                <a:lnTo>
                  <a:pt x="f179" y="f180"/>
                </a:lnTo>
                <a:cubicBezTo>
                  <a:pt x="f181" y="f182"/>
                  <a:pt x="f183" y="f184"/>
                  <a:pt x="f185" y="f186"/>
                </a:cubicBezTo>
                <a:cubicBezTo>
                  <a:pt x="f187" y="f188"/>
                  <a:pt x="f189" y="f190"/>
                  <a:pt x="f191" y="f192"/>
                </a:cubicBezTo>
                <a:cubicBezTo>
                  <a:pt x="f193" y="f194"/>
                  <a:pt x="f195" y="f196"/>
                  <a:pt x="f197" y="f198"/>
                </a:cubicBezTo>
                <a:cubicBezTo>
                  <a:pt x="f199" y="f200"/>
                  <a:pt x="f201" y="f202"/>
                  <a:pt x="f203" y="f204"/>
                </a:cubicBezTo>
                <a:lnTo>
                  <a:pt x="f205" y="f206"/>
                </a:lnTo>
                <a:cubicBezTo>
                  <a:pt x="f207" y="f208"/>
                  <a:pt x="f209" y="f210"/>
                  <a:pt x="f211" y="f212"/>
                </a:cubicBezTo>
                <a:cubicBezTo>
                  <a:pt x="f213" y="f214"/>
                  <a:pt x="f215" y="f216"/>
                  <a:pt x="f217" y="f218"/>
                </a:cubicBezTo>
                <a:lnTo>
                  <a:pt x="f219" y="f220"/>
                </a:lnTo>
                <a:cubicBezTo>
                  <a:pt x="f221" y="f222"/>
                  <a:pt x="f223" y="f224"/>
                  <a:pt x="f225" y="f226"/>
                </a:cubicBezTo>
                <a:lnTo>
                  <a:pt x="f227" y="f228"/>
                </a:lnTo>
                <a:cubicBezTo>
                  <a:pt x="f215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lnTo>
                  <a:pt x="f252" y="f253"/>
                </a:lnTo>
                <a:cubicBezTo>
                  <a:pt x="f254" y="f255"/>
                  <a:pt x="f256" y="f257"/>
                  <a:pt x="f258" y="f259"/>
                </a:cubicBezTo>
                <a:cubicBezTo>
                  <a:pt x="f260" y="f261"/>
                  <a:pt x="f262" y="f263"/>
                  <a:pt x="f264" y="f265"/>
                </a:cubicBez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cubicBezTo>
                  <a:pt x="f274" y="f275"/>
                  <a:pt x="f276" y="f277"/>
                  <a:pt x="f278" y="f279"/>
                </a:cubicBezTo>
                <a:cubicBezTo>
                  <a:pt x="f280" y="f281"/>
                  <a:pt x="f282" y="f283"/>
                  <a:pt x="f284" y="f285"/>
                </a:cubicBezTo>
                <a:cubicBezTo>
                  <a:pt x="f286" y="f287"/>
                  <a:pt x="f288" y="f289"/>
                  <a:pt x="f290" y="f291"/>
                </a:cubicBez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lnTo>
                  <a:pt x="f300" y="f301"/>
                </a:lnTo>
                <a:cubicBezTo>
                  <a:pt x="f302" y="f303"/>
                  <a:pt x="f304" y="f305"/>
                  <a:pt x="f306" y="f307"/>
                </a:cubicBezTo>
                <a:cubicBezTo>
                  <a:pt x="f308" y="f309"/>
                  <a:pt x="f310" y="f311"/>
                  <a:pt x="f312" y="f313"/>
                </a:cubicBezTo>
                <a:cubicBezTo>
                  <a:pt x="f314" y="f315"/>
                  <a:pt x="f316" y="f317"/>
                  <a:pt x="f318" y="f319"/>
                </a:cubicBezTo>
                <a:cubicBezTo>
                  <a:pt x="f320" y="f321"/>
                  <a:pt x="f322" y="f323"/>
                  <a:pt x="f324" y="f325"/>
                </a:cubicBezTo>
                <a:cubicBezTo>
                  <a:pt x="f326" y="f327"/>
                  <a:pt x="f328" y="f329"/>
                  <a:pt x="f330" y="f331"/>
                </a:cubicBezTo>
                <a:lnTo>
                  <a:pt x="f332" y="f333"/>
                </a:lnTo>
                <a:cubicBezTo>
                  <a:pt x="f334" y="f335"/>
                  <a:pt x="f336" y="f337"/>
                  <a:pt x="f338" y="f339"/>
                </a:cubicBezTo>
                <a:cubicBezTo>
                  <a:pt x="f340" y="f341"/>
                  <a:pt x="f342" y="f343"/>
                  <a:pt x="f344" y="f345"/>
                </a:cubicBezTo>
                <a:lnTo>
                  <a:pt x="f346" y="f347"/>
                </a:lnTo>
                <a:lnTo>
                  <a:pt x="f348" y="f349"/>
                </a:lnTo>
                <a:cubicBezTo>
                  <a:pt x="f350" y="f351"/>
                  <a:pt x="f352" y="f353"/>
                  <a:pt x="f354" y="f355"/>
                </a:cubicBezTo>
                <a:cubicBezTo>
                  <a:pt x="f356" y="f357"/>
                  <a:pt x="f358" y="f359"/>
                  <a:pt x="f360" y="f361"/>
                </a:cubicBezTo>
                <a:lnTo>
                  <a:pt x="f362" y="f363"/>
                </a:lnTo>
                <a:cubicBezTo>
                  <a:pt x="f364" y="f365"/>
                  <a:pt x="f366" y="f367"/>
                  <a:pt x="f368" y="f369"/>
                </a:cubicBez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cubicBezTo>
                  <a:pt x="f394" y="f395"/>
                  <a:pt x="f396" y="f397"/>
                  <a:pt x="f398" y="f399"/>
                </a:cubicBezTo>
                <a:lnTo>
                  <a:pt x="f400" y="f401"/>
                </a:lnTo>
                <a:cubicBezTo>
                  <a:pt x="f402" y="f403"/>
                  <a:pt x="f404" y="f405"/>
                  <a:pt x="f406" y="f407"/>
                </a:cubicBezTo>
                <a:cubicBezTo>
                  <a:pt x="f408" y="f409"/>
                  <a:pt x="f410" y="f411"/>
                  <a:pt x="f412" y="f413"/>
                </a:cubicBezTo>
                <a:cubicBezTo>
                  <a:pt x="f414" y="f415"/>
                  <a:pt x="f416" y="f417"/>
                  <a:pt x="f418" y="f419"/>
                </a:cubicBezTo>
                <a:lnTo>
                  <a:pt x="f420" y="f421"/>
                </a:lnTo>
                <a:cubicBezTo>
                  <a:pt x="f422" y="f423"/>
                  <a:pt x="f424" y="f425"/>
                  <a:pt x="f77" y="f78"/>
                </a:cubicBezTo>
                <a:close/>
                <a:moveTo>
                  <a:pt x="f426" y="f427"/>
                </a:move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lnTo>
                  <a:pt x="f440" y="f4"/>
                </a:lnTo>
                <a:lnTo>
                  <a:pt x="f441" y="f442"/>
                </a:lnTo>
                <a:cubicBezTo>
                  <a:pt x="f443" y="f444"/>
                  <a:pt x="f445" y="f446"/>
                  <a:pt x="f447" y="f448"/>
                </a:cubicBezTo>
                <a:cubicBezTo>
                  <a:pt x="f449" y="f450"/>
                  <a:pt x="f451" y="f452"/>
                  <a:pt x="f453" y="f454"/>
                </a:cubicBezTo>
                <a:cubicBezTo>
                  <a:pt x="f455" y="f456"/>
                  <a:pt x="f457" y="f458"/>
                  <a:pt x="f459" y="f460"/>
                </a:cubicBezTo>
                <a:cubicBezTo>
                  <a:pt x="f461" y="f462"/>
                  <a:pt x="f463" y="f464"/>
                  <a:pt x="f465" y="f466"/>
                </a:cubicBezTo>
                <a:lnTo>
                  <a:pt x="f467" y="f468"/>
                </a:lnTo>
                <a:cubicBezTo>
                  <a:pt x="f469" y="f470"/>
                  <a:pt x="f471" y="f472"/>
                  <a:pt x="f473" y="f474"/>
                </a:cubicBezTo>
                <a:cubicBezTo>
                  <a:pt x="f475" y="f476"/>
                  <a:pt x="f477" y="f478"/>
                  <a:pt x="f479" y="f480"/>
                </a:cubicBezTo>
                <a:cubicBezTo>
                  <a:pt x="f481" y="f482"/>
                  <a:pt x="f483" y="f484"/>
                  <a:pt x="f485" y="f486"/>
                </a:cubicBezTo>
                <a:cubicBezTo>
                  <a:pt x="f487" y="f488"/>
                  <a:pt x="f489" y="f490"/>
                  <a:pt x="f491" y="f492"/>
                </a:cubicBezTo>
                <a:cubicBezTo>
                  <a:pt x="f493" y="f494"/>
                  <a:pt x="f495" y="f496"/>
                  <a:pt x="f426" y="f427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AB0785D1-C227-5180-761E-0639C9676F09}"/>
              </a:ext>
            </a:extLst>
          </p:cNvPr>
          <p:cNvSpPr/>
          <p:nvPr/>
        </p:nvSpPr>
        <p:spPr>
          <a:xfrm>
            <a:off x="5223903" y="1253331"/>
            <a:ext cx="436342" cy="467441"/>
          </a:xfrm>
          <a:custGeom>
            <a:avLst/>
            <a:gdLst>
              <a:gd name="f0" fmla="val w"/>
              <a:gd name="f1" fmla="val h"/>
              <a:gd name="f2" fmla="val 0"/>
              <a:gd name="f3" fmla="val 3068057"/>
              <a:gd name="f4" fmla="val 3083879"/>
              <a:gd name="f5" fmla="val 1943022"/>
              <a:gd name="f6" fmla="val 2091435"/>
              <a:gd name="f7" fmla="val 2214809"/>
              <a:gd name="f8" fmla="val 107202"/>
              <a:gd name="f9" fmla="val 2232575"/>
              <a:gd name="f10" fmla="val 249298"/>
              <a:gd name="f11" fmla="val 2066806"/>
              <a:gd name="f12" fmla="val 323095"/>
              <a:gd name="f13" fmla="val 1966497"/>
              <a:gd name="f14" fmla="val 475331"/>
              <a:gd name="f15" fmla="val 1992863"/>
              <a:gd name="f16" fmla="val 623272"/>
              <a:gd name="f17" fmla="val 2032344"/>
              <a:gd name="f18" fmla="val 614884"/>
              <a:gd name="f19" fmla="val 2007703"/>
              <a:gd name="f20" fmla="val 472429"/>
              <a:gd name="f21" fmla="val 2119863"/>
              <a:gd name="f22" fmla="val 324636"/>
              <a:gd name="f23" fmla="val 2294697"/>
              <a:gd name="f24" fmla="val 266187"/>
              <a:gd name="f25" fmla="val 2304190"/>
              <a:gd name="f26" fmla="val 260641"/>
              <a:gd name="f27" fmla="val 2314409"/>
              <a:gd name="f28" fmla="val 260119"/>
              <a:gd name="f29" fmla="val 2324748"/>
              <a:gd name="f30" fmla="val 2491310"/>
              <a:gd name="f31" fmla="val 2626336"/>
              <a:gd name="f32" fmla="val 395145"/>
              <a:gd name="f33" fmla="val 561708"/>
              <a:gd name="f34" fmla="val 2609021"/>
              <a:gd name="f35" fmla="val 647481"/>
              <a:gd name="f36" fmla="val 656343"/>
              <a:gd name="f37" fmla="val 2762823"/>
              <a:gd name="f38" fmla="val 669742"/>
              <a:gd name="f39" fmla="val 2867295"/>
              <a:gd name="f40" fmla="val 786613"/>
              <a:gd name="f41" fmla="val 927882"/>
              <a:gd name="f42" fmla="val 2850464"/>
              <a:gd name="f43" fmla="val 1011252"/>
              <a:gd name="f44" fmla="val 2978255"/>
              <a:gd name="f45" fmla="val 1064152"/>
              <a:gd name="f46" fmla="val 1190111"/>
              <a:gd name="f47" fmla="val 1337042"/>
              <a:gd name="f48" fmla="val 1418703"/>
              <a:gd name="f49" fmla="val 3040320"/>
              <a:gd name="f50" fmla="val 1493884"/>
              <a:gd name="f51" fmla="val 2992210"/>
              <a:gd name="f52" fmla="val 1551889"/>
              <a:gd name="f53" fmla="val 2909241"/>
              <a:gd name="f54" fmla="val 1651289"/>
              <a:gd name="f55" fmla="val 2791782"/>
              <a:gd name="f56" fmla="val 1696238"/>
              <a:gd name="f57" fmla="val 2686704"/>
              <a:gd name="f58" fmla="val 1660749"/>
              <a:gd name="f59" fmla="val 2673794"/>
              <a:gd name="f60" fmla="val 1698968"/>
              <a:gd name="f61" fmla="val 2768232"/>
              <a:gd name="f62" fmla="val 1730865"/>
              <a:gd name="f63" fmla="val 2870956"/>
              <a:gd name="f64" fmla="val 1707121"/>
              <a:gd name="f65" fmla="val 2955415"/>
              <a:gd name="f66" fmla="val 1640323"/>
              <a:gd name="f67" fmla="val 2993943"/>
              <a:gd name="f68" fmla="val 1688574"/>
              <a:gd name="f69" fmla="val 3012247"/>
              <a:gd name="f70" fmla="val 1750635"/>
              <a:gd name="f71" fmla="val 1816968"/>
              <a:gd name="f72" fmla="val 1986406"/>
              <a:gd name="f73" fmla="val 2892829"/>
              <a:gd name="f74" fmla="val 2127952"/>
              <a:gd name="f75" fmla="val 2733451"/>
              <a:gd name="f76" fmla="val 2161496"/>
              <a:gd name="f77" fmla="val 2570803"/>
              <a:gd name="f78" fmla="val 2185843"/>
              <a:gd name="f79" fmla="val 2422847"/>
              <a:gd name="f80" fmla="val 2122052"/>
              <a:gd name="f81" fmla="val 2373218"/>
              <a:gd name="f82" fmla="val 2004561"/>
              <a:gd name="f83" fmla="val 2397575"/>
              <a:gd name="f84" fmla="val 1987765"/>
              <a:gd name="f85" fmla="val 2417022"/>
              <a:gd name="f86" fmla="val 1964396"/>
              <a:gd name="f87" fmla="val 2431421"/>
              <a:gd name="f88" fmla="val 1936987"/>
              <a:gd name="f89" fmla="val 2469123"/>
              <a:gd name="f90" fmla="val 1865220"/>
              <a:gd name="f91" fmla="val 2466430"/>
              <a:gd name="f92" fmla="val 1776674"/>
              <a:gd name="f93" fmla="val 2424327"/>
              <a:gd name="f94" fmla="val 1703750"/>
              <a:gd name="f95" fmla="val 2390880"/>
              <a:gd name="f96" fmla="val 1723060"/>
              <a:gd name="f97" fmla="val 2426033"/>
              <a:gd name="f98" fmla="val 1783948"/>
              <a:gd name="f99" fmla="val 2428758"/>
              <a:gd name="f100" fmla="val 1857660"/>
              <a:gd name="f101" fmla="val 2398065"/>
              <a:gd name="f102" fmla="val 1917447"/>
              <a:gd name="f103" fmla="val 2386618"/>
              <a:gd name="f104" fmla="val 1939743"/>
              <a:gd name="f105" fmla="val 2371177"/>
              <a:gd name="f106" fmla="val 1958844"/>
              <a:gd name="f107" fmla="val 2348681"/>
              <a:gd name="f108" fmla="val 1969064"/>
              <a:gd name="f109" fmla="val 2314536"/>
              <a:gd name="f110" fmla="val 1978212"/>
              <a:gd name="f111" fmla="val 2320989"/>
              <a:gd name="f112" fmla="val 1994504"/>
              <a:gd name="f113" fmla="val 2292439"/>
              <a:gd name="f114" fmla="val 2010252"/>
              <a:gd name="f115" fmla="val 2259301"/>
              <a:gd name="f116" fmla="val 2017439"/>
              <a:gd name="f117" fmla="val 2224883"/>
              <a:gd name="f118" fmla="val 2015050"/>
              <a:gd name="f119" fmla="val 2157880"/>
              <a:gd name="f120" fmla="val 2010397"/>
              <a:gd name="f121" fmla="val 2096183"/>
              <a:gd name="f122" fmla="val 1970105"/>
              <a:gd name="f123" fmla="val 2062112"/>
              <a:gd name="f124" fmla="val 1908746"/>
              <a:gd name="f125" fmla="val 2028307"/>
              <a:gd name="f126" fmla="val 1927422"/>
              <a:gd name="f127" fmla="val 2069101"/>
              <a:gd name="f128" fmla="val 2000945"/>
              <a:gd name="f129" fmla="val 2143517"/>
              <a:gd name="f130" fmla="val 2048870"/>
              <a:gd name="f131" fmla="val 2224395"/>
              <a:gd name="f132" fmla="val 2053708"/>
              <a:gd name="f133" fmla="val 2263912"/>
              <a:gd name="f134" fmla="val 2056070"/>
              <a:gd name="f135" fmla="val 2302036"/>
              <a:gd name="f136" fmla="val 2047984"/>
              <a:gd name="f137" fmla="val 2335071"/>
              <a:gd name="f138" fmla="val 2030056"/>
              <a:gd name="f139" fmla="val 2400196"/>
              <a:gd name="f140" fmla="val 2159379"/>
              <a:gd name="f141" fmla="val 2567325"/>
              <a:gd name="f142" fmla="val 2230480"/>
              <a:gd name="f143" fmla="val 2748680"/>
              <a:gd name="f144" fmla="val 2204554"/>
              <a:gd name="f145" fmla="val 2767068"/>
              <a:gd name="f146" fmla="val 2240602"/>
              <a:gd name="f147" fmla="val 2774723"/>
              <a:gd name="f148" fmla="val 2281713"/>
              <a:gd name="f149" fmla="val 2324613"/>
              <a:gd name="f150" fmla="val 2444667"/>
              <a:gd name="f151" fmla="val 2714770"/>
              <a:gd name="f152" fmla="val 2550720"/>
              <a:gd name="f153" fmla="val 2619461"/>
              <a:gd name="f154" fmla="val 2609132"/>
              <a:gd name="f155" fmla="val 2594093"/>
              <a:gd name="f156" fmla="val 2739763"/>
              <a:gd name="f157" fmla="val 2496512"/>
              <a:gd name="f158" fmla="val 2844553"/>
              <a:gd name="f159" fmla="val 2368919"/>
              <a:gd name="f160" fmla="val 2876858"/>
              <a:gd name="f161" fmla="val 2184369"/>
              <a:gd name="f162" fmla="val 2908073"/>
              <a:gd name="f163" fmla="val 2016372"/>
              <a:gd name="f164" fmla="val 2826285"/>
              <a:gd name="f165" fmla="val 1978290"/>
              <a:gd name="f166" fmla="val 2684161"/>
              <a:gd name="f167" fmla="val 1939323"/>
              <a:gd name="f168" fmla="val 2694602"/>
              <a:gd name="f169" fmla="val 1970494"/>
              <a:gd name="f170" fmla="val 2810931"/>
              <a:gd name="f171" fmla="val 2075973"/>
              <a:gd name="f172" fmla="val 2892306"/>
              <a:gd name="f173" fmla="val 2210223"/>
              <a:gd name="f174" fmla="val 2912307"/>
              <a:gd name="f175" fmla="val 2165434"/>
              <a:gd name="f176" fmla="val 3014618"/>
              <a:gd name="f177" fmla="val 2062317"/>
              <a:gd name="f178" fmla="val 1804718"/>
              <a:gd name="f179" fmla="val 1736151"/>
              <a:gd name="f180" fmla="val 2990782"/>
              <a:gd name="f181" fmla="val 1657612"/>
              <a:gd name="f182" fmla="val 2862428"/>
              <a:gd name="f183" fmla="val 1632100"/>
              <a:gd name="f184" fmla="val 2775963"/>
              <a:gd name="f185" fmla="val 1598588"/>
              <a:gd name="f186" fmla="val 2449530"/>
              <a:gd name="f187" fmla="val 1653064"/>
              <a:gd name="f188" fmla="val 2147091"/>
              <a:gd name="f189" fmla="val 1775302"/>
              <a:gd name="f190" fmla="val 2294672"/>
              <a:gd name="f191" fmla="val 1947360"/>
              <a:gd name="f192" fmla="val 2360889"/>
              <a:gd name="f193" fmla="val 2101389"/>
              <a:gd name="f194" fmla="val 2319520"/>
              <a:gd name="f195" fmla="val 2085913"/>
              <a:gd name="f196" fmla="val 2268654"/>
              <a:gd name="f197" fmla="val 1935632"/>
              <a:gd name="f198" fmla="val 2308197"/>
              <a:gd name="f199" fmla="val 1765039"/>
              <a:gd name="f200" fmla="val 2228547"/>
              <a:gd name="f201" fmla="val 1652548"/>
              <a:gd name="f202" fmla="val 2065927"/>
              <a:gd name="f203" fmla="val 1594744"/>
              <a:gd name="f204" fmla="val 1988631"/>
              <a:gd name="f205" fmla="val 1552933"/>
              <a:gd name="f206" fmla="val 1543383"/>
              <a:gd name="f207" fmla="val 1647107"/>
              <a:gd name="f208" fmla="val 1210118"/>
              <a:gd name="f209" fmla="val 1757451"/>
              <a:gd name="f210" fmla="val 1073526"/>
              <a:gd name="f211" fmla="val 1924310"/>
              <a:gd name="f212" fmla="val 1023711"/>
              <a:gd name="f213" fmla="val 2044795"/>
              <a:gd name="f214" fmla="val 1095494"/>
              <a:gd name="f215" fmla="val 2046624"/>
              <a:gd name="f216" fmla="val 1092427"/>
              <a:gd name="f217" fmla="val 2044963"/>
              <a:gd name="f218" fmla="val 1115904"/>
              <a:gd name="f219" fmla="val 2049817"/>
              <a:gd name="f220" fmla="val 1139574"/>
              <a:gd name="f221" fmla="val 2059741"/>
              <a:gd name="f222" fmla="val 1162003"/>
              <a:gd name="f223" fmla="val 2085174"/>
              <a:gd name="f224" fmla="val 1219476"/>
              <a:gd name="f225" fmla="val 2140055"/>
              <a:gd name="f226" fmla="val 1259997"/>
              <a:gd name="f227" fmla="val 2204060"/>
              <a:gd name="f228" fmla="val 1268556"/>
              <a:gd name="f229" fmla="val 2208020"/>
              <a:gd name="f230" fmla="val 1238949"/>
              <a:gd name="f231" fmla="val 2154665"/>
              <a:gd name="f232" fmla="val 1231814"/>
              <a:gd name="f233" fmla="val 2108853"/>
              <a:gd name="f234" fmla="val 1198319"/>
              <a:gd name="f235" fmla="val 2087448"/>
              <a:gd name="f236" fmla="val 1150798"/>
              <a:gd name="f237" fmla="val 2064784"/>
              <a:gd name="f238" fmla="val 1100476"/>
              <a:gd name="f239" fmla="val 2073123"/>
              <a:gd name="f240" fmla="val 1042569"/>
              <a:gd name="f241" fmla="val 2109077"/>
              <a:gd name="f242" fmla="val 1000639"/>
              <a:gd name="f243" fmla="val 2142987"/>
              <a:gd name="f244" fmla="val 961090"/>
              <a:gd name="f245" fmla="val 2196315"/>
              <a:gd name="f246" fmla="val 941798"/>
              <a:gd name="f247" fmla="val 2249471"/>
              <a:gd name="f248" fmla="val 949847"/>
              <a:gd name="f249" fmla="val 2253988"/>
              <a:gd name="f250" fmla="val 920317"/>
              <a:gd name="f251" fmla="val 2190211"/>
              <a:gd name="f252" fmla="val 910645"/>
              <a:gd name="f253" fmla="val 2126205"/>
              <a:gd name="f254" fmla="val 934132"/>
              <a:gd name="f255" fmla="val 2085632"/>
              <a:gd name="f256" fmla="val 982099"/>
              <a:gd name="f257" fmla="val 2052614"/>
              <a:gd name="f258" fmla="val 1055246"/>
              <a:gd name="f259" fmla="val 1928226"/>
              <a:gd name="f260" fmla="val 988072"/>
              <a:gd name="f261" fmla="val 1765306"/>
              <a:gd name="f262" fmla="val 1028878"/>
              <a:gd name="f263" fmla="val 1646726"/>
              <a:gd name="f264" fmla="val 1149851"/>
              <a:gd name="f265" fmla="val 1576863"/>
              <a:gd name="f266" fmla="val 1018908"/>
              <a:gd name="f267" fmla="val 1584053"/>
              <a:gd name="f268" fmla="val 461235"/>
              <a:gd name="f269" fmla="val 1633436"/>
              <a:gd name="f270" fmla="val 269593"/>
              <a:gd name="f271" fmla="val 1697428"/>
              <a:gd name="f272" fmla="val 119029"/>
              <a:gd name="f273" fmla="val 1776459"/>
              <a:gd name="f274" fmla="val 1125035"/>
              <a:gd name="f275" fmla="val 1263339"/>
              <a:gd name="f276" fmla="val 1331906"/>
              <a:gd name="f277" fmla="val 93097"/>
              <a:gd name="f278" fmla="val 1410445"/>
              <a:gd name="f279" fmla="val 221451"/>
              <a:gd name="f280" fmla="val 1435957"/>
              <a:gd name="f281" fmla="val 307916"/>
              <a:gd name="f282" fmla="val 1469469"/>
              <a:gd name="f283" fmla="val 634350"/>
              <a:gd name="f284" fmla="val 1414993"/>
              <a:gd name="f285" fmla="val 936788"/>
              <a:gd name="f286" fmla="val 1292755"/>
              <a:gd name="f287" fmla="val 789207"/>
              <a:gd name="f288" fmla="val 1120697"/>
              <a:gd name="f289" fmla="val 722990"/>
              <a:gd name="f290" fmla="val 966668"/>
              <a:gd name="f291" fmla="val 764359"/>
              <a:gd name="f292" fmla="val 982144"/>
              <a:gd name="f293" fmla="val 815225"/>
              <a:gd name="f294" fmla="val 1132425"/>
              <a:gd name="f295" fmla="val 775682"/>
              <a:gd name="f296" fmla="val 1303018"/>
              <a:gd name="f297" fmla="val 855332"/>
              <a:gd name="f298" fmla="val 1415509"/>
              <a:gd name="f299" fmla="val 1017952"/>
              <a:gd name="f300" fmla="val 1473313"/>
              <a:gd name="f301" fmla="val 1095249"/>
              <a:gd name="f302" fmla="val 1515123"/>
              <a:gd name="f303" fmla="val 1540497"/>
              <a:gd name="f304" fmla="val 1420950"/>
              <a:gd name="f305" fmla="val 1873762"/>
              <a:gd name="f306" fmla="val 1310606"/>
              <a:gd name="f307" fmla="val 2010353"/>
              <a:gd name="f308" fmla="val 1143747"/>
              <a:gd name="f309" fmla="val 2060168"/>
              <a:gd name="f310" fmla="val 1023262"/>
              <a:gd name="f311" fmla="val 1988385"/>
              <a:gd name="f312" fmla="val 1021433"/>
              <a:gd name="f313" fmla="val 1991453"/>
              <a:gd name="f314" fmla="val 1023094"/>
              <a:gd name="f315" fmla="val 1967976"/>
              <a:gd name="f316" fmla="val 1018240"/>
              <a:gd name="f317" fmla="val 1944306"/>
              <a:gd name="f318" fmla="val 1008316"/>
              <a:gd name="f319" fmla="val 1921877"/>
              <a:gd name="f320" fmla="val 982883"/>
              <a:gd name="f321" fmla="val 1864403"/>
              <a:gd name="f322" fmla="val 928002"/>
              <a:gd name="f323" fmla="val 1823883"/>
              <a:gd name="f324" fmla="val 863997"/>
              <a:gd name="f325" fmla="val 1815323"/>
              <a:gd name="f326" fmla="val 860037"/>
              <a:gd name="f327" fmla="val 1844930"/>
              <a:gd name="f328" fmla="val 913392"/>
              <a:gd name="f329" fmla="val 1852066"/>
              <a:gd name="f330" fmla="val 959204"/>
              <a:gd name="f331" fmla="val 1885560"/>
              <a:gd name="f332" fmla="val 980609"/>
              <a:gd name="f333" fmla="val 1933082"/>
              <a:gd name="f334" fmla="val 1003273"/>
              <a:gd name="f335" fmla="val 1983404"/>
              <a:gd name="f336" fmla="val 994934"/>
              <a:gd name="f337" fmla="val 2041310"/>
              <a:gd name="f338" fmla="val 958980"/>
              <a:gd name="f339" fmla="val 2083241"/>
              <a:gd name="f340" fmla="val 925070"/>
              <a:gd name="f341" fmla="val 2122789"/>
              <a:gd name="f342" fmla="val 871742"/>
              <a:gd name="f343" fmla="val 2142082"/>
              <a:gd name="f344" fmla="val 818586"/>
              <a:gd name="f345" fmla="val 2134033"/>
              <a:gd name="f346" fmla="val 814069"/>
              <a:gd name="f347" fmla="val 2163562"/>
              <a:gd name="f348" fmla="val 877846"/>
              <a:gd name="f349" fmla="val 2173235"/>
              <a:gd name="f350" fmla="val 941852"/>
              <a:gd name="f351" fmla="val 2149747"/>
              <a:gd name="f352" fmla="val 982425"/>
              <a:gd name="f353" fmla="val 2101780"/>
              <a:gd name="f354" fmla="val 1015443"/>
              <a:gd name="f355" fmla="val 2028633"/>
              <a:gd name="f356" fmla="val 1139831"/>
              <a:gd name="f357" fmla="val 2095808"/>
              <a:gd name="f358" fmla="val 1302751"/>
              <a:gd name="f359" fmla="val 2055001"/>
              <a:gd name="f360" fmla="val 1421331"/>
              <a:gd name="f361" fmla="val 1934029"/>
              <a:gd name="f362" fmla="val 1491194"/>
              <a:gd name="f363" fmla="val 2064971"/>
              <a:gd name="f364" fmla="val 1484003"/>
              <a:gd name="f365" fmla="val 2622644"/>
              <a:gd name="f366" fmla="val 1434621"/>
              <a:gd name="f367" fmla="val 2814287"/>
              <a:gd name="f368" fmla="val 1370629"/>
              <a:gd name="f369" fmla="val 2964850"/>
              <a:gd name="f370" fmla="val 1291598"/>
              <a:gd name="f371" fmla="val 976622"/>
              <a:gd name="f372" fmla="val 853248"/>
              <a:gd name="f373" fmla="val 2976677"/>
              <a:gd name="f374" fmla="val 835482"/>
              <a:gd name="f375" fmla="val 2834581"/>
              <a:gd name="f376" fmla="val 1001251"/>
              <a:gd name="f377" fmla="val 2760784"/>
              <a:gd name="f378" fmla="val 1101560"/>
              <a:gd name="f379" fmla="val 2608549"/>
              <a:gd name="f380" fmla="val 1075194"/>
              <a:gd name="f381" fmla="val 2460607"/>
              <a:gd name="f382" fmla="val 1035713"/>
              <a:gd name="f383" fmla="val 2468996"/>
              <a:gd name="f384" fmla="val 1060354"/>
              <a:gd name="f385" fmla="val 2611450"/>
              <a:gd name="f386" fmla="val 948194"/>
              <a:gd name="f387" fmla="val 2759243"/>
              <a:gd name="f388" fmla="val 773360"/>
              <a:gd name="f389" fmla="val 2817692"/>
              <a:gd name="f390" fmla="val 763867"/>
              <a:gd name="f391" fmla="val 2823239"/>
              <a:gd name="f392" fmla="val 753648"/>
              <a:gd name="f393" fmla="val 2823760"/>
              <a:gd name="f394" fmla="val 743309"/>
              <a:gd name="f395" fmla="val 576747"/>
              <a:gd name="f396" fmla="val 441721"/>
              <a:gd name="f397" fmla="val 2688734"/>
              <a:gd name="f398" fmla="val 2522172"/>
              <a:gd name="f399" fmla="val 459036"/>
              <a:gd name="f400" fmla="val 2436399"/>
              <a:gd name="f401" fmla="val 2427537"/>
              <a:gd name="f402" fmla="val 305234"/>
              <a:gd name="f403" fmla="val 2414137"/>
              <a:gd name="f404" fmla="val 200762"/>
              <a:gd name="f405" fmla="val 2297266"/>
              <a:gd name="f406" fmla="val 2155997"/>
              <a:gd name="f407" fmla="val 217593"/>
              <a:gd name="f408" fmla="val 2072628"/>
              <a:gd name="f409" fmla="val 89802"/>
              <a:gd name="f410" fmla="val 2019727"/>
              <a:gd name="f411" fmla="val 1893768"/>
              <a:gd name="f412" fmla="val 1746838"/>
              <a:gd name="f413" fmla="val 1665177"/>
              <a:gd name="f414" fmla="val 27737"/>
              <a:gd name="f415" fmla="val 1589996"/>
              <a:gd name="f416" fmla="val 75847"/>
              <a:gd name="f417" fmla="val 1531990"/>
              <a:gd name="f418" fmla="val 158816"/>
              <a:gd name="f419" fmla="val 1432590"/>
              <a:gd name="f420" fmla="val 276275"/>
              <a:gd name="f421" fmla="val 1387641"/>
              <a:gd name="f422" fmla="val 381353"/>
              <a:gd name="f423" fmla="val 1423131"/>
              <a:gd name="f424" fmla="val 394263"/>
              <a:gd name="f425" fmla="val 1384911"/>
              <a:gd name="f426" fmla="val 299825"/>
              <a:gd name="f427" fmla="val 1353014"/>
              <a:gd name="f428" fmla="val 197101"/>
              <a:gd name="f429" fmla="val 1376758"/>
              <a:gd name="f430" fmla="val 112642"/>
              <a:gd name="f431" fmla="val 1443556"/>
              <a:gd name="f432" fmla="val 74114"/>
              <a:gd name="f433" fmla="val 1395305"/>
              <a:gd name="f434" fmla="val 55810"/>
              <a:gd name="f435" fmla="val 1333244"/>
              <a:gd name="f436" fmla="val 1266911"/>
              <a:gd name="f437" fmla="val 1097473"/>
              <a:gd name="f438" fmla="val 175228"/>
              <a:gd name="f439" fmla="val 955927"/>
              <a:gd name="f440" fmla="val 334606"/>
              <a:gd name="f441" fmla="val 922383"/>
              <a:gd name="f442" fmla="val 497254"/>
              <a:gd name="f443" fmla="val 898036"/>
              <a:gd name="f444" fmla="val 645210"/>
              <a:gd name="f445" fmla="val 961827"/>
              <a:gd name="f446" fmla="val 694839"/>
              <a:gd name="f447" fmla="val 1079319"/>
              <a:gd name="f448" fmla="val 670482"/>
              <a:gd name="f449" fmla="val 1096114"/>
              <a:gd name="f450" fmla="val 651035"/>
              <a:gd name="f451" fmla="val 1119484"/>
              <a:gd name="f452" fmla="val 636636"/>
              <a:gd name="f453" fmla="val 1146893"/>
              <a:gd name="f454" fmla="val 598934"/>
              <a:gd name="f455" fmla="val 1218660"/>
              <a:gd name="f456" fmla="val 601627"/>
              <a:gd name="f457" fmla="val 1307205"/>
              <a:gd name="f458" fmla="val 643730"/>
              <a:gd name="f459" fmla="val 1380130"/>
              <a:gd name="f460" fmla="val 677177"/>
              <a:gd name="f461" fmla="val 1360819"/>
              <a:gd name="f462" fmla="val 642024"/>
              <a:gd name="f463" fmla="val 1299932"/>
              <a:gd name="f464" fmla="val 639299"/>
              <a:gd name="f465" fmla="val 1226219"/>
              <a:gd name="f466" fmla="val 669992"/>
              <a:gd name="f467" fmla="val 1166433"/>
              <a:gd name="f468" fmla="val 681439"/>
              <a:gd name="f469" fmla="val 1144136"/>
              <a:gd name="f470" fmla="val 696880"/>
              <a:gd name="f471" fmla="val 1125036"/>
              <a:gd name="f472" fmla="val 719376"/>
              <a:gd name="f473" fmla="val 1114815"/>
              <a:gd name="f474" fmla="val 753521"/>
              <a:gd name="f475" fmla="val 1105667"/>
              <a:gd name="f476" fmla="val 747068"/>
              <a:gd name="f477" fmla="val 1089375"/>
              <a:gd name="f478" fmla="val 775618"/>
              <a:gd name="f479" fmla="val 1073627"/>
              <a:gd name="f480" fmla="val 808756"/>
              <a:gd name="f481" fmla="val 1066440"/>
              <a:gd name="f482" fmla="val 843174"/>
              <a:gd name="f483" fmla="val 1068829"/>
              <a:gd name="f484" fmla="val 910177"/>
              <a:gd name="f485" fmla="val 1073482"/>
              <a:gd name="f486" fmla="val 971874"/>
              <a:gd name="f487" fmla="val 1113774"/>
              <a:gd name="f488" fmla="val 1005945"/>
              <a:gd name="f489" fmla="val 1175134"/>
              <a:gd name="f490" fmla="val 1039750"/>
              <a:gd name="f491" fmla="val 1156458"/>
              <a:gd name="f492" fmla="val 998956"/>
              <a:gd name="f493" fmla="val 1082934"/>
              <a:gd name="f494" fmla="val 924540"/>
              <a:gd name="f495" fmla="val 1035010"/>
              <a:gd name="f496" fmla="val 843662"/>
              <a:gd name="f497" fmla="val 1030172"/>
              <a:gd name="f498" fmla="val 804145"/>
              <a:gd name="f499" fmla="val 1027809"/>
              <a:gd name="f500" fmla="val 766021"/>
              <a:gd name="f501" fmla="val 1035895"/>
              <a:gd name="f502" fmla="val 732986"/>
              <a:gd name="f503" fmla="val 1053824"/>
              <a:gd name="f504" fmla="val 667861"/>
              <a:gd name="f505" fmla="val 924500"/>
              <a:gd name="f506" fmla="val 500732"/>
              <a:gd name="f507" fmla="val 853399"/>
              <a:gd name="f508" fmla="val 319377"/>
              <a:gd name="f509" fmla="val 879325"/>
              <a:gd name="f510" fmla="val 300989"/>
              <a:gd name="f511" fmla="val 843277"/>
              <a:gd name="f512" fmla="val 293334"/>
              <a:gd name="f513" fmla="val 802167"/>
              <a:gd name="f514" fmla="val 759266"/>
              <a:gd name="f515" fmla="val 639212"/>
              <a:gd name="f516" fmla="val 353287"/>
              <a:gd name="f517" fmla="val 533159"/>
              <a:gd name="f518" fmla="val 448596"/>
              <a:gd name="f519" fmla="val 474747"/>
              <a:gd name="f520" fmla="val 473964"/>
              <a:gd name="f521" fmla="val 344116"/>
              <a:gd name="f522" fmla="val 571545"/>
              <a:gd name="f523" fmla="val 239326"/>
              <a:gd name="f524" fmla="val 699138"/>
              <a:gd name="f525" fmla="val 207021"/>
              <a:gd name="f526" fmla="val 883688"/>
              <a:gd name="f527" fmla="val 175806"/>
              <a:gd name="f528" fmla="val 1051685"/>
              <a:gd name="f529" fmla="val 257594"/>
              <a:gd name="f530" fmla="val 1089767"/>
              <a:gd name="f531" fmla="val 399718"/>
              <a:gd name="f532" fmla="val 1128734"/>
              <a:gd name="f533" fmla="val 389277"/>
              <a:gd name="f534" fmla="val 1097563"/>
              <a:gd name="f535" fmla="val 272948"/>
              <a:gd name="f536" fmla="val 992084"/>
              <a:gd name="f537" fmla="val 191573"/>
              <a:gd name="f538" fmla="val 857834"/>
              <a:gd name="f539" fmla="val 171572"/>
              <a:gd name="f540" fmla="val 902623"/>
              <a:gd name="f541" fmla="val 69261"/>
              <a:gd name="f542" fmla="val 1005740"/>
              <a:gd name="f543" fmla="*/ f0 1 3068057"/>
              <a:gd name="f544" fmla="*/ f1 1 3083879"/>
              <a:gd name="f545" fmla="val f2"/>
              <a:gd name="f546" fmla="val f3"/>
              <a:gd name="f547" fmla="val f4"/>
              <a:gd name="f548" fmla="+- f547 0 f545"/>
              <a:gd name="f549" fmla="+- f546 0 f545"/>
              <a:gd name="f550" fmla="*/ f549 1 3068057"/>
              <a:gd name="f551" fmla="*/ f548 1 3083879"/>
              <a:gd name="f552" fmla="*/ f545 1 f550"/>
              <a:gd name="f553" fmla="*/ f546 1 f550"/>
              <a:gd name="f554" fmla="*/ f545 1 f551"/>
              <a:gd name="f555" fmla="*/ f547 1 f551"/>
              <a:gd name="f556" fmla="*/ f552 f543 1"/>
              <a:gd name="f557" fmla="*/ f553 f543 1"/>
              <a:gd name="f558" fmla="*/ f555 f544 1"/>
              <a:gd name="f559" fmla="*/ f554 f5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56" t="f559" r="f557" b="f558"/>
            <a:pathLst>
              <a:path w="3068057" h="3083879">
                <a:moveTo>
                  <a:pt x="f5" y="f2"/>
                </a:moveTo>
                <a:cubicBezTo>
                  <a:pt x="f6" y="f2"/>
                  <a:pt x="f7" y="f8"/>
                  <a:pt x="f9" y="f10"/>
                </a:cubicBezTo>
                <a:cubicBezTo>
                  <a:pt x="f11" y="f12"/>
                  <a:pt x="f13" y="f14"/>
                  <a:pt x="f15" y="f16"/>
                </a:cubicBezTo>
                <a:lnTo>
                  <a:pt x="f17" y="f18"/>
                </a:ln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1" y="f33"/>
                </a:cubicBezTo>
                <a:lnTo>
                  <a:pt x="f34" y="f35"/>
                </a:lnTo>
                <a:lnTo>
                  <a:pt x="f31" y="f35"/>
                </a:lnTo>
                <a:lnTo>
                  <a:pt x="f31" y="f36"/>
                </a:lnTo>
                <a:cubicBezTo>
                  <a:pt x="f37" y="f38"/>
                  <a:pt x="f39" y="f40"/>
                  <a:pt x="f39" y="f41"/>
                </a:cubicBezTo>
                <a:lnTo>
                  <a:pt x="f42" y="f43"/>
                </a:lnTo>
                <a:cubicBezTo>
                  <a:pt x="f44" y="f45"/>
                  <a:pt x="f3" y="f46"/>
                  <a:pt x="f3" y="f47"/>
                </a:cubicBezTo>
                <a:cubicBezTo>
                  <a:pt x="f3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lnTo>
                  <a:pt x="f59" y="f60"/>
                </a:ln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69" y="f71"/>
                </a:cubicBezTo>
                <a:cubicBezTo>
                  <a:pt x="f69" y="f72"/>
                  <a:pt x="f73" y="f74"/>
                  <a:pt x="f75" y="f76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9" y="f90"/>
                  <a:pt x="f91" y="f92"/>
                  <a:pt x="f93" y="f94"/>
                </a:cubicBezTo>
                <a:lnTo>
                  <a:pt x="f95" y="f96"/>
                </a:ln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lnTo>
                  <a:pt x="f111" y="f112"/>
                </a:lnTo>
                <a:cubicBezTo>
                  <a:pt x="f113" y="f114"/>
                  <a:pt x="f115" y="f116"/>
                  <a:pt x="f117" y="f118"/>
                </a:cubicBezTo>
                <a:cubicBezTo>
                  <a:pt x="f119" y="f120"/>
                  <a:pt x="f121" y="f122"/>
                  <a:pt x="f123" y="f124"/>
                </a:cubicBezTo>
                <a:lnTo>
                  <a:pt x="f125" y="f126"/>
                </a:lnTo>
                <a:cubicBezTo>
                  <a:pt x="f127" y="f128"/>
                  <a:pt x="f129" y="f130"/>
                  <a:pt x="f131" y="f132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43" y="f144"/>
                </a:cubicBezTo>
                <a:cubicBezTo>
                  <a:pt x="f145" y="f146"/>
                  <a:pt x="f147" y="f148"/>
                  <a:pt x="f147" y="f149"/>
                </a:cubicBezTo>
                <a:cubicBezTo>
                  <a:pt x="f147" y="f150"/>
                  <a:pt x="f151" y="f152"/>
                  <a:pt x="f153" y="f154"/>
                </a:cubicBez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cubicBezTo>
                  <a:pt x="f169" y="f170"/>
                  <a:pt x="f171" y="f172"/>
                  <a:pt x="f173" y="f174"/>
                </a:cubicBezTo>
                <a:cubicBezTo>
                  <a:pt x="f175" y="f176"/>
                  <a:pt x="f177" y="f4"/>
                  <a:pt x="f5" y="f4"/>
                </a:cubicBezTo>
                <a:cubicBezTo>
                  <a:pt x="f178" y="f4"/>
                  <a:pt x="f179" y="f180"/>
                  <a:pt x="f181" y="f182"/>
                </a:cubicBezTo>
                <a:cubicBezTo>
                  <a:pt x="f183" y="f184"/>
                  <a:pt x="f185" y="f186"/>
                  <a:pt x="f187" y="f188"/>
                </a:cubicBezTo>
                <a:cubicBezTo>
                  <a:pt x="f189" y="f190"/>
                  <a:pt x="f191" y="f192"/>
                  <a:pt x="f193" y="f194"/>
                </a:cubicBezTo>
                <a:lnTo>
                  <a:pt x="f195" y="f196"/>
                </a:lnTo>
                <a:cubicBezTo>
                  <a:pt x="f197" y="f198"/>
                  <a:pt x="f199" y="f200"/>
                  <a:pt x="f201" y="f202"/>
                </a:cubicBez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13" y="f214"/>
                </a:cubicBezTo>
                <a:lnTo>
                  <a:pt x="f215" y="f216"/>
                </a:lnTo>
                <a:cubicBezTo>
                  <a:pt x="f217" y="f218"/>
                  <a:pt x="f219" y="f220"/>
                  <a:pt x="f221" y="f222"/>
                </a:cubicBezTo>
                <a:cubicBezTo>
                  <a:pt x="f223" y="f224"/>
                  <a:pt x="f225" y="f226"/>
                  <a:pt x="f227" y="f228"/>
                </a:cubicBezTo>
                <a:lnTo>
                  <a:pt x="f229" y="f230"/>
                </a:lnTo>
                <a:cubicBezTo>
                  <a:pt x="f231" y="f232"/>
                  <a:pt x="f233" y="f234"/>
                  <a:pt x="f235" y="f236"/>
                </a:cubicBezTo>
                <a:cubicBezTo>
                  <a:pt x="f237" y="f238"/>
                  <a:pt x="f239" y="f240"/>
                  <a:pt x="f241" y="f242"/>
                </a:cubicBezTo>
                <a:cubicBezTo>
                  <a:pt x="f243" y="f244"/>
                  <a:pt x="f245" y="f246"/>
                  <a:pt x="f247" y="f248"/>
                </a:cubicBezTo>
                <a:lnTo>
                  <a:pt x="f249" y="f250"/>
                </a:lnTo>
                <a:cubicBezTo>
                  <a:pt x="f251" y="f252"/>
                  <a:pt x="f253" y="f254"/>
                  <a:pt x="f255" y="f256"/>
                </a:cubicBezTo>
                <a:lnTo>
                  <a:pt x="f257" y="f258"/>
                </a:lnTo>
                <a:cubicBezTo>
                  <a:pt x="f259" y="f260"/>
                  <a:pt x="f261" y="f262"/>
                  <a:pt x="f263" y="f264"/>
                </a:cubicBezTo>
                <a:cubicBezTo>
                  <a:pt x="f265" y="f266"/>
                  <a:pt x="f267" y="f268"/>
                  <a:pt x="f269" y="f270"/>
                </a:cubicBezTo>
                <a:cubicBezTo>
                  <a:pt x="f271" y="f272"/>
                  <a:pt x="f273" y="f2"/>
                  <a:pt x="f5" y="f2"/>
                </a:cubicBezTo>
                <a:close/>
                <a:moveTo>
                  <a:pt x="f274" y="f2"/>
                </a:moveTo>
                <a:cubicBezTo>
                  <a:pt x="f275" y="f2"/>
                  <a:pt x="f276" y="f277"/>
                  <a:pt x="f278" y="f279"/>
                </a:cubicBezTo>
                <a:cubicBezTo>
                  <a:pt x="f280" y="f281"/>
                  <a:pt x="f282" y="f283"/>
                  <a:pt x="f284" y="f285"/>
                </a:cubicBezTo>
                <a:cubicBezTo>
                  <a:pt x="f286" y="f287"/>
                  <a:pt x="f288" y="f289"/>
                  <a:pt x="f290" y="f291"/>
                </a:cubicBez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cubicBezTo>
                  <a:pt x="f306" y="f307"/>
                  <a:pt x="f308" y="f309"/>
                  <a:pt x="f310" y="f311"/>
                </a:cubicBezTo>
                <a:lnTo>
                  <a:pt x="f312" y="f313"/>
                </a:lnTo>
                <a:cubicBezTo>
                  <a:pt x="f314" y="f315"/>
                  <a:pt x="f316" y="f317"/>
                  <a:pt x="f318" y="f319"/>
                </a:cubicBezTo>
                <a:cubicBezTo>
                  <a:pt x="f320" y="f321"/>
                  <a:pt x="f322" y="f323"/>
                  <a:pt x="f324" y="f325"/>
                </a:cubicBezTo>
                <a:lnTo>
                  <a:pt x="f326" y="f327"/>
                </a:lnTo>
                <a:cubicBezTo>
                  <a:pt x="f328" y="f329"/>
                  <a:pt x="f330" y="f331"/>
                  <a:pt x="f332" y="f333"/>
                </a:cubicBezTo>
                <a:cubicBezTo>
                  <a:pt x="f334" y="f335"/>
                  <a:pt x="f336" y="f337"/>
                  <a:pt x="f338" y="f339"/>
                </a:cubicBezTo>
                <a:cubicBezTo>
                  <a:pt x="f340" y="f341"/>
                  <a:pt x="f342" y="f343"/>
                  <a:pt x="f344" y="f345"/>
                </a:cubicBezTo>
                <a:lnTo>
                  <a:pt x="f346" y="f347"/>
                </a:ln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cubicBezTo>
                  <a:pt x="f356" y="f357"/>
                  <a:pt x="f358" y="f359"/>
                  <a:pt x="f360" y="f361"/>
                </a:cubicBez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4"/>
                  <a:pt x="f274" y="f4"/>
                </a:cubicBezTo>
                <a:cubicBezTo>
                  <a:pt x="f371" y="f4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lnTo>
                  <a:pt x="f382" y="f383"/>
                </a:lnTo>
                <a:cubicBezTo>
                  <a:pt x="f384" y="f385"/>
                  <a:pt x="f386" y="f387"/>
                  <a:pt x="f388" y="f389"/>
                </a:cubicBezTo>
                <a:cubicBezTo>
                  <a:pt x="f390" y="f391"/>
                  <a:pt x="f392" y="f393"/>
                  <a:pt x="f394" y="f393"/>
                </a:cubicBezTo>
                <a:cubicBezTo>
                  <a:pt x="f395" y="f393"/>
                  <a:pt x="f396" y="f397"/>
                  <a:pt x="f396" y="f398"/>
                </a:cubicBezTo>
                <a:lnTo>
                  <a:pt x="f399" y="f400"/>
                </a:lnTo>
                <a:lnTo>
                  <a:pt x="f396" y="f400"/>
                </a:lnTo>
                <a:lnTo>
                  <a:pt x="f396" y="f401"/>
                </a:lnTo>
                <a:cubicBezTo>
                  <a:pt x="f402" y="f403"/>
                  <a:pt x="f404" y="f405"/>
                  <a:pt x="f404" y="f406"/>
                </a:cubicBezTo>
                <a:lnTo>
                  <a:pt x="f407" y="f408"/>
                </a:lnTo>
                <a:cubicBezTo>
                  <a:pt x="f409" y="f410"/>
                  <a:pt x="f2" y="f411"/>
                  <a:pt x="f2" y="f412"/>
                </a:cubicBezTo>
                <a:cubicBezTo>
                  <a:pt x="f2" y="f413"/>
                  <a:pt x="f414" y="f415"/>
                  <a:pt x="f416" y="f417"/>
                </a:cubicBezTo>
                <a:cubicBezTo>
                  <a:pt x="f418" y="f419"/>
                  <a:pt x="f420" y="f421"/>
                  <a:pt x="f422" y="f423"/>
                </a:cubicBezTo>
                <a:lnTo>
                  <a:pt x="f424" y="f425"/>
                </a:lnTo>
                <a:cubicBezTo>
                  <a:pt x="f426" y="f427"/>
                  <a:pt x="f428" y="f429"/>
                  <a:pt x="f430" y="f431"/>
                </a:cubicBezTo>
                <a:cubicBezTo>
                  <a:pt x="f432" y="f433"/>
                  <a:pt x="f434" y="f435"/>
                  <a:pt x="f434" y="f436"/>
                </a:cubicBezTo>
                <a:cubicBezTo>
                  <a:pt x="f434" y="f437"/>
                  <a:pt x="f438" y="f439"/>
                  <a:pt x="f440" y="f441"/>
                </a:cubicBezTo>
                <a:cubicBezTo>
                  <a:pt x="f442" y="f443"/>
                  <a:pt x="f444" y="f445"/>
                  <a:pt x="f446" y="f447"/>
                </a:cubicBezTo>
                <a:cubicBezTo>
                  <a:pt x="f448" y="f449"/>
                  <a:pt x="f450" y="f451"/>
                  <a:pt x="f452" y="f453"/>
                </a:cubicBezTo>
                <a:cubicBezTo>
                  <a:pt x="f454" y="f455"/>
                  <a:pt x="f456" y="f457"/>
                  <a:pt x="f458" y="f459"/>
                </a:cubicBezTo>
                <a:lnTo>
                  <a:pt x="f460" y="f461"/>
                </a:lnTo>
                <a:cubicBezTo>
                  <a:pt x="f462" y="f463"/>
                  <a:pt x="f464" y="f465"/>
                  <a:pt x="f466" y="f467"/>
                </a:cubicBezTo>
                <a:cubicBezTo>
                  <a:pt x="f468" y="f469"/>
                  <a:pt x="f470" y="f471"/>
                  <a:pt x="f472" y="f473"/>
                </a:cubicBezTo>
                <a:lnTo>
                  <a:pt x="f474" y="f475"/>
                </a:lnTo>
                <a:lnTo>
                  <a:pt x="f476" y="f477"/>
                </a:lnTo>
                <a:cubicBezTo>
                  <a:pt x="f478" y="f479"/>
                  <a:pt x="f480" y="f481"/>
                  <a:pt x="f482" y="f483"/>
                </a:cubicBezTo>
                <a:cubicBezTo>
                  <a:pt x="f484" y="f485"/>
                  <a:pt x="f486" y="f487"/>
                  <a:pt x="f488" y="f489"/>
                </a:cubicBezTo>
                <a:lnTo>
                  <a:pt x="f490" y="f491"/>
                </a:ln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cubicBezTo>
                  <a:pt x="f504" y="f505"/>
                  <a:pt x="f506" y="f507"/>
                  <a:pt x="f508" y="f509"/>
                </a:cubicBezTo>
                <a:cubicBezTo>
                  <a:pt x="f510" y="f511"/>
                  <a:pt x="f512" y="f513"/>
                  <a:pt x="f512" y="f514"/>
                </a:cubicBezTo>
                <a:cubicBezTo>
                  <a:pt x="f512" y="f515"/>
                  <a:pt x="f516" y="f517"/>
                  <a:pt x="f518" y="f519"/>
                </a:cubicBezTo>
                <a:cubicBezTo>
                  <a:pt x="f520" y="f521"/>
                  <a:pt x="f522" y="f523"/>
                  <a:pt x="f524" y="f525"/>
                </a:cubicBezTo>
                <a:cubicBezTo>
                  <a:pt x="f526" y="f527"/>
                  <a:pt x="f528" y="f529"/>
                  <a:pt x="f530" y="f531"/>
                </a:cubicBezTo>
                <a:lnTo>
                  <a:pt x="f532" y="f533"/>
                </a:lnTo>
                <a:cubicBezTo>
                  <a:pt x="f534" y="f535"/>
                  <a:pt x="f536" y="f537"/>
                  <a:pt x="f538" y="f539"/>
                </a:cubicBezTo>
                <a:cubicBezTo>
                  <a:pt x="f540" y="f541"/>
                  <a:pt x="f542" y="f2"/>
                  <a:pt x="f274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grpSp>
        <p:nvGrpSpPr>
          <p:cNvPr id="5" name="Group 110">
            <a:extLst>
              <a:ext uri="{FF2B5EF4-FFF2-40B4-BE49-F238E27FC236}">
                <a16:creationId xmlns:a16="http://schemas.microsoft.com/office/drawing/2014/main" id="{BBB9DDB8-6114-1557-5CC8-9E0D404D5A7B}"/>
              </a:ext>
            </a:extLst>
          </p:cNvPr>
          <p:cNvGrpSpPr/>
          <p:nvPr/>
        </p:nvGrpSpPr>
        <p:grpSpPr>
          <a:xfrm>
            <a:off x="3837179" y="1242450"/>
            <a:ext cx="415402" cy="489222"/>
            <a:chOff x="3837179" y="1242450"/>
            <a:chExt cx="415402" cy="489222"/>
          </a:xfrm>
        </p:grpSpPr>
        <p:sp>
          <p:nvSpPr>
            <p:cNvPr id="6" name="Freeform 111">
              <a:extLst>
                <a:ext uri="{FF2B5EF4-FFF2-40B4-BE49-F238E27FC236}">
                  <a16:creationId xmlns:a16="http://schemas.microsoft.com/office/drawing/2014/main" id="{57F9DF5A-61D3-ECDF-4836-6551004171F0}"/>
                </a:ext>
              </a:extLst>
            </p:cNvPr>
            <p:cNvSpPr/>
            <p:nvPr/>
          </p:nvSpPr>
          <p:spPr>
            <a:xfrm>
              <a:off x="3837179" y="1242450"/>
              <a:ext cx="415402" cy="4892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558"/>
                <a:gd name="f7" fmla="val 5891405"/>
                <a:gd name="f8" fmla="val 2980491"/>
                <a:gd name="f9" fmla="val 968"/>
                <a:gd name="f10" fmla="val 1784302"/>
                <a:gd name="f11" fmla="val -22254"/>
                <a:gd name="f12" fmla="val 1040642"/>
                <a:gd name="f13" fmla="val 372305"/>
                <a:gd name="f14" fmla="val 726547"/>
                <a:gd name="f15" fmla="val 1181117"/>
                <a:gd name="f16" fmla="val 528785"/>
                <a:gd name="f17" fmla="val 1834793"/>
                <a:gd name="f18" fmla="val 744238"/>
                <a:gd name="f19" fmla="val 2066938"/>
                <a:gd name="f20" fmla="val 486068"/>
                <a:gd name="f21" fmla="val 2371366"/>
                <a:gd name="f22" fmla="val 239818"/>
                <a:gd name="f23" fmla="val 2677225"/>
                <a:gd name="f24" fmla="val -40213"/>
                <a:gd name="f25" fmla="val 2911644"/>
                <a:gd name="f26" fmla="val 4803"/>
                <a:gd name="f27" fmla="val 3079808"/>
                <a:gd name="f28" fmla="val 109541"/>
                <a:gd name="f29" fmla="val 3181162"/>
                <a:gd name="f30" fmla="val 260766"/>
                <a:gd name="f31" fmla="val 3266498"/>
                <a:gd name="f32" fmla="val 460575"/>
                <a:gd name="f33" fmla="val 3328959"/>
                <a:gd name="f34" fmla="val 403546"/>
                <a:gd name="f35" fmla="val 3464559"/>
                <a:gd name="f36" fmla="val 198074"/>
                <a:gd name="f37" fmla="val 3641722"/>
                <a:gd name="f38" fmla="val 289487"/>
                <a:gd name="f39" fmla="val 3735758"/>
                <a:gd name="f40" fmla="val 480873"/>
                <a:gd name="f41" fmla="val 3871219"/>
                <a:gd name="f42" fmla="val 428032"/>
                <a:gd name="f43" fmla="val 3935014"/>
                <a:gd name="f44" fmla="val 303940"/>
                <a:gd name="f45" fmla="val 3939433"/>
                <a:gd name="f46" fmla="val 322351"/>
                <a:gd name="f47" fmla="val 4062605"/>
                <a:gd name="f48" fmla="val 362395"/>
                <a:gd name="f49" fmla="val 4195168"/>
                <a:gd name="f50" fmla="val 550882"/>
                <a:gd name="f51" fmla="val 4226788"/>
                <a:gd name="f52" fmla="val 513737"/>
                <a:gd name="f53" fmla="val 4317787"/>
                <a:gd name="f54" fmla="val 397470"/>
                <a:gd name="f55" fmla="val 4561276"/>
                <a:gd name="f56" fmla="val 358392"/>
                <a:gd name="f57" fmla="val 4876020"/>
                <a:gd name="f58" fmla="val 449942"/>
                <a:gd name="f59" fmla="val 4977005"/>
                <a:gd name="f60" fmla="val 636587"/>
                <a:gd name="f61" fmla="val 5158310"/>
                <a:gd name="f62" fmla="val 1197305"/>
                <a:gd name="f63" fmla="val 5208988"/>
                <a:gd name="f64" fmla="val 1704584"/>
                <a:gd name="f65" fmla="val 5039972"/>
                <a:gd name="f66" fmla="val 1895970"/>
                <a:gd name="f67" fmla="val 4734863"/>
                <a:gd name="f68" fmla="val 5859508"/>
                <a:gd name="f69" fmla="val 4366268"/>
                <a:gd name="f70" fmla="val 4516262"/>
                <a:gd name="f71" fmla="val 4422975"/>
                <a:gd name="f72" fmla="val 3927926"/>
                <a:gd name="f73" fmla="val 4841189"/>
                <a:gd name="f74" fmla="val 3520345"/>
                <a:gd name="f75" fmla="val 6117095"/>
                <a:gd name="f76" fmla="val 1964448"/>
                <a:gd name="f77" fmla="val 4692333"/>
                <a:gd name="f78" fmla="val 36409"/>
                <a:gd name="f79" fmla="+- 0 0 -90"/>
                <a:gd name="f80" fmla="*/ f3 1 5331558"/>
                <a:gd name="f81" fmla="*/ f4 1 5891405"/>
                <a:gd name="f82" fmla="val f5"/>
                <a:gd name="f83" fmla="val f6"/>
                <a:gd name="f84" fmla="val f7"/>
                <a:gd name="f85" fmla="*/ f79 f0 1"/>
                <a:gd name="f86" fmla="+- f84 0 f82"/>
                <a:gd name="f87" fmla="+- f83 0 f82"/>
                <a:gd name="f88" fmla="*/ f85 1 f2"/>
                <a:gd name="f89" fmla="*/ f87 1 5331558"/>
                <a:gd name="f90" fmla="*/ f86 1 5891405"/>
                <a:gd name="f91" fmla="*/ 2980491 f87 1"/>
                <a:gd name="f92" fmla="*/ 968 f86 1"/>
                <a:gd name="f93" fmla="*/ 726547 f87 1"/>
                <a:gd name="f94" fmla="*/ 1181117 f86 1"/>
                <a:gd name="f95" fmla="*/ 486068 f87 1"/>
                <a:gd name="f96" fmla="*/ 2371366 f86 1"/>
                <a:gd name="f97" fmla="*/ 4803 f87 1"/>
                <a:gd name="f98" fmla="*/ 3079808 f86 1"/>
                <a:gd name="f99" fmla="*/ 460575 f87 1"/>
                <a:gd name="f100" fmla="*/ 3328959 f86 1"/>
                <a:gd name="f101" fmla="*/ 289487 f87 1"/>
                <a:gd name="f102" fmla="*/ 3735758 f86 1"/>
                <a:gd name="f103" fmla="*/ 480873 f87 1"/>
                <a:gd name="f104" fmla="*/ 3871219 f86 1"/>
                <a:gd name="f105" fmla="*/ 322351 f87 1"/>
                <a:gd name="f106" fmla="*/ 4062605 f86 1"/>
                <a:gd name="f107" fmla="*/ 513737 f87 1"/>
                <a:gd name="f108" fmla="*/ 4317787 f86 1"/>
                <a:gd name="f109" fmla="*/ 449942 f87 1"/>
                <a:gd name="f110" fmla="*/ 4977005 f86 1"/>
                <a:gd name="f111" fmla="*/ 1704584 f87 1"/>
                <a:gd name="f112" fmla="*/ 5039972 f86 1"/>
                <a:gd name="f113" fmla="*/ 1895970 f87 1"/>
                <a:gd name="f114" fmla="*/ 5891405 f86 1"/>
                <a:gd name="f115" fmla="*/ 4734863 f87 1"/>
                <a:gd name="f116" fmla="*/ 5859508 f86 1"/>
                <a:gd name="f117" fmla="*/ 4841189 f87 1"/>
                <a:gd name="f118" fmla="*/ 3520345 f86 1"/>
                <a:gd name="f119" fmla="+- f88 0 f1"/>
                <a:gd name="f120" fmla="*/ f91 1 5331558"/>
                <a:gd name="f121" fmla="*/ f92 1 5891405"/>
                <a:gd name="f122" fmla="*/ f93 1 5331558"/>
                <a:gd name="f123" fmla="*/ f94 1 5891405"/>
                <a:gd name="f124" fmla="*/ f95 1 5331558"/>
                <a:gd name="f125" fmla="*/ f96 1 5891405"/>
                <a:gd name="f126" fmla="*/ f97 1 5331558"/>
                <a:gd name="f127" fmla="*/ f98 1 5891405"/>
                <a:gd name="f128" fmla="*/ f99 1 5331558"/>
                <a:gd name="f129" fmla="*/ f100 1 5891405"/>
                <a:gd name="f130" fmla="*/ f101 1 5331558"/>
                <a:gd name="f131" fmla="*/ f102 1 5891405"/>
                <a:gd name="f132" fmla="*/ f103 1 5331558"/>
                <a:gd name="f133" fmla="*/ f104 1 5891405"/>
                <a:gd name="f134" fmla="*/ f105 1 5331558"/>
                <a:gd name="f135" fmla="*/ f106 1 5891405"/>
                <a:gd name="f136" fmla="*/ f107 1 5331558"/>
                <a:gd name="f137" fmla="*/ f108 1 5891405"/>
                <a:gd name="f138" fmla="*/ f109 1 5331558"/>
                <a:gd name="f139" fmla="*/ f110 1 5891405"/>
                <a:gd name="f140" fmla="*/ f111 1 5331558"/>
                <a:gd name="f141" fmla="*/ f112 1 5891405"/>
                <a:gd name="f142" fmla="*/ f113 1 5331558"/>
                <a:gd name="f143" fmla="*/ f114 1 5891405"/>
                <a:gd name="f144" fmla="*/ f115 1 5331558"/>
                <a:gd name="f145" fmla="*/ f116 1 5891405"/>
                <a:gd name="f146" fmla="*/ f117 1 5331558"/>
                <a:gd name="f147" fmla="*/ f118 1 5891405"/>
                <a:gd name="f148" fmla="*/ f82 1 f89"/>
                <a:gd name="f149" fmla="*/ f83 1 f89"/>
                <a:gd name="f150" fmla="*/ f82 1 f90"/>
                <a:gd name="f151" fmla="*/ f84 1 f90"/>
                <a:gd name="f152" fmla="*/ f120 1 f89"/>
                <a:gd name="f153" fmla="*/ f121 1 f90"/>
                <a:gd name="f154" fmla="*/ f122 1 f89"/>
                <a:gd name="f155" fmla="*/ f123 1 f90"/>
                <a:gd name="f156" fmla="*/ f124 1 f89"/>
                <a:gd name="f157" fmla="*/ f125 1 f90"/>
                <a:gd name="f158" fmla="*/ f126 1 f89"/>
                <a:gd name="f159" fmla="*/ f127 1 f90"/>
                <a:gd name="f160" fmla="*/ f128 1 f89"/>
                <a:gd name="f161" fmla="*/ f129 1 f90"/>
                <a:gd name="f162" fmla="*/ f130 1 f89"/>
                <a:gd name="f163" fmla="*/ f131 1 f90"/>
                <a:gd name="f164" fmla="*/ f132 1 f89"/>
                <a:gd name="f165" fmla="*/ f133 1 f90"/>
                <a:gd name="f166" fmla="*/ f134 1 f89"/>
                <a:gd name="f167" fmla="*/ f135 1 f90"/>
                <a:gd name="f168" fmla="*/ f136 1 f89"/>
                <a:gd name="f169" fmla="*/ f137 1 f90"/>
                <a:gd name="f170" fmla="*/ f138 1 f89"/>
                <a:gd name="f171" fmla="*/ f139 1 f90"/>
                <a:gd name="f172" fmla="*/ f140 1 f89"/>
                <a:gd name="f173" fmla="*/ f141 1 f90"/>
                <a:gd name="f174" fmla="*/ f142 1 f89"/>
                <a:gd name="f175" fmla="*/ f143 1 f90"/>
                <a:gd name="f176" fmla="*/ f144 1 f89"/>
                <a:gd name="f177" fmla="*/ f145 1 f90"/>
                <a:gd name="f178" fmla="*/ f146 1 f89"/>
                <a:gd name="f179" fmla="*/ f147 1 f90"/>
                <a:gd name="f180" fmla="*/ f148 f80 1"/>
                <a:gd name="f181" fmla="*/ f149 f80 1"/>
                <a:gd name="f182" fmla="*/ f151 f81 1"/>
                <a:gd name="f183" fmla="*/ f150 f81 1"/>
                <a:gd name="f184" fmla="*/ f152 f80 1"/>
                <a:gd name="f185" fmla="*/ f153 f81 1"/>
                <a:gd name="f186" fmla="*/ f154 f80 1"/>
                <a:gd name="f187" fmla="*/ f155 f81 1"/>
                <a:gd name="f188" fmla="*/ f156 f80 1"/>
                <a:gd name="f189" fmla="*/ f157 f81 1"/>
                <a:gd name="f190" fmla="*/ f158 f80 1"/>
                <a:gd name="f191" fmla="*/ f159 f81 1"/>
                <a:gd name="f192" fmla="*/ f160 f80 1"/>
                <a:gd name="f193" fmla="*/ f161 f81 1"/>
                <a:gd name="f194" fmla="*/ f162 f80 1"/>
                <a:gd name="f195" fmla="*/ f163 f81 1"/>
                <a:gd name="f196" fmla="*/ f164 f80 1"/>
                <a:gd name="f197" fmla="*/ f165 f81 1"/>
                <a:gd name="f198" fmla="*/ f166 f80 1"/>
                <a:gd name="f199" fmla="*/ f167 f81 1"/>
                <a:gd name="f200" fmla="*/ f168 f80 1"/>
                <a:gd name="f201" fmla="*/ f169 f81 1"/>
                <a:gd name="f202" fmla="*/ f170 f80 1"/>
                <a:gd name="f203" fmla="*/ f171 f81 1"/>
                <a:gd name="f204" fmla="*/ f172 f80 1"/>
                <a:gd name="f205" fmla="*/ f173 f81 1"/>
                <a:gd name="f206" fmla="*/ f174 f80 1"/>
                <a:gd name="f207" fmla="*/ f175 f81 1"/>
                <a:gd name="f208" fmla="*/ f176 f80 1"/>
                <a:gd name="f209" fmla="*/ f177 f81 1"/>
                <a:gd name="f210" fmla="*/ f178 f80 1"/>
                <a:gd name="f211" fmla="*/ f179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9">
                  <a:pos x="f184" y="f185"/>
                </a:cxn>
                <a:cxn ang="f119">
                  <a:pos x="f186" y="f187"/>
                </a:cxn>
                <a:cxn ang="f119">
                  <a:pos x="f188" y="f189"/>
                </a:cxn>
                <a:cxn ang="f119">
                  <a:pos x="f190" y="f191"/>
                </a:cxn>
                <a:cxn ang="f119">
                  <a:pos x="f192" y="f193"/>
                </a:cxn>
                <a:cxn ang="f119">
                  <a:pos x="f194" y="f195"/>
                </a:cxn>
                <a:cxn ang="f119">
                  <a:pos x="f196" y="f197"/>
                </a:cxn>
                <a:cxn ang="f119">
                  <a:pos x="f198" y="f199"/>
                </a:cxn>
                <a:cxn ang="f119">
                  <a:pos x="f200" y="f201"/>
                </a:cxn>
                <a:cxn ang="f119">
                  <a:pos x="f202" y="f203"/>
                </a:cxn>
                <a:cxn ang="f119">
                  <a:pos x="f204" y="f205"/>
                </a:cxn>
                <a:cxn ang="f119">
                  <a:pos x="f206" y="f207"/>
                </a:cxn>
                <a:cxn ang="f119">
                  <a:pos x="f208" y="f209"/>
                </a:cxn>
                <a:cxn ang="f119">
                  <a:pos x="f210" y="f211"/>
                </a:cxn>
                <a:cxn ang="f119">
                  <a:pos x="f184" y="f185"/>
                </a:cxn>
              </a:cxnLst>
              <a:rect l="f180" t="f183" r="f181" b="f182"/>
              <a:pathLst>
                <a:path w="5331558" h="589140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lnTo>
                    <a:pt x="f40" y="f41"/>
                  </a:ln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lnTo>
                    <a:pt x="f66" y="f7"/>
                  </a:ln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8" y="f9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  <p:sp>
          <p:nvSpPr>
            <p:cNvPr id="7" name="Oval 37">
              <a:extLst>
                <a:ext uri="{FF2B5EF4-FFF2-40B4-BE49-F238E27FC236}">
                  <a16:creationId xmlns:a16="http://schemas.microsoft.com/office/drawing/2014/main" id="{6F4791DB-152D-626F-B057-FE85EC74777F}"/>
                </a:ext>
              </a:extLst>
            </p:cNvPr>
            <p:cNvSpPr/>
            <p:nvPr/>
          </p:nvSpPr>
          <p:spPr>
            <a:xfrm rot="18100527">
              <a:off x="3982997" y="1232478"/>
              <a:ext cx="217672" cy="3045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0491"/>
                <a:gd name="f4" fmla="val 1745208"/>
                <a:gd name="f5" fmla="val 429221"/>
                <a:gd name="f6" fmla="val 671495"/>
                <a:gd name="f7" fmla="val 415869"/>
                <a:gd name="f8" fmla="val 670322"/>
                <a:gd name="f9" fmla="val 402356"/>
                <a:gd name="f10" fmla="val 670624"/>
                <a:gd name="f11" fmla="val 388917"/>
                <a:gd name="f12" fmla="val 672439"/>
                <a:gd name="f13" fmla="val 370997"/>
                <a:gd name="f14" fmla="val 674859"/>
                <a:gd name="f15" fmla="val 353207"/>
                <a:gd name="f16" fmla="val 679968"/>
                <a:gd name="f17" fmla="val 336101"/>
                <a:gd name="f18" fmla="val 687858"/>
                <a:gd name="f19" fmla="val 344770"/>
                <a:gd name="f20" fmla="val 708640"/>
                <a:gd name="f21" fmla="val 405276"/>
                <a:gd name="f22" fmla="val 680369"/>
                <a:gd name="f23" fmla="val 475531"/>
                <a:gd name="f24" fmla="val 691805"/>
                <a:gd name="f25" fmla="val 523918"/>
                <a:gd name="f26" fmla="val 737799"/>
                <a:gd name="f27" fmla="val 569388"/>
                <a:gd name="f28" fmla="val 781022"/>
                <a:gd name="f29" fmla="val 587723"/>
                <a:gd name="f30" fmla="val 847396"/>
                <a:gd name="f31" fmla="val 571504"/>
                <a:gd name="f32" fmla="val 910067"/>
                <a:gd name="f33" fmla="val 593243"/>
                <a:gd name="f34" fmla="val 915886"/>
                <a:gd name="f35" fmla="val 611678"/>
                <a:gd name="f36" fmla="val 844923"/>
                <a:gd name="f37" fmla="val 590662"/>
                <a:gd name="f38" fmla="val 769719"/>
                <a:gd name="f39" fmla="val 538740"/>
                <a:gd name="f40" fmla="val 720849"/>
                <a:gd name="f41" fmla="val 507886"/>
                <a:gd name="f42" fmla="val 691808"/>
                <a:gd name="f43" fmla="val 469277"/>
                <a:gd name="f44" fmla="val 675014"/>
                <a:gd name="f45" fmla="val 588421"/>
                <a:gd name="f46" fmla="val 580980"/>
                <a:gd name="f47" fmla="val 534186"/>
                <a:gd name="f48" fmla="val 581239"/>
                <a:gd name="f49" fmla="val 482134"/>
                <a:gd name="f50" fmla="val 605639"/>
                <a:gd name="f51" fmla="val 446738"/>
                <a:gd name="f52" fmla="val 649695"/>
                <a:gd name="f53" fmla="val 463760"/>
                <a:gd name="f54" fmla="val 664437"/>
                <a:gd name="f55" fmla="val 505329"/>
                <a:gd name="f56" fmla="val 612166"/>
                <a:gd name="f57" fmla="val 573320"/>
                <a:gd name="f58" fmla="val 591099"/>
                <a:gd name="f59" fmla="val 637132"/>
                <a:gd name="f60" fmla="val 610714"/>
                <a:gd name="f61" fmla="val 697098"/>
                <a:gd name="f62" fmla="val 629147"/>
                <a:gd name="f63" fmla="val 743088"/>
                <a:gd name="f64" fmla="val 680397"/>
                <a:gd name="f65" fmla="val 756495"/>
                <a:gd name="f66" fmla="val 743730"/>
                <a:gd name="f67" fmla="val 778549"/>
                <a:gd name="f68" fmla="val 739251"/>
                <a:gd name="f69" fmla="val 763432"/>
                <a:gd name="f70" fmla="val 667508"/>
                <a:gd name="f71" fmla="val 711108"/>
                <a:gd name="f72" fmla="val 609548"/>
                <a:gd name="f73" fmla="val 642848"/>
                <a:gd name="f74" fmla="val 588934"/>
                <a:gd name="f75" fmla="val 624821"/>
                <a:gd name="f76" fmla="val 583490"/>
                <a:gd name="f77" fmla="val 606500"/>
                <a:gd name="f78" fmla="val 580894"/>
                <a:gd name="f79" fmla="val 533817"/>
                <a:gd name="f80" fmla="val 617807"/>
                <a:gd name="f81" fmla="val 1"/>
                <a:gd name="f82" fmla="val 687626"/>
                <a:gd name="f83" fmla="val 60667"/>
                <a:gd name="f84" fmla="val 697680"/>
                <a:gd name="f85" fmla="val 141081"/>
                <a:gd name="f86" fmla="val 603869"/>
                <a:gd name="f87" fmla="val 182843"/>
                <a:gd name="f88" fmla="val 547102"/>
                <a:gd name="f89" fmla="val 268997"/>
                <a:gd name="f90" fmla="val 562024"/>
                <a:gd name="f91" fmla="val 352718"/>
                <a:gd name="f92" fmla="val 584367"/>
                <a:gd name="f93" fmla="val 347971"/>
                <a:gd name="f94" fmla="val 570422"/>
                <a:gd name="f95" fmla="val 267354"/>
                <a:gd name="f96" fmla="val 633895"/>
                <a:gd name="f97" fmla="val 183716"/>
                <a:gd name="f98" fmla="val 732836"/>
                <a:gd name="f99" fmla="val 150639"/>
                <a:gd name="f100" fmla="val 738208"/>
                <a:gd name="f101" fmla="val 147500"/>
                <a:gd name="f102" fmla="val 743991"/>
                <a:gd name="f103" fmla="val 147205"/>
                <a:gd name="f104" fmla="val 749842"/>
                <a:gd name="f105" fmla="val 844103"/>
                <a:gd name="f106" fmla="val 920515"/>
                <a:gd name="f107" fmla="val 223618"/>
                <a:gd name="f108" fmla="val 317877"/>
                <a:gd name="f109" fmla="val 910716"/>
                <a:gd name="f110" fmla="val 366417"/>
                <a:gd name="f111" fmla="val 366418"/>
                <a:gd name="f112" fmla="val 371433"/>
                <a:gd name="f113" fmla="val 997755"/>
                <a:gd name="f114" fmla="val 379016"/>
                <a:gd name="f115" fmla="val 1056877"/>
                <a:gd name="f116" fmla="val 445155"/>
                <a:gd name="f117" fmla="val 525101"/>
                <a:gd name="f118" fmla="val 1047351"/>
                <a:gd name="f119" fmla="val 572282"/>
                <a:gd name="f120" fmla="val 1119671"/>
                <a:gd name="f121" fmla="val 602218"/>
                <a:gd name="f122" fmla="val 673500"/>
                <a:gd name="f123" fmla="val 756650"/>
                <a:gd name="f124" fmla="val 1170490"/>
                <a:gd name="f125" fmla="val 802863"/>
                <a:gd name="f126" fmla="val 1154794"/>
                <a:gd name="f127" fmla="val 845409"/>
                <a:gd name="f128" fmla="val 1127569"/>
                <a:gd name="f129" fmla="val 878235"/>
                <a:gd name="f130" fmla="val 1080615"/>
                <a:gd name="f131" fmla="val 934488"/>
                <a:gd name="f132" fmla="val 1014142"/>
                <a:gd name="f133" fmla="val 959925"/>
                <a:gd name="f134" fmla="val 954678"/>
                <a:gd name="f135" fmla="val 939840"/>
                <a:gd name="f136" fmla="val 947373"/>
                <a:gd name="f137" fmla="val 961469"/>
                <a:gd name="f138" fmla="val 1000817"/>
                <a:gd name="f139" fmla="val 979520"/>
                <a:gd name="f140" fmla="val 1058949"/>
                <a:gd name="f141" fmla="val 966083"/>
                <a:gd name="f142" fmla="val 1106746"/>
                <a:gd name="f143" fmla="val 928282"/>
                <a:gd name="f144" fmla="val 1128548"/>
                <a:gd name="f145" fmla="val 955588"/>
                <a:gd name="f146" fmla="val 1138907"/>
                <a:gd name="f147" fmla="val 990708"/>
                <a:gd name="f148" fmla="val 1028247"/>
                <a:gd name="f149" fmla="val 1124134"/>
                <a:gd name="f150" fmla="val 1071328"/>
                <a:gd name="f151" fmla="val 1204237"/>
                <a:gd name="f152" fmla="val 981133"/>
                <a:gd name="f153" fmla="val 1223220"/>
                <a:gd name="f154" fmla="val 889088"/>
                <a:gd name="f155" fmla="val 1236998"/>
                <a:gd name="f156" fmla="val 805358"/>
                <a:gd name="f157" fmla="val 1200898"/>
                <a:gd name="f158" fmla="val 777272"/>
                <a:gd name="f159" fmla="val 1134408"/>
                <a:gd name="f160" fmla="val 791057"/>
                <a:gd name="f161" fmla="val 1124903"/>
                <a:gd name="f162" fmla="val 802061"/>
                <a:gd name="f163" fmla="val 1111678"/>
                <a:gd name="f164" fmla="val 810210"/>
                <a:gd name="f165" fmla="val 1096167"/>
                <a:gd name="f166" fmla="val 831546"/>
                <a:gd name="f167" fmla="val 1055553"/>
                <a:gd name="f168" fmla="val 830022"/>
                <a:gd name="f169" fmla="val 1005443"/>
                <a:gd name="f170" fmla="val 806195"/>
                <a:gd name="f171" fmla="val 964175"/>
                <a:gd name="f172" fmla="val 787267"/>
                <a:gd name="f173" fmla="val 975103"/>
                <a:gd name="f174" fmla="val 807161"/>
                <a:gd name="f175" fmla="val 1009560"/>
                <a:gd name="f176" fmla="val 808703"/>
                <a:gd name="f177" fmla="val 1051275"/>
                <a:gd name="f178" fmla="val 791333"/>
                <a:gd name="f179" fmla="val 1085110"/>
                <a:gd name="f180" fmla="val 784855"/>
                <a:gd name="f181" fmla="val 1097727"/>
                <a:gd name="f182" fmla="val 776117"/>
                <a:gd name="f183" fmla="val 1108536"/>
                <a:gd name="f184" fmla="val 763385"/>
                <a:gd name="f185" fmla="val 1114320"/>
                <a:gd name="f186" fmla="val 744063"/>
                <a:gd name="f187" fmla="val 1119497"/>
                <a:gd name="f188" fmla="val 747716"/>
                <a:gd name="f189" fmla="val 1128718"/>
                <a:gd name="f190" fmla="val 731558"/>
                <a:gd name="f191" fmla="val 1137628"/>
                <a:gd name="f192" fmla="val 712804"/>
                <a:gd name="f193" fmla="val 1141697"/>
                <a:gd name="f194" fmla="val 693327"/>
                <a:gd name="f195" fmla="val 1140344"/>
                <a:gd name="f196" fmla="val 655409"/>
                <a:gd name="f197" fmla="val 1137711"/>
                <a:gd name="f198" fmla="val 620494"/>
                <a:gd name="f199" fmla="val 1114908"/>
                <a:gd name="f200" fmla="val 601213"/>
                <a:gd name="f201" fmla="val 1080185"/>
                <a:gd name="f202" fmla="val 582082"/>
                <a:gd name="f203" fmla="val 1090754"/>
                <a:gd name="f204" fmla="val 605167"/>
                <a:gd name="f205" fmla="val 1132362"/>
                <a:gd name="f206" fmla="val 647281"/>
                <a:gd name="f207" fmla="val 1159482"/>
                <a:gd name="f208" fmla="val 693051"/>
                <a:gd name="f209" fmla="val 1162221"/>
                <a:gd name="f210" fmla="val 715413"/>
                <a:gd name="f211" fmla="val 1163558"/>
                <a:gd name="f212" fmla="val 736989"/>
                <a:gd name="f213" fmla="val 1158982"/>
                <a:gd name="f214" fmla="val 755684"/>
                <a:gd name="f215" fmla="val 1148835"/>
                <a:gd name="f216" fmla="val 792539"/>
                <a:gd name="f217" fmla="val 1222022"/>
                <a:gd name="f218" fmla="val 887119"/>
                <a:gd name="f219" fmla="val 1262260"/>
                <a:gd name="f220" fmla="val 989751"/>
                <a:gd name="f221" fmla="val 1247587"/>
                <a:gd name="f222" fmla="val 1000157"/>
                <a:gd name="f223" fmla="val 1267987"/>
                <a:gd name="f224" fmla="val 1004489"/>
                <a:gd name="f225" fmla="val 1291252"/>
                <a:gd name="f226" fmla="val 1004488"/>
                <a:gd name="f227" fmla="val 1315531"/>
                <a:gd name="f228" fmla="val 1381750"/>
                <a:gd name="f229" fmla="val 972258"/>
                <a:gd name="f230" fmla="val 1440443"/>
                <a:gd name="f231" fmla="val 920375"/>
                <a:gd name="f232" fmla="val 1473506"/>
                <a:gd name="f233" fmla="val 913116"/>
                <a:gd name="f234" fmla="val 1474079"/>
                <a:gd name="f235" fmla="val 850536"/>
                <a:gd name="f236" fmla="val 1469665"/>
                <a:gd name="f237" fmla="val 794159"/>
                <a:gd name="f238" fmla="val 1430126"/>
                <a:gd name="f239" fmla="val 766796"/>
                <a:gd name="f240" fmla="val 1371458"/>
                <a:gd name="f241" fmla="val 746323"/>
                <a:gd name="f242" fmla="val 1380801"/>
                <a:gd name="f243" fmla="val 776874"/>
                <a:gd name="f244" fmla="val 1446464"/>
                <a:gd name="f245" fmla="val 839753"/>
                <a:gd name="f246" fmla="val 1490827"/>
                <a:gd name="f247" fmla="val 909888"/>
                <a:gd name="f248" fmla="val 1496052"/>
                <a:gd name="f249" fmla="val 891948"/>
                <a:gd name="f250" fmla="val 1561049"/>
                <a:gd name="f251" fmla="val 840393"/>
                <a:gd name="f252" fmla="val 1611456"/>
                <a:gd name="f253" fmla="val 774838"/>
                <a:gd name="f254" fmla="val 1628054"/>
                <a:gd name="f255" fmla="val 686646"/>
                <a:gd name="f256" fmla="val 1642970"/>
                <a:gd name="f257" fmla="val 605133"/>
                <a:gd name="f258" fmla="val 1612285"/>
                <a:gd name="f259" fmla="val 571751"/>
                <a:gd name="f260" fmla="val 1552195"/>
                <a:gd name="f261" fmla="val 550649"/>
                <a:gd name="f262" fmla="val 1566422"/>
                <a:gd name="f263" fmla="val 577499"/>
                <a:gd name="f264" fmla="val 1609979"/>
                <a:gd name="f265" fmla="val 626419"/>
                <a:gd name="f266" fmla="val 1639383"/>
                <a:gd name="f267" fmla="val 685031"/>
                <a:gd name="f268" fmla="val 1648114"/>
                <a:gd name="f269" fmla="val 659684"/>
                <a:gd name="f270" fmla="val 1706013"/>
                <a:gd name="f271" fmla="val 601329"/>
                <a:gd name="f272" fmla="val 1745210"/>
                <a:gd name="f273" fmla="val 533818"/>
                <a:gd name="f274" fmla="val 1745209"/>
                <a:gd name="f275" fmla="val 455549"/>
                <a:gd name="f276" fmla="val 416747"/>
                <a:gd name="f277" fmla="val 1692524"/>
                <a:gd name="f278" fmla="val 372301"/>
                <a:gd name="f279" fmla="val 1619888"/>
                <a:gd name="f280" fmla="val 366380"/>
                <a:gd name="f281" fmla="val 1592106"/>
                <a:gd name="f282" fmla="val 305091"/>
                <a:gd name="f283" fmla="val 1567105"/>
                <a:gd name="f284" fmla="val 259811"/>
                <a:gd name="f285" fmla="val 1511085"/>
                <a:gd name="f286" fmla="val 250590"/>
                <a:gd name="f287" fmla="val 1443452"/>
                <a:gd name="f288" fmla="val 203712"/>
                <a:gd name="f289" fmla="val 1453117"/>
                <a:gd name="f290" fmla="val 158965"/>
                <a:gd name="f291" fmla="val 1444975"/>
                <a:gd name="f292" fmla="val 117260"/>
                <a:gd name="f293" fmla="val 1407178"/>
                <a:gd name="f294" fmla="val 55030"/>
                <a:gd name="f295" fmla="val 1350772"/>
                <a:gd name="f296" fmla="val 44039"/>
                <a:gd name="f297" fmla="val 1258933"/>
                <a:gd name="f298" fmla="val 90593"/>
                <a:gd name="f299" fmla="val 1192598"/>
                <a:gd name="f300" fmla="val 186799"/>
                <a:gd name="f301" fmla="val 1224213"/>
                <a:gd name="f302" fmla="val 285304"/>
                <a:gd name="f303" fmla="val 1199642"/>
                <a:gd name="f304" fmla="val 330760"/>
                <a:gd name="f305" fmla="val 1129474"/>
                <a:gd name="f306" fmla="val 344999"/>
                <a:gd name="f307" fmla="val 1132822"/>
                <a:gd name="f308" fmla="val 420009"/>
                <a:gd name="f309" fmla="val 1139731"/>
                <a:gd name="f310" fmla="val 490500"/>
                <a:gd name="f311" fmla="val 1101048"/>
                <a:gd name="f312" fmla="val 524987"/>
                <a:gd name="f313" fmla="val 1034051"/>
                <a:gd name="f314" fmla="val 505360"/>
                <a:gd name="f315" fmla="val 1023014"/>
                <a:gd name="f316" fmla="val 475089"/>
                <a:gd name="f317" fmla="val 1082544"/>
                <a:gd name="f318" fmla="val 412689"/>
                <a:gd name="f319" fmla="val 1116790"/>
                <a:gd name="f320" fmla="val 346243"/>
                <a:gd name="f321" fmla="val 1110339"/>
                <a:gd name="f322" fmla="val 283801"/>
                <a:gd name="f323" fmla="val 1104277"/>
                <a:gd name="f324" fmla="val 228486"/>
                <a:gd name="f325" fmla="val 1063265"/>
                <a:gd name="f326" fmla="val 202679"/>
                <a:gd name="f327" fmla="val 1003895"/>
                <a:gd name="f328" fmla="val 181967"/>
                <a:gd name="f329" fmla="val 1012696"/>
                <a:gd name="f330" fmla="val 205492"/>
                <a:gd name="f331" fmla="val 1066954"/>
                <a:gd name="f332" fmla="val 250941"/>
                <a:gd name="f333" fmla="val 1107583"/>
                <a:gd name="f334" fmla="val 305288"/>
                <a:gd name="f335" fmla="val 1123484"/>
                <a:gd name="f336" fmla="val 260051"/>
                <a:gd name="f337" fmla="val 1186174"/>
                <a:gd name="f338" fmla="val 162021"/>
                <a:gd name="f339" fmla="val 1201884"/>
                <a:gd name="f340" fmla="val 70961"/>
                <a:gd name="f341" fmla="val 1161909"/>
                <a:gd name="f342" fmla="val 64874"/>
                <a:gd name="f343" fmla="val 1160625"/>
                <a:gd name="f344" fmla="val 60391"/>
                <a:gd name="f345" fmla="val 1156961"/>
                <a:gd name="f346" fmla="val 56055"/>
                <a:gd name="f347" fmla="val 1153032"/>
                <a:gd name="f348" fmla="val -13786"/>
                <a:gd name="f349" fmla="val 1089729"/>
                <a:gd name="f350" fmla="val -19088"/>
                <a:gd name="f351" fmla="val 981796"/>
                <a:gd name="f352" fmla="val 44214"/>
                <a:gd name="f353" fmla="val 911953"/>
                <a:gd name="f354" fmla="val 84073"/>
                <a:gd name="f355" fmla="val 882569"/>
                <a:gd name="f356" fmla="val 76811"/>
                <a:gd name="f357" fmla="val 875989"/>
                <a:gd name="f358" fmla="val 80179"/>
                <a:gd name="f359" fmla="val 872273"/>
                <a:gd name="f360" fmla="val 28040"/>
                <a:gd name="f361" fmla="val 814783"/>
                <a:gd name="f362" fmla="val 28651"/>
                <a:gd name="f363" fmla="val 726072"/>
                <a:gd name="f364" fmla="val 82340"/>
                <a:gd name="f365" fmla="val 666836"/>
                <a:gd name="f366" fmla="val 121082"/>
                <a:gd name="f367" fmla="val 638275"/>
                <a:gd name="f368" fmla="val 89526"/>
                <a:gd name="f369" fmla="val 571593"/>
                <a:gd name="f370" fmla="val 96788"/>
                <a:gd name="f371" fmla="val 490523"/>
                <a:gd name="f372" fmla="val 145805"/>
                <a:gd name="f373" fmla="val 430894"/>
                <a:gd name="f374" fmla="val 198586"/>
                <a:gd name="f375" fmla="val 400645"/>
                <a:gd name="f376" fmla="val 259015"/>
                <a:gd name="f377" fmla="val 385179"/>
                <a:gd name="f378" fmla="val 321878"/>
                <a:gd name="f379" fmla="val 383347"/>
                <a:gd name="f380" fmla="val 321111"/>
                <a:gd name="f381" fmla="val 357014"/>
                <a:gd name="f382" fmla="val 257723"/>
                <a:gd name="f383" fmla="val 358862"/>
                <a:gd name="f384" fmla="val 196668"/>
                <a:gd name="f385" fmla="val 373772"/>
                <a:gd name="f386" fmla="val 141180"/>
                <a:gd name="f387" fmla="val 399723"/>
                <a:gd name="f388" fmla="val 117813"/>
                <a:gd name="f389" fmla="val 370058"/>
                <a:gd name="f390" fmla="val 106816"/>
                <a:gd name="f391" fmla="val 332072"/>
                <a:gd name="f392" fmla="val 291518"/>
                <a:gd name="f393" fmla="val 170286"/>
                <a:gd name="f394" fmla="val 205094"/>
                <a:gd name="f395" fmla="val 72008"/>
                <a:gd name="f396" fmla="val 326327"/>
                <a:gd name="f397" fmla="val 350305"/>
                <a:gd name="f398" fmla="val 373385"/>
                <a:gd name="f399" fmla="val 75853"/>
                <a:gd name="f400" fmla="val 394659"/>
                <a:gd name="f401" fmla="val 83948"/>
                <a:gd name="f402" fmla="val 425371"/>
                <a:gd name="f403" fmla="val 33609"/>
                <a:gd name="f404" fmla="val 467237"/>
                <a:gd name="f405" fmla="*/ f0 1 1170491"/>
                <a:gd name="f406" fmla="*/ f1 1 1745208"/>
                <a:gd name="f407" fmla="val f2"/>
                <a:gd name="f408" fmla="val f3"/>
                <a:gd name="f409" fmla="val f4"/>
                <a:gd name="f410" fmla="+- f409 0 f407"/>
                <a:gd name="f411" fmla="+- f408 0 f407"/>
                <a:gd name="f412" fmla="*/ f411 1 1170491"/>
                <a:gd name="f413" fmla="*/ f410 1 1745208"/>
                <a:gd name="f414" fmla="*/ f407 1 f412"/>
                <a:gd name="f415" fmla="*/ f408 1 f412"/>
                <a:gd name="f416" fmla="*/ f407 1 f413"/>
                <a:gd name="f417" fmla="*/ f409 1 f413"/>
                <a:gd name="f418" fmla="*/ f414 f405 1"/>
                <a:gd name="f419" fmla="*/ f415 f405 1"/>
                <a:gd name="f420" fmla="*/ f417 f406 1"/>
                <a:gd name="f421" fmla="*/ f416 f40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8" t="f421" r="f419" b="f420"/>
              <a:pathLst>
                <a:path w="1170491" h="174520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lnTo>
                    <a:pt x="f19" y="f20"/>
                  </a:ln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lnTo>
                    <a:pt x="f33" y="f34"/>
                  </a:ln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5" y="f6"/>
                  </a:cubicBezTo>
                  <a:close/>
                  <a:moveTo>
                    <a:pt x="f45" y="f46"/>
                  </a:moveTo>
                  <a:cubicBezTo>
                    <a:pt x="f47" y="f48"/>
                    <a:pt x="f49" y="f50"/>
                    <a:pt x="f51" y="f52"/>
                  </a:cubicBezTo>
                  <a:lnTo>
                    <a:pt x="f53" y="f54"/>
                  </a:ln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45" y="f46"/>
                  </a:cubicBezTo>
                  <a:close/>
                  <a:moveTo>
                    <a:pt x="f79" y="f2"/>
                  </a:move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lnTo>
                    <a:pt x="f92" y="f93"/>
                  </a:ln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103"/>
                    <a:pt x="f104" y="f103"/>
                  </a:cubicBezTo>
                  <a:cubicBezTo>
                    <a:pt x="f105" y="f103"/>
                    <a:pt x="f106" y="f107"/>
                    <a:pt x="f106" y="f108"/>
                  </a:cubicBezTo>
                  <a:lnTo>
                    <a:pt x="f109" y="f110"/>
                  </a:lnTo>
                  <a:lnTo>
                    <a:pt x="f106" y="f111"/>
                  </a:lnTo>
                  <a:lnTo>
                    <a:pt x="f106" y="f112"/>
                  </a:lnTo>
                  <a:cubicBezTo>
                    <a:pt x="f113" y="f114"/>
                    <a:pt x="f115" y="f116"/>
                    <a:pt x="f115" y="f117"/>
                  </a:cubicBezTo>
                  <a:lnTo>
                    <a:pt x="f118" y="f119"/>
                  </a:lnTo>
                  <a:cubicBezTo>
                    <a:pt x="f120" y="f121"/>
                    <a:pt x="f3" y="f122"/>
                    <a:pt x="f3" y="f123"/>
                  </a:cubicBezTo>
                  <a:cubicBezTo>
                    <a:pt x="f124" y="f125"/>
                    <a:pt x="f126" y="f127"/>
                    <a:pt x="f128" y="f129"/>
                  </a:cubicBezTo>
                  <a:cubicBezTo>
                    <a:pt x="f130" y="f131"/>
                    <a:pt x="f132" y="f133"/>
                    <a:pt x="f134" y="f135"/>
                  </a:cubicBezTo>
                  <a:lnTo>
                    <a:pt x="f136" y="f137"/>
                  </a:lnTo>
                  <a:cubicBezTo>
                    <a:pt x="f138" y="f139"/>
                    <a:pt x="f140" y="f141"/>
                    <a:pt x="f142" y="f143"/>
                  </a:cubicBezTo>
                  <a:cubicBezTo>
                    <a:pt x="f144" y="f145"/>
                    <a:pt x="f146" y="f147"/>
                    <a:pt x="f146" y="f148"/>
                  </a:cubicBezTo>
                  <a:cubicBezTo>
                    <a:pt x="f146" y="f149"/>
                    <a:pt x="f150" y="f151"/>
                    <a:pt x="f152" y="f153"/>
                  </a:cubicBezTo>
                  <a:cubicBezTo>
                    <a:pt x="f154" y="f155"/>
                    <a:pt x="f156" y="f157"/>
                    <a:pt x="f158" y="f159"/>
                  </a:cubicBezTo>
                  <a:cubicBezTo>
                    <a:pt x="f160" y="f161"/>
                    <a:pt x="f162" y="f163"/>
                    <a:pt x="f164" y="f165"/>
                  </a:cubicBezTo>
                  <a:cubicBezTo>
                    <a:pt x="f166" y="f167"/>
                    <a:pt x="f168" y="f169"/>
                    <a:pt x="f170" y="f171"/>
                  </a:cubicBezTo>
                  <a:lnTo>
                    <a:pt x="f172" y="f173"/>
                  </a:lnTo>
                  <a:cubicBezTo>
                    <a:pt x="f174" y="f175"/>
                    <a:pt x="f176" y="f177"/>
                    <a:pt x="f178" y="f179"/>
                  </a:cubicBezTo>
                  <a:cubicBezTo>
                    <a:pt x="f180" y="f181"/>
                    <a:pt x="f182" y="f183"/>
                    <a:pt x="f184" y="f185"/>
                  </a:cubicBezTo>
                  <a:lnTo>
                    <a:pt x="f186" y="f187"/>
                  </a:lnTo>
                  <a:lnTo>
                    <a:pt x="f188" y="f189"/>
                  </a:lnTo>
                  <a:cubicBezTo>
                    <a:pt x="f190" y="f191"/>
                    <a:pt x="f192" y="f193"/>
                    <a:pt x="f194" y="f195"/>
                  </a:cubicBezTo>
                  <a:cubicBezTo>
                    <a:pt x="f196" y="f197"/>
                    <a:pt x="f198" y="f199"/>
                    <a:pt x="f200" y="f201"/>
                  </a:cubicBezTo>
                  <a:lnTo>
                    <a:pt x="f202" y="f203"/>
                  </a:lnTo>
                  <a:cubicBezTo>
                    <a:pt x="f204" y="f205"/>
                    <a:pt x="f206" y="f207"/>
                    <a:pt x="f208" y="f209"/>
                  </a:cubicBezTo>
                  <a:cubicBezTo>
                    <a:pt x="f210" y="f211"/>
                    <a:pt x="f212" y="f213"/>
                    <a:pt x="f214" y="f215"/>
                  </a:cubicBezTo>
                  <a:cubicBezTo>
                    <a:pt x="f216" y="f217"/>
                    <a:pt x="f218" y="f219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226" y="f228"/>
                    <a:pt x="f229" y="f230"/>
                    <a:pt x="f231" y="f232"/>
                  </a:cubicBezTo>
                  <a:lnTo>
                    <a:pt x="f233" y="f234"/>
                  </a:lnTo>
                  <a:cubicBezTo>
                    <a:pt x="f235" y="f236"/>
                    <a:pt x="f237" y="f238"/>
                    <a:pt x="f239" y="f240"/>
                  </a:cubicBezTo>
                  <a:lnTo>
                    <a:pt x="f241" y="f242"/>
                  </a:lnTo>
                  <a:cubicBezTo>
                    <a:pt x="f243" y="f244"/>
                    <a:pt x="f245" y="f246"/>
                    <a:pt x="f247" y="f248"/>
                  </a:cubicBezTo>
                  <a:cubicBezTo>
                    <a:pt x="f249" y="f250"/>
                    <a:pt x="f251" y="f252"/>
                    <a:pt x="f253" y="f254"/>
                  </a:cubicBezTo>
                  <a:cubicBezTo>
                    <a:pt x="f255" y="f256"/>
                    <a:pt x="f257" y="f258"/>
                    <a:pt x="f259" y="f260"/>
                  </a:cubicBezTo>
                  <a:lnTo>
                    <a:pt x="f261" y="f262"/>
                  </a:lnTo>
                  <a:cubicBezTo>
                    <a:pt x="f263" y="f264"/>
                    <a:pt x="f265" y="f266"/>
                    <a:pt x="f267" y="f268"/>
                  </a:cubicBezTo>
                  <a:cubicBezTo>
                    <a:pt x="f269" y="f270"/>
                    <a:pt x="f271" y="f272"/>
                    <a:pt x="f273" y="f274"/>
                  </a:cubicBezTo>
                  <a:cubicBezTo>
                    <a:pt x="f275" y="f272"/>
                    <a:pt x="f276" y="f277"/>
                    <a:pt x="f278" y="f279"/>
                  </a:cubicBezTo>
                  <a:lnTo>
                    <a:pt x="f280" y="f281"/>
                  </a:lnTo>
                  <a:cubicBezTo>
                    <a:pt x="f282" y="f283"/>
                    <a:pt x="f284" y="f285"/>
                    <a:pt x="f286" y="f287"/>
                  </a:cubicBezTo>
                  <a:cubicBezTo>
                    <a:pt x="f288" y="f289"/>
                    <a:pt x="f290" y="f291"/>
                    <a:pt x="f292" y="f293"/>
                  </a:cubicBezTo>
                  <a:cubicBezTo>
                    <a:pt x="f294" y="f295"/>
                    <a:pt x="f296" y="f297"/>
                    <a:pt x="f298" y="f299"/>
                  </a:cubicBezTo>
                  <a:cubicBezTo>
                    <a:pt x="f300" y="f301"/>
                    <a:pt x="f302" y="f303"/>
                    <a:pt x="f304" y="f305"/>
                  </a:cubicBezTo>
                  <a:lnTo>
                    <a:pt x="f306" y="f307"/>
                  </a:lnTo>
                  <a:cubicBezTo>
                    <a:pt x="f308" y="f309"/>
                    <a:pt x="f310" y="f311"/>
                    <a:pt x="f312" y="f313"/>
                  </a:cubicBezTo>
                  <a:lnTo>
                    <a:pt x="f314" y="f315"/>
                  </a:lnTo>
                  <a:cubicBezTo>
                    <a:pt x="f316" y="f317"/>
                    <a:pt x="f318" y="f319"/>
                    <a:pt x="f320" y="f321"/>
                  </a:cubicBezTo>
                  <a:cubicBezTo>
                    <a:pt x="f322" y="f323"/>
                    <a:pt x="f324" y="f325"/>
                    <a:pt x="f326" y="f327"/>
                  </a:cubicBezTo>
                  <a:lnTo>
                    <a:pt x="f328" y="f329"/>
                  </a:lnTo>
                  <a:cubicBezTo>
                    <a:pt x="f330" y="f331"/>
                    <a:pt x="f332" y="f333"/>
                    <a:pt x="f334" y="f335"/>
                  </a:cubicBezTo>
                  <a:cubicBezTo>
                    <a:pt x="f336" y="f337"/>
                    <a:pt x="f338" y="f339"/>
                    <a:pt x="f340" y="f341"/>
                  </a:cubicBezTo>
                  <a:cubicBezTo>
                    <a:pt x="f342" y="f343"/>
                    <a:pt x="f344" y="f345"/>
                    <a:pt x="f346" y="f347"/>
                  </a:cubicBezTo>
                  <a:cubicBezTo>
                    <a:pt x="f348" y="f349"/>
                    <a:pt x="f350" y="f351"/>
                    <a:pt x="f352" y="f353"/>
                  </a:cubicBezTo>
                  <a:lnTo>
                    <a:pt x="f354" y="f355"/>
                  </a:lnTo>
                  <a:lnTo>
                    <a:pt x="f356" y="f357"/>
                  </a:lnTo>
                  <a:lnTo>
                    <a:pt x="f358" y="f359"/>
                  </a:lnTo>
                  <a:cubicBezTo>
                    <a:pt x="f360" y="f361"/>
                    <a:pt x="f362" y="f363"/>
                    <a:pt x="f364" y="f365"/>
                  </a:cubicBezTo>
                  <a:lnTo>
                    <a:pt x="f366" y="f367"/>
                  </a:lnTo>
                  <a:cubicBezTo>
                    <a:pt x="f368" y="f369"/>
                    <a:pt x="f370" y="f371"/>
                    <a:pt x="f372" y="f373"/>
                  </a:cubicBezTo>
                  <a:cubicBezTo>
                    <a:pt x="f374" y="f375"/>
                    <a:pt x="f376" y="f377"/>
                    <a:pt x="f378" y="f379"/>
                  </a:cubicBezTo>
                  <a:lnTo>
                    <a:pt x="f380" y="f381"/>
                  </a:lnTo>
                  <a:cubicBezTo>
                    <a:pt x="f382" y="f383"/>
                    <a:pt x="f384" y="f385"/>
                    <a:pt x="f386" y="f387"/>
                  </a:cubicBezTo>
                  <a:cubicBezTo>
                    <a:pt x="f388" y="f389"/>
                    <a:pt x="f390" y="f391"/>
                    <a:pt x="f390" y="f392"/>
                  </a:cubicBezTo>
                  <a:cubicBezTo>
                    <a:pt x="f390" y="f393"/>
                    <a:pt x="f394" y="f395"/>
                    <a:pt x="f396" y="f395"/>
                  </a:cubicBezTo>
                  <a:cubicBezTo>
                    <a:pt x="f397" y="f395"/>
                    <a:pt x="f398" y="f399"/>
                    <a:pt x="f400" y="f401"/>
                  </a:cubicBezTo>
                  <a:cubicBezTo>
                    <a:pt x="f402" y="f403"/>
                    <a:pt x="f404" y="f2"/>
                    <a:pt x="f79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/>
              </a:endParaRPr>
            </a:p>
          </p:txBody>
        </p:sp>
      </p:grpSp>
      <p:sp>
        <p:nvSpPr>
          <p:cNvPr id="8" name="Rectangle 19">
            <a:extLst>
              <a:ext uri="{FF2B5EF4-FFF2-40B4-BE49-F238E27FC236}">
                <a16:creationId xmlns:a16="http://schemas.microsoft.com/office/drawing/2014/main" id="{F45AAFB3-9F2F-A94F-C654-744ECAFA588A}"/>
              </a:ext>
            </a:extLst>
          </p:cNvPr>
          <p:cNvSpPr/>
          <p:nvPr/>
        </p:nvSpPr>
        <p:spPr>
          <a:xfrm>
            <a:off x="3157660" y="1268995"/>
            <a:ext cx="372270" cy="436123"/>
          </a:xfrm>
          <a:custGeom>
            <a:avLst/>
            <a:gdLst>
              <a:gd name="f0" fmla="val w"/>
              <a:gd name="f1" fmla="val h"/>
              <a:gd name="f2" fmla="val 0"/>
              <a:gd name="f3" fmla="val 2926108"/>
              <a:gd name="f4" fmla="val 3216409"/>
              <a:gd name="f5" fmla="val 1150286"/>
              <a:gd name="f6" fmla="val 2039882"/>
              <a:gd name="f7" fmla="val 1216487"/>
              <a:gd name="f8" fmla="val 2110220"/>
              <a:gd name="f9" fmla="val 1249586"/>
              <a:gd name="f10" fmla="val 2238485"/>
              <a:gd name="f11" fmla="val 1348889"/>
              <a:gd name="f12" fmla="val 2250897"/>
              <a:gd name="f13" fmla="val 1452327"/>
              <a:gd name="f14" fmla="val 2213659"/>
              <a:gd name="f15" fmla="val 1530941"/>
              <a:gd name="f16" fmla="val 2147458"/>
              <a:gd name="f17" fmla="val 1597142"/>
              <a:gd name="f18" fmla="val 2052295"/>
              <a:gd name="f19" fmla="val 1634380"/>
              <a:gd name="f20" fmla="val 2030228"/>
              <a:gd name="f21" fmla="val 1712994"/>
              <a:gd name="f22" fmla="val 2049536"/>
              <a:gd name="f23" fmla="val 1721269"/>
              <a:gd name="f24" fmla="val 2072982"/>
              <a:gd name="f25" fmla="val 1533700"/>
              <a:gd name="f26" fmla="val 2362611"/>
              <a:gd name="f27" fmla="val 1615072"/>
              <a:gd name="f28" fmla="val 2763954"/>
              <a:gd name="f29" fmla="val 1568179"/>
              <a:gd name="f30" fmla="val 2830155"/>
              <a:gd name="f31" fmla="val 1391644"/>
              <a:gd name="f32" fmla="val 2965315"/>
              <a:gd name="f33" fmla="val 1231658"/>
              <a:gd name="f34" fmla="val 2893598"/>
              <a:gd name="f35" fmla="val 1063398"/>
              <a:gd name="f36" fmla="val 2925319"/>
              <a:gd name="f37" fmla="val 925479"/>
              <a:gd name="f38" fmla="val 2954282"/>
              <a:gd name="f39" fmla="val 820660"/>
              <a:gd name="f40" fmla="val 3107371"/>
              <a:gd name="f41" fmla="val 686879"/>
              <a:gd name="f42" fmla="val 3148747"/>
              <a:gd name="f43" fmla="val 536548"/>
              <a:gd name="f44" fmla="val 3184606"/>
              <a:gd name="f45" fmla="val 373804"/>
              <a:gd name="f46" fmla="val 3224602"/>
              <a:gd name="f47" fmla="val 215198"/>
              <a:gd name="f48" fmla="val 3214948"/>
              <a:gd name="f49" fmla="val 93829"/>
              <a:gd name="f50" fmla="val 3209431"/>
              <a:gd name="f51" fmla="val 71763"/>
              <a:gd name="f52" fmla="val 3046687"/>
              <a:gd name="f53" fmla="val 136584"/>
              <a:gd name="f54" fmla="val 2925318"/>
              <a:gd name="f55" fmla="val 168305"/>
              <a:gd name="f56" fmla="val 2828775"/>
              <a:gd name="f57" fmla="val 121415"/>
              <a:gd name="f58" fmla="val 2802571"/>
              <a:gd name="f59" fmla="val 107623"/>
              <a:gd name="f60" fmla="val 2710165"/>
              <a:gd name="f61" fmla="val 111150"/>
              <a:gd name="f62" fmla="val 2693172"/>
              <a:gd name="f63" fmla="val 127647"/>
              <a:gd name="f64" fmla="val 2691385"/>
              <a:gd name="f65" fmla="val 158288"/>
              <a:gd name="f66" fmla="val 2695563"/>
              <a:gd name="f67" fmla="val 2626239"/>
              <a:gd name="f68" fmla="val 266288"/>
              <a:gd name="f69" fmla="val 2708276"/>
              <a:gd name="f70" fmla="val 307224"/>
              <a:gd name="f71" fmla="val 2711894"/>
              <a:gd name="f72" fmla="val 415224"/>
              <a:gd name="f73" fmla="val 2711420"/>
              <a:gd name="f74" fmla="val 428487"/>
              <a:gd name="f75" fmla="val 2711947"/>
              <a:gd name="f76" fmla="val 442136"/>
              <a:gd name="f77" fmla="val 2710942"/>
              <a:gd name="f78" fmla="val 456160"/>
              <a:gd name="f79" fmla="val 2708700"/>
              <a:gd name="f80" fmla="val 2617963"/>
              <a:gd name="f81" fmla="val 564160"/>
              <a:gd name="f82" fmla="val 2692500"/>
              <a:gd name="f83" fmla="val 577696"/>
              <a:gd name="f84" fmla="val 2691220"/>
              <a:gd name="f85" fmla="val 591289"/>
              <a:gd name="f86" fmla="val 2688332"/>
              <a:gd name="f87" fmla="val 605096"/>
              <a:gd name="f88" fmla="val 2684680"/>
              <a:gd name="f89" fmla="val 2601411"/>
              <a:gd name="f90" fmla="val 713096"/>
              <a:gd name="f91" fmla="val 2654658"/>
              <a:gd name="f92" fmla="val 754032"/>
              <a:gd name="f93" fmla="val 2641463"/>
              <a:gd name="f94" fmla="val 2580721"/>
              <a:gd name="f95" fmla="val 862032"/>
              <a:gd name="f96" fmla="val 2599792"/>
              <a:gd name="f97" fmla="val 897454"/>
              <a:gd name="f98" fmla="val 2584791"/>
              <a:gd name="f99" fmla="val 934214"/>
              <a:gd name="f100" fmla="val 2567836"/>
              <a:gd name="f101" fmla="val 972371"/>
              <a:gd name="f102" fmla="val 2548802"/>
              <a:gd name="f103" fmla="val 1030297"/>
              <a:gd name="f104" fmla="val 2506047"/>
              <a:gd name="f105" fmla="val 939271"/>
              <a:gd name="f106" fmla="val 2219176"/>
              <a:gd name="f107" fmla="val 947546"/>
              <a:gd name="f108" fmla="val 2122633"/>
              <a:gd name="f109" fmla="val 957201"/>
              <a:gd name="f110" fmla="val 2082636"/>
              <a:gd name="f111" fmla="val 1082706"/>
              <a:gd name="f112" fmla="val 2067466"/>
              <a:gd name="f113" fmla="val 394278"/>
              <a:gd name="f114" fmla="val 1320337"/>
              <a:gd name="f115" fmla="val 356565"/>
              <a:gd name="f116" fmla="val 1315036"/>
              <a:gd name="f117" fmla="val 316914"/>
              <a:gd name="f118" fmla="val 1320983"/>
              <a:gd name="f119" fmla="val 277262"/>
              <a:gd name="f120" fmla="val 1344774"/>
              <a:gd name="f121" fmla="val 169686"/>
              <a:gd name="f122" fmla="val 1368221"/>
              <a:gd name="f123" fmla="val 281399"/>
              <a:gd name="f124" fmla="val 1532343"/>
              <a:gd name="f125" fmla="val 314500"/>
              <a:gd name="f126" fmla="val 1626128"/>
              <a:gd name="f127" fmla="val 335188"/>
              <a:gd name="f128" fmla="val 1715776"/>
              <a:gd name="f129" fmla="val 306225"/>
              <a:gd name="f130" fmla="val 1838523"/>
              <a:gd name="f131" fmla="val 376563"/>
              <a:gd name="f132" fmla="val 1820593"/>
              <a:gd name="f133" fmla="val 535169"/>
              <a:gd name="f134" fmla="val 1786113"/>
              <a:gd name="f135" fmla="val 681363"/>
              <a:gd name="f136" fmla="val 1673020"/>
              <a:gd name="f137" fmla="val 628954"/>
              <a:gd name="f138" fmla="val 1493726"/>
              <a:gd name="f139" fmla="val 603094"/>
              <a:gd name="f140" fmla="val 1453384"/>
              <a:gd name="f141" fmla="val 507414"/>
              <a:gd name="f142" fmla="val 1336241"/>
              <a:gd name="f143" fmla="val 1526804"/>
              <a:gd name="f144" fmla="val 66"/>
              <a:gd name="f145" fmla="val 2066065"/>
              <a:gd name="f146" fmla="val 2824"/>
              <a:gd name="f147" fmla="val 2621877"/>
              <a:gd name="f148" fmla="val 129710"/>
              <a:gd name="f149" fmla="val 2896335"/>
              <a:gd name="f150" fmla="val 1038593"/>
              <a:gd name="f151" fmla="val 3057700"/>
              <a:gd name="f152" fmla="val 1564063"/>
              <a:gd name="f153" fmla="val 2532230"/>
              <a:gd name="f154" fmla="val 2366749"/>
              <a:gd name="f155" fmla="val 2064686"/>
              <a:gd name="f156" fmla="val 2292273"/>
              <a:gd name="f157" fmla="val 1885392"/>
              <a:gd name="f158" fmla="val 2267447"/>
              <a:gd name="f159" fmla="val 1950214"/>
              <a:gd name="f160" fmla="val 2015056"/>
              <a:gd name="f161" fmla="val 1555767"/>
              <a:gd name="f162" fmla="val 1940580"/>
              <a:gd name="f163" fmla="val 1179249"/>
              <a:gd name="f164" fmla="val 1868862"/>
              <a:gd name="f165" fmla="val 732393"/>
              <a:gd name="f166" fmla="val 2186075"/>
              <a:gd name="f167" fmla="val 554478"/>
              <a:gd name="f168" fmla="val 2159871"/>
              <a:gd name="f169" fmla="val 466211"/>
              <a:gd name="f170" fmla="val 2141942"/>
              <a:gd name="f171" fmla="val 394493"/>
              <a:gd name="f172" fmla="val 1904722"/>
              <a:gd name="f173" fmla="val 364151"/>
              <a:gd name="f174" fmla="val 1932305"/>
              <a:gd name="f175" fmla="val 322774"/>
              <a:gd name="f176" fmla="val 1970922"/>
              <a:gd name="f177" fmla="val 405526"/>
              <a:gd name="f178" fmla="val 2146079"/>
              <a:gd name="f179" fmla="val 467589"/>
              <a:gd name="f180" fmla="val 2205384"/>
              <a:gd name="f181" fmla="val 525515"/>
              <a:gd name="f182" fmla="val 2241243"/>
              <a:gd name="f183" fmla="val 2202626"/>
              <a:gd name="f184" fmla="val 873070"/>
              <a:gd name="f185" fmla="val 2139183"/>
              <a:gd name="f186" fmla="val 913066"/>
              <a:gd name="f187" fmla="val 2128149"/>
              <a:gd name="f188" fmla="val 870312"/>
              <a:gd name="f189" fmla="val 2253655"/>
              <a:gd name="f190" fmla="val 877208"/>
              <a:gd name="f191" fmla="val 2333648"/>
              <a:gd name="f192" fmla="val 862033"/>
              <a:gd name="f193" fmla="val 2337135"/>
              <a:gd name="f194" fmla="val 2415799"/>
              <a:gd name="f195" fmla="val 754033"/>
              <a:gd name="f196" fmla="val 2360695"/>
              <a:gd name="f197" fmla="val 713097"/>
              <a:gd name="f198" fmla="val 2366601"/>
              <a:gd name="f199" fmla="val 2428213"/>
              <a:gd name="f200" fmla="val 605097"/>
              <a:gd name="f201" fmla="val 2379641"/>
              <a:gd name="f202" fmla="val 564161"/>
              <a:gd name="f203" fmla="val 2382960"/>
              <a:gd name="f204" fmla="val 2436489"/>
              <a:gd name="f205" fmla="val 456161"/>
              <a:gd name="f206" fmla="val 2388351"/>
              <a:gd name="f207" fmla="val 415225"/>
              <a:gd name="f208" fmla="val 2389346"/>
              <a:gd name="f209" fmla="val 307225"/>
              <a:gd name="f210" fmla="val 2386989"/>
              <a:gd name="f211" fmla="val 293173"/>
              <a:gd name="f212" fmla="val 2387203"/>
              <a:gd name="f213" fmla="val 279516"/>
              <a:gd name="f214" fmla="val 2386340"/>
              <a:gd name="f215" fmla="val 266289"/>
              <a:gd name="f216" fmla="val 2385150"/>
              <a:gd name="f217" fmla="val 158289"/>
              <a:gd name="f218" fmla="val 2370613"/>
              <a:gd name="f219" fmla="val 107017"/>
              <a:gd name="f220" fmla="val 2360332"/>
              <a:gd name="f221" fmla="val 72014"/>
              <a:gd name="f222" fmla="val 2345184"/>
              <a:gd name="f223" fmla="val 62108"/>
              <a:gd name="f224" fmla="val 2325373"/>
              <a:gd name="f225" fmla="val 37284"/>
              <a:gd name="f226" fmla="val 2261930"/>
              <a:gd name="f227" fmla="val 103484"/>
              <a:gd name="f228" fmla="val 2223314"/>
              <a:gd name="f229" fmla="val 124172"/>
              <a:gd name="f230" fmla="val 2172284"/>
              <a:gd name="f231" fmla="val 111759"/>
              <a:gd name="f232" fmla="val 2144700"/>
              <a:gd name="f233" fmla="val 74522"/>
              <a:gd name="f234" fmla="val 86934"/>
              <a:gd name="f235" fmla="val 2089533"/>
              <a:gd name="f236" fmla="val 96588"/>
              <a:gd name="f237" fmla="val 2053674"/>
              <a:gd name="f238" fmla="val 242782"/>
              <a:gd name="f239" fmla="val 264849"/>
              <a:gd name="f240" fmla="val 1994369"/>
              <a:gd name="f241" fmla="val 273125"/>
              <a:gd name="f242" fmla="val 1919892"/>
              <a:gd name="f243" fmla="val -4093"/>
              <a:gd name="f244" fmla="val 1721291"/>
              <a:gd name="f245" fmla="val 45"/>
              <a:gd name="f246" fmla="val 1671639"/>
              <a:gd name="f247" fmla="val 12458"/>
              <a:gd name="f248" fmla="val 1619230"/>
              <a:gd name="f249" fmla="val 1558546"/>
              <a:gd name="f250" fmla="val 190373"/>
              <a:gd name="f251" fmla="val 1477174"/>
              <a:gd name="f252" fmla="val 222094"/>
              <a:gd name="f253" fmla="val 1438557"/>
              <a:gd name="f254" fmla="val 80038"/>
              <a:gd name="f255" fmla="val 1267538"/>
              <a:gd name="f256" fmla="val 91072"/>
              <a:gd name="f257" fmla="val 1224783"/>
              <a:gd name="f258" fmla="val 111760"/>
              <a:gd name="f259" fmla="val 1092381"/>
              <a:gd name="f260" fmla="val 240023"/>
              <a:gd name="f261" fmla="val 943429"/>
              <a:gd name="f262" fmla="val 703451"/>
              <a:gd name="f263" fmla="val 342084"/>
              <a:gd name="f264" fmla="val 332450"/>
              <a:gd name="f265" fmla="val 961338"/>
              <a:gd name="f266" fmla="val -5451"/>
              <a:gd name="f267" fmla="*/ f0 1 2926108"/>
              <a:gd name="f268" fmla="*/ f1 1 3216409"/>
              <a:gd name="f269" fmla="val f2"/>
              <a:gd name="f270" fmla="val f3"/>
              <a:gd name="f271" fmla="val f4"/>
              <a:gd name="f272" fmla="+- f271 0 f269"/>
              <a:gd name="f273" fmla="+- f270 0 f269"/>
              <a:gd name="f274" fmla="*/ f273 1 2926108"/>
              <a:gd name="f275" fmla="*/ f272 1 3216409"/>
              <a:gd name="f276" fmla="*/ f269 1 f274"/>
              <a:gd name="f277" fmla="*/ f270 1 f274"/>
              <a:gd name="f278" fmla="*/ f269 1 f275"/>
              <a:gd name="f279" fmla="*/ f271 1 f275"/>
              <a:gd name="f280" fmla="*/ f276 f267 1"/>
              <a:gd name="f281" fmla="*/ f277 f267 1"/>
              <a:gd name="f282" fmla="*/ f279 f268 1"/>
              <a:gd name="f283" fmla="*/ f278 f2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80" t="f283" r="f281" b="f282"/>
            <a:pathLst>
              <a:path w="2926108" h="3216409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lnTo>
                  <a:pt x="f65" y="f67"/>
                </a:lnTo>
                <a:lnTo>
                  <a:pt x="f68" y="f67"/>
                </a:lnTo>
                <a:lnTo>
                  <a:pt x="f68" y="f69"/>
                </a:lnTo>
                <a:lnTo>
                  <a:pt x="f70" y="f71"/>
                </a:lnTo>
                <a:lnTo>
                  <a:pt x="f70" y="f67"/>
                </a:lnTo>
                <a:lnTo>
                  <a:pt x="f72" y="f67"/>
                </a:lnTo>
                <a:lnTo>
                  <a:pt x="f72" y="f73"/>
                </a:lnTo>
                <a:cubicBezTo>
                  <a:pt x="f74" y="f75"/>
                  <a:pt x="f76" y="f77"/>
                  <a:pt x="f78" y="f79"/>
                </a:cubicBezTo>
                <a:lnTo>
                  <a:pt x="f78" y="f80"/>
                </a:lnTo>
                <a:lnTo>
                  <a:pt x="f81" y="f80"/>
                </a:lnTo>
                <a:lnTo>
                  <a:pt x="f81" y="f82"/>
                </a:lnTo>
                <a:cubicBezTo>
                  <a:pt x="f83" y="f84"/>
                  <a:pt x="f85" y="f86"/>
                  <a:pt x="f87" y="f88"/>
                </a:cubicBezTo>
                <a:lnTo>
                  <a:pt x="f87" y="f89"/>
                </a:lnTo>
                <a:lnTo>
                  <a:pt x="f90" y="f89"/>
                </a:lnTo>
                <a:lnTo>
                  <a:pt x="f90" y="f91"/>
                </a:lnTo>
                <a:lnTo>
                  <a:pt x="f92" y="f93"/>
                </a:lnTo>
                <a:lnTo>
                  <a:pt x="f92" y="f94"/>
                </a:lnTo>
                <a:lnTo>
                  <a:pt x="f95" y="f94"/>
                </a:lnTo>
                <a:lnTo>
                  <a:pt x="f95" y="f96"/>
                </a:ln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5" y="f6"/>
                </a:cubicBezTo>
                <a:close/>
                <a:moveTo>
                  <a:pt x="f113" y="f114"/>
                </a:move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13" y="f114"/>
                </a:cubicBezTo>
                <a:close/>
                <a:moveTo>
                  <a:pt x="f143" y="f144"/>
                </a:moveTo>
                <a:cubicBezTo>
                  <a:pt x="f145" y="f146"/>
                  <a:pt x="f147" y="f148"/>
                  <a:pt x="f149" y="f150"/>
                </a:cubicBezTo>
                <a:cubicBezTo>
                  <a:pt x="f151" y="f152"/>
                  <a:pt x="f153" y="f154"/>
                  <a:pt x="f155" y="f156"/>
                </a:cubicBezTo>
                <a:cubicBezTo>
                  <a:pt x="f157" y="f158"/>
                  <a:pt x="f159" y="f160"/>
                  <a:pt x="f161" y="f162"/>
                </a:cubicBezTo>
                <a:cubicBezTo>
                  <a:pt x="f163" y="f164"/>
                  <a:pt x="f165" y="f166"/>
                  <a:pt x="f167" y="f168"/>
                </a:cubicBezTo>
                <a:cubicBezTo>
                  <a:pt x="f169" y="f170"/>
                  <a:pt x="f171" y="f172"/>
                  <a:pt x="f173" y="f174"/>
                </a:cubicBezTo>
                <a:cubicBezTo>
                  <a:pt x="f175" y="f176"/>
                  <a:pt x="f177" y="f178"/>
                  <a:pt x="f179" y="f180"/>
                </a:cubicBezTo>
                <a:cubicBezTo>
                  <a:pt x="f181" y="f182"/>
                  <a:pt x="f165" y="f183"/>
                  <a:pt x="f184" y="f185"/>
                </a:cubicBezTo>
                <a:cubicBezTo>
                  <a:pt x="f186" y="f187"/>
                  <a:pt x="f188" y="f189"/>
                  <a:pt x="f190" y="f191"/>
                </a:cubicBezTo>
                <a:lnTo>
                  <a:pt x="f192" y="f193"/>
                </a:lnTo>
                <a:lnTo>
                  <a:pt x="f192" y="f194"/>
                </a:lnTo>
                <a:lnTo>
                  <a:pt x="f195" y="f194"/>
                </a:lnTo>
                <a:lnTo>
                  <a:pt x="f195" y="f196"/>
                </a:lnTo>
                <a:lnTo>
                  <a:pt x="f197" y="f198"/>
                </a:lnTo>
                <a:lnTo>
                  <a:pt x="f197" y="f199"/>
                </a:lnTo>
                <a:lnTo>
                  <a:pt x="f200" y="f199"/>
                </a:lnTo>
                <a:lnTo>
                  <a:pt x="f200" y="f201"/>
                </a:lnTo>
                <a:lnTo>
                  <a:pt x="f202" y="f203"/>
                </a:lnTo>
                <a:lnTo>
                  <a:pt x="f202" y="f204"/>
                </a:lnTo>
                <a:lnTo>
                  <a:pt x="f205" y="f204"/>
                </a:lnTo>
                <a:lnTo>
                  <a:pt x="f205" y="f206"/>
                </a:lnTo>
                <a:lnTo>
                  <a:pt x="f207" y="f208"/>
                </a:lnTo>
                <a:lnTo>
                  <a:pt x="f207" y="f204"/>
                </a:lnTo>
                <a:lnTo>
                  <a:pt x="f209" y="f204"/>
                </a:lnTo>
                <a:lnTo>
                  <a:pt x="f209" y="f210"/>
                </a:lnTo>
                <a:cubicBezTo>
                  <a:pt x="f211" y="f212"/>
                  <a:pt x="f213" y="f214"/>
                  <a:pt x="f215" y="f216"/>
                </a:cubicBezTo>
                <a:lnTo>
                  <a:pt x="f215" y="f199"/>
                </a:lnTo>
                <a:lnTo>
                  <a:pt x="f217" y="f199"/>
                </a:lnTo>
                <a:lnTo>
                  <a:pt x="f217" y="f218"/>
                </a:lnTo>
                <a:cubicBezTo>
                  <a:pt x="f219" y="f220"/>
                  <a:pt x="f221" y="f222"/>
                  <a:pt x="f223" y="f224"/>
                </a:cubicBezTo>
                <a:cubicBezTo>
                  <a:pt x="f225" y="f226"/>
                  <a:pt x="f227" y="f228"/>
                  <a:pt x="f229" y="f230"/>
                </a:cubicBezTo>
                <a:cubicBezTo>
                  <a:pt x="f231" y="f232"/>
                  <a:pt x="f233" y="f170"/>
                  <a:pt x="f234" y="f235"/>
                </a:cubicBezTo>
                <a:cubicBezTo>
                  <a:pt x="f236" y="f237"/>
                  <a:pt x="f238" y="f20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ubicBezTo>
                  <a:pt x="f247" y="f248"/>
                  <a:pt x="f229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39" y="f262"/>
                </a:cubicBezTo>
                <a:cubicBezTo>
                  <a:pt x="f263" y="f264"/>
                  <a:pt x="f265" y="f266"/>
                  <a:pt x="f143" y="f144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67F6B819-2895-1AAC-2660-65CA324CB136}"/>
              </a:ext>
            </a:extLst>
          </p:cNvPr>
          <p:cNvSpPr/>
          <p:nvPr/>
        </p:nvSpPr>
        <p:spPr>
          <a:xfrm>
            <a:off x="8484004" y="1253358"/>
            <a:ext cx="438546" cy="467395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1303187"/>
              <a:gd name="f5" fmla="val 480874"/>
              <a:gd name="f6" fmla="val 1936813"/>
              <a:gd name="f7" fmla="val 2759126"/>
              <a:gd name="f8" fmla="val 1620000"/>
              <a:gd name="f9" fmla="val 2514701"/>
              <a:gd name="f10" fmla="val 725299"/>
              <a:gd name="f11" fmla="*/ f0 1 3240000"/>
              <a:gd name="f12" fmla="*/ f1 1 3240000"/>
              <a:gd name="f13" fmla="val f2"/>
              <a:gd name="f14" fmla="val f3"/>
              <a:gd name="f15" fmla="+- f14 0 f13"/>
              <a:gd name="f16" fmla="*/ f15 1 3240000"/>
              <a:gd name="f17" fmla="*/ f13 1 f16"/>
              <a:gd name="f18" fmla="*/ f14 1 f16"/>
              <a:gd name="f19" fmla="*/ f17 f11 1"/>
              <a:gd name="f20" fmla="*/ f18 f11 1"/>
              <a:gd name="f21" fmla="*/ f18 f12 1"/>
              <a:gd name="f22" fmla="*/ f17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" t="f22" r="f20" b="f21"/>
            <a:pathLst>
              <a:path w="3240000" h="3240000">
                <a:moveTo>
                  <a:pt x="f4" y="f5"/>
                </a:moveTo>
                <a:lnTo>
                  <a:pt x="f4" y="f4"/>
                </a:lnTo>
                <a:lnTo>
                  <a:pt x="f5" y="f4"/>
                </a:lnTo>
                <a:lnTo>
                  <a:pt x="f5" y="f6"/>
                </a:lnTo>
                <a:lnTo>
                  <a:pt x="f4" y="f6"/>
                </a:lnTo>
                <a:lnTo>
                  <a:pt x="f4" y="f7"/>
                </a:lnTo>
                <a:lnTo>
                  <a:pt x="f6" y="f7"/>
                </a:lnTo>
                <a:lnTo>
                  <a:pt x="f6" y="f6"/>
                </a:lnTo>
                <a:lnTo>
                  <a:pt x="f7" y="f6"/>
                </a:lnTo>
                <a:lnTo>
                  <a:pt x="f7" y="f4"/>
                </a:lnTo>
                <a:lnTo>
                  <a:pt x="f6" y="f4"/>
                </a:lnTo>
                <a:lnTo>
                  <a:pt x="f6" y="f5"/>
                </a:lnTo>
                <a:close/>
                <a:moveTo>
                  <a:pt x="f8" y="f2"/>
                </a:moveTo>
                <a:cubicBezTo>
                  <a:pt x="f9" y="f2"/>
                  <a:pt x="f3" y="f10"/>
                  <a:pt x="f3" y="f8"/>
                </a:cubicBezTo>
                <a:cubicBezTo>
                  <a:pt x="f3" y="f9"/>
                  <a:pt x="f9" y="f3"/>
                  <a:pt x="f8" y="f3"/>
                </a:cubicBezTo>
                <a:cubicBezTo>
                  <a:pt x="f10" y="f3"/>
                  <a:pt x="f2" y="f9"/>
                  <a:pt x="f2" y="f8"/>
                </a:cubicBezTo>
                <a:cubicBezTo>
                  <a:pt x="f2" y="f10"/>
                  <a:pt x="f10" y="f2"/>
                  <a:pt x="f8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3DB4F5FE-E63A-B3D7-0F8C-761B2EE630B9}"/>
              </a:ext>
            </a:extLst>
          </p:cNvPr>
          <p:cNvSpPr/>
          <p:nvPr/>
        </p:nvSpPr>
        <p:spPr>
          <a:xfrm>
            <a:off x="3829973" y="4081351"/>
            <a:ext cx="429813" cy="4580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60440"/>
              <a:gd name="f7" fmla="val 3960000"/>
              <a:gd name="f8" fmla="val 1979373"/>
              <a:gd name="f9" fmla="val 472350"/>
              <a:gd name="f10" fmla="val 1228307"/>
              <a:gd name="f11" fmla="val 485871"/>
              <a:gd name="f12" fmla="val 850011"/>
              <a:gd name="f13" fmla="val 1078219"/>
              <a:gd name="f14" fmla="val 813783"/>
              <a:gd name="f15" fmla="val 1434034"/>
              <a:gd name="f16" fmla="val 787561"/>
              <a:gd name="f17" fmla="val 1781828"/>
              <a:gd name="f18" fmla="val 889690"/>
              <a:gd name="f19" fmla="val 2005359"/>
              <a:gd name="f20" fmla="val 1119009"/>
              <a:gd name="f21" fmla="val 2222584"/>
              <a:gd name="f22" fmla="val 1178964"/>
              <a:gd name="f23" fmla="val 2123026"/>
              <a:gd name="f24" fmla="val 1260199"/>
              <a:gd name="f25" fmla="val 1908547"/>
              <a:gd name="f26" fmla="val 1328015"/>
              <a:gd name="f27" fmla="val 1812920"/>
              <a:gd name="f28" fmla="val 1222115"/>
              <a:gd name="f29" fmla="val 1647651"/>
              <a:gd name="f30" fmla="val 1255483"/>
              <a:gd name="f31" fmla="val 1756375"/>
              <a:gd name="f32" fmla="val 1234998"/>
              <a:gd name="f33" fmla="val 1431771"/>
              <a:gd name="f34" fmla="val 1331609"/>
              <a:gd name="f35" fmla="val 922504"/>
              <a:gd name="f36" fmla="val 1719145"/>
              <a:gd name="f37" fmla="val 812633"/>
              <a:gd name="f38" fmla="val 2217373"/>
              <a:gd name="f39" fmla="val 891303"/>
              <a:gd name="f40" fmla="val 2693518"/>
              <a:gd name="f41" fmla="val 1016895"/>
              <a:gd name="f42" fmla="val 2787642"/>
              <a:gd name="f43" fmla="val 1344599"/>
              <a:gd name="f44" fmla="val 2783502"/>
              <a:gd name="f45" fmla="val 1606823"/>
              <a:gd name="f46" fmla="val 2771081"/>
              <a:gd name="f47" fmla="val 1743454"/>
              <a:gd name="f48" fmla="val 2679609"/>
              <a:gd name="f49" fmla="val 2064482"/>
              <a:gd name="f50" fmla="val 2456028"/>
              <a:gd name="f51" fmla="val 2225955"/>
              <a:gd name="f52" fmla="val 2192422"/>
              <a:gd name="f53" fmla="val 2399851"/>
              <a:gd name="f54" fmla="val 2004893"/>
              <a:gd name="f55" fmla="val 2209395"/>
              <a:gd name="f56" fmla="val 2026974"/>
              <a:gd name="f57" fmla="val 2018938"/>
              <a:gd name="f58" fmla="val 2072519"/>
              <a:gd name="f59" fmla="val 1810540"/>
              <a:gd name="f60" fmla="val 2086043"/>
              <a:gd name="f61" fmla="val 1754994"/>
              <a:gd name="f62" fmla="val 2135727"/>
              <a:gd name="f63" fmla="val 1554876"/>
              <a:gd name="f64" fmla="val 2195073"/>
              <a:gd name="f65" fmla="val 1382360"/>
              <a:gd name="f66" fmla="val 2084273"/>
              <a:gd name="f67" fmla="val 1259912"/>
              <a:gd name="f68" fmla="val 1915898"/>
              <a:gd name="f69" fmla="val 1219889"/>
              <a:gd name="f70" fmla="val 1750283"/>
              <a:gd name="f71" fmla="val 1186766"/>
              <a:gd name="f72" fmla="val 1626460"/>
              <a:gd name="f73" fmla="val 1331294"/>
              <a:gd name="f74" fmla="val 1589196"/>
              <a:gd name="f75" fmla="val 1434803"/>
              <a:gd name="f76" fmla="val 1499489"/>
              <a:gd name="f77" fmla="val 1732912"/>
              <a:gd name="f78" fmla="val 1614533"/>
              <a:gd name="f79" fmla="val 1824000"/>
              <a:gd name="f80" fmla="val 1574511"/>
              <a:gd name="f81" fmla="val 1939931"/>
              <a:gd name="f82" fmla="val 1332991"/>
              <a:gd name="f83" fmla="val 2671400"/>
              <a:gd name="f84" fmla="val 1220920"/>
              <a:gd name="f85" fmla="val 3468343"/>
              <a:gd name="f86" fmla="val 1339611"/>
              <a:gd name="f87" fmla="val 3487664"/>
              <a:gd name="f88" fmla="val 1434840"/>
              <a:gd name="f89" fmla="val 3497327"/>
              <a:gd name="f90" fmla="val 1730357"/>
              <a:gd name="f91" fmla="val 3129057"/>
              <a:gd name="f92" fmla="val 1887692"/>
              <a:gd name="f93" fmla="val 2422431"/>
              <a:gd name="f94" fmla="val 1985681"/>
              <a:gd name="f95" fmla="val 2531460"/>
              <a:gd name="f96" fmla="val 2093439"/>
              <a:gd name="f97" fmla="val 2747804"/>
              <a:gd name="f98" fmla="val 2336342"/>
              <a:gd name="f99" fmla="val 2720202"/>
              <a:gd name="f100" fmla="val 2693796"/>
              <a:gd name="f101" fmla="val 2666377"/>
              <a:gd name="f102" fmla="val 3092265"/>
              <a:gd name="f103" fmla="val 2401394"/>
              <a:gd name="f104" fmla="val 3176454"/>
              <a:gd name="f105" fmla="val 1627140"/>
              <a:gd name="f106" fmla="val 3254038"/>
              <a:gd name="f107" fmla="val 999456"/>
              <a:gd name="f108" fmla="val 2816023"/>
              <a:gd name="f109" fmla="val 430731"/>
              <a:gd name="f110" fmla="val 436907"/>
              <a:gd name="f111" fmla="val 3523533"/>
              <a:gd name="f112" fmla="val 3764830"/>
              <a:gd name="f113" fmla="val 195610"/>
              <a:gd name="f114" fmla="val 3523093"/>
              <a:gd name="f115" fmla="val 3764390"/>
              <a:gd name="f116" fmla="+- 0 0 -90"/>
              <a:gd name="f117" fmla="*/ f3 1 3960440"/>
              <a:gd name="f118" fmla="*/ f4 1 3960000"/>
              <a:gd name="f119" fmla="val f5"/>
              <a:gd name="f120" fmla="val f6"/>
              <a:gd name="f121" fmla="val f7"/>
              <a:gd name="f122" fmla="*/ f116 f0 1"/>
              <a:gd name="f123" fmla="+- f121 0 f119"/>
              <a:gd name="f124" fmla="+- f120 0 f119"/>
              <a:gd name="f125" fmla="*/ f122 1 f2"/>
              <a:gd name="f126" fmla="*/ f124 1 3960440"/>
              <a:gd name="f127" fmla="*/ f123 1 3960000"/>
              <a:gd name="f128" fmla="*/ 1979373 f124 1"/>
              <a:gd name="f129" fmla="*/ 472350 f123 1"/>
              <a:gd name="f130" fmla="*/ 813783 f124 1"/>
              <a:gd name="f131" fmla="*/ 1434034 f123 1"/>
              <a:gd name="f132" fmla="*/ 1119009 f124 1"/>
              <a:gd name="f133" fmla="*/ 2222584 f123 1"/>
              <a:gd name="f134" fmla="*/ 1328015 f124 1"/>
              <a:gd name="f135" fmla="*/ 1812920 f123 1"/>
              <a:gd name="f136" fmla="*/ 1234998 f124 1"/>
              <a:gd name="f137" fmla="*/ 1431771 f123 1"/>
              <a:gd name="f138" fmla="*/ 2217373 f124 1"/>
              <a:gd name="f139" fmla="*/ 891303 f123 1"/>
              <a:gd name="f140" fmla="*/ 2783502 f124 1"/>
              <a:gd name="f141" fmla="*/ 1606823 f123 1"/>
              <a:gd name="f142" fmla="*/ 2456028 f124 1"/>
              <a:gd name="f143" fmla="*/ 2225955 f123 1"/>
              <a:gd name="f144" fmla="*/ 2026974 f124 1"/>
              <a:gd name="f145" fmla="*/ 2018938 f123 1"/>
              <a:gd name="f146" fmla="*/ 2135727 f124 1"/>
              <a:gd name="f147" fmla="*/ 1554876 f123 1"/>
              <a:gd name="f148" fmla="*/ 1915898 f124 1"/>
              <a:gd name="f149" fmla="*/ 1219889 f123 1"/>
              <a:gd name="f150" fmla="*/ 1589196 f124 1"/>
              <a:gd name="f151" fmla="*/ 1434803 f123 1"/>
              <a:gd name="f152" fmla="*/ 1574511 f124 1"/>
              <a:gd name="f153" fmla="*/ 1939931 f123 1"/>
              <a:gd name="f154" fmla="*/ 1339611 f124 1"/>
              <a:gd name="f155" fmla="*/ 3487664 f123 1"/>
              <a:gd name="f156" fmla="*/ 1887692 f124 1"/>
              <a:gd name="f157" fmla="*/ 2422431 f123 1"/>
              <a:gd name="f158" fmla="*/ 2336342 f124 1"/>
              <a:gd name="f159" fmla="*/ 2720202 f123 1"/>
              <a:gd name="f160" fmla="*/ 3176454 f124 1"/>
              <a:gd name="f161" fmla="*/ 1627140 f123 1"/>
              <a:gd name="f162" fmla="*/ 436907 f124 1"/>
              <a:gd name="f163" fmla="*/ 0 f123 1"/>
              <a:gd name="f164" fmla="*/ 3523533 f124 1"/>
              <a:gd name="f165" fmla="*/ 3960440 f124 1"/>
              <a:gd name="f166" fmla="*/ 436907 f123 1"/>
              <a:gd name="f167" fmla="*/ 3523093 f123 1"/>
              <a:gd name="f168" fmla="*/ 3960000 f123 1"/>
              <a:gd name="f169" fmla="*/ 0 f124 1"/>
              <a:gd name="f170" fmla="+- f125 0 f1"/>
              <a:gd name="f171" fmla="*/ f128 1 3960440"/>
              <a:gd name="f172" fmla="*/ f129 1 3960000"/>
              <a:gd name="f173" fmla="*/ f130 1 3960440"/>
              <a:gd name="f174" fmla="*/ f131 1 3960000"/>
              <a:gd name="f175" fmla="*/ f132 1 3960440"/>
              <a:gd name="f176" fmla="*/ f133 1 3960000"/>
              <a:gd name="f177" fmla="*/ f134 1 3960440"/>
              <a:gd name="f178" fmla="*/ f135 1 3960000"/>
              <a:gd name="f179" fmla="*/ f136 1 3960440"/>
              <a:gd name="f180" fmla="*/ f137 1 3960000"/>
              <a:gd name="f181" fmla="*/ f138 1 3960440"/>
              <a:gd name="f182" fmla="*/ f139 1 3960000"/>
              <a:gd name="f183" fmla="*/ f140 1 3960440"/>
              <a:gd name="f184" fmla="*/ f141 1 3960000"/>
              <a:gd name="f185" fmla="*/ f142 1 3960440"/>
              <a:gd name="f186" fmla="*/ f143 1 3960000"/>
              <a:gd name="f187" fmla="*/ f144 1 3960440"/>
              <a:gd name="f188" fmla="*/ f145 1 3960000"/>
              <a:gd name="f189" fmla="*/ f146 1 3960440"/>
              <a:gd name="f190" fmla="*/ f147 1 3960000"/>
              <a:gd name="f191" fmla="*/ f148 1 3960440"/>
              <a:gd name="f192" fmla="*/ f149 1 3960000"/>
              <a:gd name="f193" fmla="*/ f150 1 3960440"/>
              <a:gd name="f194" fmla="*/ f151 1 3960000"/>
              <a:gd name="f195" fmla="*/ f152 1 3960440"/>
              <a:gd name="f196" fmla="*/ f153 1 3960000"/>
              <a:gd name="f197" fmla="*/ f154 1 3960440"/>
              <a:gd name="f198" fmla="*/ f155 1 3960000"/>
              <a:gd name="f199" fmla="*/ f156 1 3960440"/>
              <a:gd name="f200" fmla="*/ f157 1 3960000"/>
              <a:gd name="f201" fmla="*/ f158 1 3960440"/>
              <a:gd name="f202" fmla="*/ f159 1 3960000"/>
              <a:gd name="f203" fmla="*/ f160 1 3960440"/>
              <a:gd name="f204" fmla="*/ f161 1 3960000"/>
              <a:gd name="f205" fmla="*/ f162 1 3960440"/>
              <a:gd name="f206" fmla="*/ f163 1 3960000"/>
              <a:gd name="f207" fmla="*/ f164 1 3960440"/>
              <a:gd name="f208" fmla="*/ f165 1 3960440"/>
              <a:gd name="f209" fmla="*/ f166 1 3960000"/>
              <a:gd name="f210" fmla="*/ f167 1 3960000"/>
              <a:gd name="f211" fmla="*/ f168 1 3960000"/>
              <a:gd name="f212" fmla="*/ f169 1 3960440"/>
              <a:gd name="f213" fmla="*/ f119 1 f126"/>
              <a:gd name="f214" fmla="*/ f120 1 f126"/>
              <a:gd name="f215" fmla="*/ f119 1 f127"/>
              <a:gd name="f216" fmla="*/ f121 1 f127"/>
              <a:gd name="f217" fmla="*/ f171 1 f126"/>
              <a:gd name="f218" fmla="*/ f172 1 f127"/>
              <a:gd name="f219" fmla="*/ f173 1 f126"/>
              <a:gd name="f220" fmla="*/ f174 1 f127"/>
              <a:gd name="f221" fmla="*/ f175 1 f126"/>
              <a:gd name="f222" fmla="*/ f176 1 f127"/>
              <a:gd name="f223" fmla="*/ f177 1 f126"/>
              <a:gd name="f224" fmla="*/ f178 1 f127"/>
              <a:gd name="f225" fmla="*/ f179 1 f126"/>
              <a:gd name="f226" fmla="*/ f180 1 f127"/>
              <a:gd name="f227" fmla="*/ f181 1 f126"/>
              <a:gd name="f228" fmla="*/ f182 1 f127"/>
              <a:gd name="f229" fmla="*/ f183 1 f126"/>
              <a:gd name="f230" fmla="*/ f184 1 f127"/>
              <a:gd name="f231" fmla="*/ f185 1 f126"/>
              <a:gd name="f232" fmla="*/ f186 1 f127"/>
              <a:gd name="f233" fmla="*/ f187 1 f126"/>
              <a:gd name="f234" fmla="*/ f188 1 f127"/>
              <a:gd name="f235" fmla="*/ f189 1 f126"/>
              <a:gd name="f236" fmla="*/ f190 1 f127"/>
              <a:gd name="f237" fmla="*/ f191 1 f126"/>
              <a:gd name="f238" fmla="*/ f192 1 f127"/>
              <a:gd name="f239" fmla="*/ f193 1 f126"/>
              <a:gd name="f240" fmla="*/ f194 1 f127"/>
              <a:gd name="f241" fmla="*/ f195 1 f126"/>
              <a:gd name="f242" fmla="*/ f196 1 f127"/>
              <a:gd name="f243" fmla="*/ f197 1 f126"/>
              <a:gd name="f244" fmla="*/ f198 1 f127"/>
              <a:gd name="f245" fmla="*/ f199 1 f126"/>
              <a:gd name="f246" fmla="*/ f200 1 f127"/>
              <a:gd name="f247" fmla="*/ f201 1 f126"/>
              <a:gd name="f248" fmla="*/ f202 1 f127"/>
              <a:gd name="f249" fmla="*/ f203 1 f126"/>
              <a:gd name="f250" fmla="*/ f204 1 f127"/>
              <a:gd name="f251" fmla="*/ f205 1 f126"/>
              <a:gd name="f252" fmla="*/ f206 1 f127"/>
              <a:gd name="f253" fmla="*/ f207 1 f126"/>
              <a:gd name="f254" fmla="*/ f208 1 f126"/>
              <a:gd name="f255" fmla="*/ f209 1 f127"/>
              <a:gd name="f256" fmla="*/ f210 1 f127"/>
              <a:gd name="f257" fmla="*/ f211 1 f127"/>
              <a:gd name="f258" fmla="*/ f212 1 f126"/>
              <a:gd name="f259" fmla="*/ f213 f117 1"/>
              <a:gd name="f260" fmla="*/ f214 f117 1"/>
              <a:gd name="f261" fmla="*/ f216 f118 1"/>
              <a:gd name="f262" fmla="*/ f215 f118 1"/>
              <a:gd name="f263" fmla="*/ f217 f117 1"/>
              <a:gd name="f264" fmla="*/ f218 f118 1"/>
              <a:gd name="f265" fmla="*/ f219 f117 1"/>
              <a:gd name="f266" fmla="*/ f220 f118 1"/>
              <a:gd name="f267" fmla="*/ f221 f117 1"/>
              <a:gd name="f268" fmla="*/ f222 f118 1"/>
              <a:gd name="f269" fmla="*/ f223 f117 1"/>
              <a:gd name="f270" fmla="*/ f224 f118 1"/>
              <a:gd name="f271" fmla="*/ f225 f117 1"/>
              <a:gd name="f272" fmla="*/ f226 f118 1"/>
              <a:gd name="f273" fmla="*/ f227 f117 1"/>
              <a:gd name="f274" fmla="*/ f228 f118 1"/>
              <a:gd name="f275" fmla="*/ f229 f117 1"/>
              <a:gd name="f276" fmla="*/ f230 f118 1"/>
              <a:gd name="f277" fmla="*/ f231 f117 1"/>
              <a:gd name="f278" fmla="*/ f232 f118 1"/>
              <a:gd name="f279" fmla="*/ f233 f117 1"/>
              <a:gd name="f280" fmla="*/ f234 f118 1"/>
              <a:gd name="f281" fmla="*/ f235 f117 1"/>
              <a:gd name="f282" fmla="*/ f236 f118 1"/>
              <a:gd name="f283" fmla="*/ f237 f117 1"/>
              <a:gd name="f284" fmla="*/ f238 f118 1"/>
              <a:gd name="f285" fmla="*/ f239 f117 1"/>
              <a:gd name="f286" fmla="*/ f240 f118 1"/>
              <a:gd name="f287" fmla="*/ f241 f117 1"/>
              <a:gd name="f288" fmla="*/ f242 f118 1"/>
              <a:gd name="f289" fmla="*/ f243 f117 1"/>
              <a:gd name="f290" fmla="*/ f244 f118 1"/>
              <a:gd name="f291" fmla="*/ f245 f117 1"/>
              <a:gd name="f292" fmla="*/ f246 f118 1"/>
              <a:gd name="f293" fmla="*/ f247 f117 1"/>
              <a:gd name="f294" fmla="*/ f248 f118 1"/>
              <a:gd name="f295" fmla="*/ f249 f117 1"/>
              <a:gd name="f296" fmla="*/ f250 f118 1"/>
              <a:gd name="f297" fmla="*/ f251 f117 1"/>
              <a:gd name="f298" fmla="*/ f252 f118 1"/>
              <a:gd name="f299" fmla="*/ f253 f117 1"/>
              <a:gd name="f300" fmla="*/ f254 f117 1"/>
              <a:gd name="f301" fmla="*/ f255 f118 1"/>
              <a:gd name="f302" fmla="*/ f256 f118 1"/>
              <a:gd name="f303" fmla="*/ f257 f118 1"/>
              <a:gd name="f304" fmla="*/ f258 f1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0">
                <a:pos x="f263" y="f264"/>
              </a:cxn>
              <a:cxn ang="f170">
                <a:pos x="f265" y="f266"/>
              </a:cxn>
              <a:cxn ang="f170">
                <a:pos x="f267" y="f268"/>
              </a:cxn>
              <a:cxn ang="f170">
                <a:pos x="f269" y="f270"/>
              </a:cxn>
              <a:cxn ang="f170">
                <a:pos x="f271" y="f272"/>
              </a:cxn>
              <a:cxn ang="f170">
                <a:pos x="f273" y="f274"/>
              </a:cxn>
              <a:cxn ang="f170">
                <a:pos x="f275" y="f276"/>
              </a:cxn>
              <a:cxn ang="f170">
                <a:pos x="f277" y="f278"/>
              </a:cxn>
              <a:cxn ang="f170">
                <a:pos x="f279" y="f280"/>
              </a:cxn>
              <a:cxn ang="f170">
                <a:pos x="f281" y="f282"/>
              </a:cxn>
              <a:cxn ang="f170">
                <a:pos x="f283" y="f284"/>
              </a:cxn>
              <a:cxn ang="f170">
                <a:pos x="f285" y="f286"/>
              </a:cxn>
              <a:cxn ang="f170">
                <a:pos x="f287" y="f288"/>
              </a:cxn>
              <a:cxn ang="f170">
                <a:pos x="f289" y="f290"/>
              </a:cxn>
              <a:cxn ang="f170">
                <a:pos x="f291" y="f292"/>
              </a:cxn>
              <a:cxn ang="f170">
                <a:pos x="f293" y="f294"/>
              </a:cxn>
              <a:cxn ang="f170">
                <a:pos x="f295" y="f296"/>
              </a:cxn>
              <a:cxn ang="f170">
                <a:pos x="f263" y="f264"/>
              </a:cxn>
              <a:cxn ang="f170">
                <a:pos x="f297" y="f298"/>
              </a:cxn>
              <a:cxn ang="f170">
                <a:pos x="f299" y="f298"/>
              </a:cxn>
              <a:cxn ang="f170">
                <a:pos x="f300" y="f301"/>
              </a:cxn>
              <a:cxn ang="f170">
                <a:pos x="f300" y="f302"/>
              </a:cxn>
              <a:cxn ang="f170">
                <a:pos x="f299" y="f303"/>
              </a:cxn>
              <a:cxn ang="f170">
                <a:pos x="f297" y="f303"/>
              </a:cxn>
              <a:cxn ang="f170">
                <a:pos x="f304" y="f302"/>
              </a:cxn>
              <a:cxn ang="f170">
                <a:pos x="f304" y="f301"/>
              </a:cxn>
              <a:cxn ang="f170">
                <a:pos x="f297" y="f298"/>
              </a:cxn>
            </a:cxnLst>
            <a:rect l="f259" t="f262" r="f260" b="f261"/>
            <a:pathLst>
              <a:path w="3960440" h="396000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8" y="f9"/>
                </a:cubicBezTo>
                <a:close/>
                <a:moveTo>
                  <a:pt x="f110" y="f5"/>
                </a:moveTo>
                <a:lnTo>
                  <a:pt x="f111" y="f5"/>
                </a:lnTo>
                <a:cubicBezTo>
                  <a:pt x="f112" y="f5"/>
                  <a:pt x="f6" y="f113"/>
                  <a:pt x="f6" y="f110"/>
                </a:cubicBezTo>
                <a:lnTo>
                  <a:pt x="f6" y="f114"/>
                </a:lnTo>
                <a:cubicBezTo>
                  <a:pt x="f6" y="f115"/>
                  <a:pt x="f112" y="f7"/>
                  <a:pt x="f111" y="f7"/>
                </a:cubicBezTo>
                <a:lnTo>
                  <a:pt x="f110" y="f7"/>
                </a:lnTo>
                <a:cubicBezTo>
                  <a:pt x="f113" y="f7"/>
                  <a:pt x="f5" y="f115"/>
                  <a:pt x="f5" y="f114"/>
                </a:cubicBezTo>
                <a:lnTo>
                  <a:pt x="f5" y="f110"/>
                </a:lnTo>
                <a:cubicBezTo>
                  <a:pt x="f5" y="f113"/>
                  <a:pt x="f113" y="f5"/>
                  <a:pt x="f110" y="f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2C9C1933-D491-59BC-8731-B2B27B70A45B}"/>
              </a:ext>
            </a:extLst>
          </p:cNvPr>
          <p:cNvSpPr/>
          <p:nvPr/>
        </p:nvSpPr>
        <p:spPr>
          <a:xfrm>
            <a:off x="3128866" y="4081351"/>
            <a:ext cx="429859" cy="4580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888432"/>
              <a:gd name="f7" fmla="val 3960440"/>
              <a:gd name="f8" fmla="val 554477"/>
              <a:gd name="f9" fmla="val 1512168"/>
              <a:gd name="f10" fmla="val 3312368"/>
              <a:gd name="f11" fmla="val 1201638"/>
              <a:gd name="f12" fmla="val 2840340"/>
              <a:gd name="f13" fmla="val 1479943"/>
              <a:gd name="f14" fmla="val 2293254"/>
              <a:gd name="f15" fmla="val 1484797"/>
              <a:gd name="f16" fmla="val 2254084"/>
              <a:gd name="f17" fmla="val 1780470"/>
              <a:gd name="f18" fmla="val 2136833"/>
              <a:gd name="f19" fmla="val 1785510"/>
              <a:gd name="f20" fmla="val 1510185"/>
              <a:gd name="f21" fmla="val 1489672"/>
              <a:gd name="f22" fmla="val 3310385"/>
              <a:gd name="f23" fmla="val 2140283"/>
              <a:gd name="f24" fmla="val 2925445"/>
              <a:gd name="f25" fmla="val 2133383"/>
              <a:gd name="f26" fmla="val 2560917"/>
              <a:gd name="f27" fmla="val 2147184"/>
              <a:gd name="f28" fmla="val 2155564"/>
              <a:gd name="f29" fmla="val 2187272"/>
              <a:gd name="f30" fmla="val 1842063"/>
              <a:gd name="f31" fmla="val 2668986"/>
              <a:gd name="f32" fmla="val 1938990"/>
              <a:gd name="f33" fmla="val 2673919"/>
              <a:gd name="f34" fmla="val 2138897"/>
              <a:gd name="f35" fmla="val 2679688"/>
              <a:gd name="f36" fmla="val 3312366"/>
              <a:gd name="f37" fmla="val 3326849"/>
              <a:gd name="f38" fmla="val 3329155"/>
              <a:gd name="f39" fmla="val 2917782"/>
              <a:gd name="f40" fmla="val 3331462"/>
              <a:gd name="f41" fmla="val 2523197"/>
              <a:gd name="f42" fmla="val 3333768"/>
              <a:gd name="f43" fmla="val 2128613"/>
              <a:gd name="f44" fmla="val 3339026"/>
              <a:gd name="f45" fmla="val 1942962"/>
              <a:gd name="f46" fmla="val 3184753"/>
              <a:gd name="f47" fmla="val 1475890"/>
              <a:gd name="f48" fmla="val 878058"/>
              <a:gd name="f49" fmla="val 648072"/>
              <a:gd name="f50" fmla="val 699349"/>
              <a:gd name="f51" fmla="val 792944"/>
              <a:gd name="f52" fmla="val 971653"/>
              <a:gd name="f53" fmla="val 1150362"/>
              <a:gd name="f54" fmla="val 1295234"/>
              <a:gd name="f55" fmla="val 1056767"/>
              <a:gd name="f56" fmla="val 1201639"/>
              <a:gd name="f57" fmla="val 333511"/>
              <a:gd name="f58" fmla="val 3554921"/>
              <a:gd name="f59" fmla="val 3739114"/>
              <a:gd name="f60" fmla="val 149318"/>
              <a:gd name="f61" fmla="val 3626929"/>
              <a:gd name="f62" fmla="val 3811122"/>
              <a:gd name="f63" fmla="+- 0 0 -90"/>
              <a:gd name="f64" fmla="*/ f3 1 3888432"/>
              <a:gd name="f65" fmla="*/ f4 1 3960440"/>
              <a:gd name="f66" fmla="val f5"/>
              <a:gd name="f67" fmla="val f6"/>
              <a:gd name="f68" fmla="val f7"/>
              <a:gd name="f69" fmla="*/ f63 f0 1"/>
              <a:gd name="f70" fmla="+- f68 0 f66"/>
              <a:gd name="f71" fmla="+- f67 0 f66"/>
              <a:gd name="f72" fmla="*/ f69 1 f2"/>
              <a:gd name="f73" fmla="*/ f71 1 3888432"/>
              <a:gd name="f74" fmla="*/ f70 1 3960440"/>
              <a:gd name="f75" fmla="*/ 554477 f71 1"/>
              <a:gd name="f76" fmla="*/ 1512168 f70 1"/>
              <a:gd name="f77" fmla="*/ 3312368 f70 1"/>
              <a:gd name="f78" fmla="*/ 1201638 f71 1"/>
              <a:gd name="f79" fmla="*/ 2840340 f71 1"/>
              <a:gd name="f80" fmla="*/ 1479943 f70 1"/>
              <a:gd name="f81" fmla="*/ 2136833 f71 1"/>
              <a:gd name="f82" fmla="*/ 1785510 f70 1"/>
              <a:gd name="f83" fmla="*/ 1510185 f70 1"/>
              <a:gd name="f84" fmla="*/ 1489672 f71 1"/>
              <a:gd name="f85" fmla="*/ 3310385 f70 1"/>
              <a:gd name="f86" fmla="*/ 2147184 f71 1"/>
              <a:gd name="f87" fmla="*/ 2155564 f70 1"/>
              <a:gd name="f88" fmla="*/ 2673919 f71 1"/>
              <a:gd name="f89" fmla="*/ 2138897 f70 1"/>
              <a:gd name="f90" fmla="*/ 2679688 f71 1"/>
              <a:gd name="f91" fmla="*/ 3312366 f70 1"/>
              <a:gd name="f92" fmla="*/ 3326849 f71 1"/>
              <a:gd name="f93" fmla="*/ 3333768 f71 1"/>
              <a:gd name="f94" fmla="*/ 2128613 f70 1"/>
              <a:gd name="f95" fmla="*/ 878058 f71 1"/>
              <a:gd name="f96" fmla="*/ 648072 f70 1"/>
              <a:gd name="f97" fmla="*/ 971653 f70 1"/>
              <a:gd name="f98" fmla="*/ 1295234 f70 1"/>
              <a:gd name="f99" fmla="*/ 1201639 f71 1"/>
              <a:gd name="f100" fmla="*/ 333511 f71 1"/>
              <a:gd name="f101" fmla="*/ 0 f70 1"/>
              <a:gd name="f102" fmla="*/ 3554921 f71 1"/>
              <a:gd name="f103" fmla="*/ 3888432 f71 1"/>
              <a:gd name="f104" fmla="*/ 333511 f70 1"/>
              <a:gd name="f105" fmla="*/ 3626929 f70 1"/>
              <a:gd name="f106" fmla="*/ 3960440 f70 1"/>
              <a:gd name="f107" fmla="*/ 0 f71 1"/>
              <a:gd name="f108" fmla="+- f72 0 f1"/>
              <a:gd name="f109" fmla="*/ f75 1 3888432"/>
              <a:gd name="f110" fmla="*/ f76 1 3960440"/>
              <a:gd name="f111" fmla="*/ f77 1 3960440"/>
              <a:gd name="f112" fmla="*/ f78 1 3888432"/>
              <a:gd name="f113" fmla="*/ f79 1 3888432"/>
              <a:gd name="f114" fmla="*/ f80 1 3960440"/>
              <a:gd name="f115" fmla="*/ f81 1 3888432"/>
              <a:gd name="f116" fmla="*/ f82 1 3960440"/>
              <a:gd name="f117" fmla="*/ f83 1 3960440"/>
              <a:gd name="f118" fmla="*/ f84 1 3888432"/>
              <a:gd name="f119" fmla="*/ f85 1 3960440"/>
              <a:gd name="f120" fmla="*/ f86 1 3888432"/>
              <a:gd name="f121" fmla="*/ f87 1 3960440"/>
              <a:gd name="f122" fmla="*/ f88 1 3888432"/>
              <a:gd name="f123" fmla="*/ f89 1 3960440"/>
              <a:gd name="f124" fmla="*/ f90 1 3888432"/>
              <a:gd name="f125" fmla="*/ f91 1 3960440"/>
              <a:gd name="f126" fmla="*/ f92 1 3888432"/>
              <a:gd name="f127" fmla="*/ f93 1 3888432"/>
              <a:gd name="f128" fmla="*/ f94 1 3960440"/>
              <a:gd name="f129" fmla="*/ f95 1 3888432"/>
              <a:gd name="f130" fmla="*/ f96 1 3960440"/>
              <a:gd name="f131" fmla="*/ f97 1 3960440"/>
              <a:gd name="f132" fmla="*/ f98 1 3960440"/>
              <a:gd name="f133" fmla="*/ f99 1 3888432"/>
              <a:gd name="f134" fmla="*/ f100 1 3888432"/>
              <a:gd name="f135" fmla="*/ f101 1 3960440"/>
              <a:gd name="f136" fmla="*/ f102 1 3888432"/>
              <a:gd name="f137" fmla="*/ f103 1 3888432"/>
              <a:gd name="f138" fmla="*/ f104 1 3960440"/>
              <a:gd name="f139" fmla="*/ f105 1 3960440"/>
              <a:gd name="f140" fmla="*/ f106 1 3960440"/>
              <a:gd name="f141" fmla="*/ f107 1 3888432"/>
              <a:gd name="f142" fmla="*/ f66 1 f73"/>
              <a:gd name="f143" fmla="*/ f67 1 f73"/>
              <a:gd name="f144" fmla="*/ f66 1 f74"/>
              <a:gd name="f145" fmla="*/ f68 1 f74"/>
              <a:gd name="f146" fmla="*/ f109 1 f73"/>
              <a:gd name="f147" fmla="*/ f110 1 f74"/>
              <a:gd name="f148" fmla="*/ f111 1 f74"/>
              <a:gd name="f149" fmla="*/ f112 1 f73"/>
              <a:gd name="f150" fmla="*/ f113 1 f73"/>
              <a:gd name="f151" fmla="*/ f114 1 f74"/>
              <a:gd name="f152" fmla="*/ f115 1 f73"/>
              <a:gd name="f153" fmla="*/ f116 1 f74"/>
              <a:gd name="f154" fmla="*/ f117 1 f74"/>
              <a:gd name="f155" fmla="*/ f118 1 f73"/>
              <a:gd name="f156" fmla="*/ f119 1 f74"/>
              <a:gd name="f157" fmla="*/ f120 1 f73"/>
              <a:gd name="f158" fmla="*/ f121 1 f74"/>
              <a:gd name="f159" fmla="*/ f122 1 f73"/>
              <a:gd name="f160" fmla="*/ f123 1 f74"/>
              <a:gd name="f161" fmla="*/ f124 1 f73"/>
              <a:gd name="f162" fmla="*/ f125 1 f74"/>
              <a:gd name="f163" fmla="*/ f126 1 f73"/>
              <a:gd name="f164" fmla="*/ f127 1 f73"/>
              <a:gd name="f165" fmla="*/ f128 1 f74"/>
              <a:gd name="f166" fmla="*/ f129 1 f73"/>
              <a:gd name="f167" fmla="*/ f130 1 f74"/>
              <a:gd name="f168" fmla="*/ f131 1 f74"/>
              <a:gd name="f169" fmla="*/ f132 1 f74"/>
              <a:gd name="f170" fmla="*/ f133 1 f73"/>
              <a:gd name="f171" fmla="*/ f134 1 f73"/>
              <a:gd name="f172" fmla="*/ f135 1 f74"/>
              <a:gd name="f173" fmla="*/ f136 1 f73"/>
              <a:gd name="f174" fmla="*/ f137 1 f73"/>
              <a:gd name="f175" fmla="*/ f138 1 f74"/>
              <a:gd name="f176" fmla="*/ f139 1 f74"/>
              <a:gd name="f177" fmla="*/ f140 1 f74"/>
              <a:gd name="f178" fmla="*/ f141 1 f73"/>
              <a:gd name="f179" fmla="*/ f142 f64 1"/>
              <a:gd name="f180" fmla="*/ f143 f64 1"/>
              <a:gd name="f181" fmla="*/ f145 f65 1"/>
              <a:gd name="f182" fmla="*/ f144 f65 1"/>
              <a:gd name="f183" fmla="*/ f146 f64 1"/>
              <a:gd name="f184" fmla="*/ f147 f65 1"/>
              <a:gd name="f185" fmla="*/ f148 f65 1"/>
              <a:gd name="f186" fmla="*/ f149 f64 1"/>
              <a:gd name="f187" fmla="*/ f150 f64 1"/>
              <a:gd name="f188" fmla="*/ f151 f65 1"/>
              <a:gd name="f189" fmla="*/ f152 f64 1"/>
              <a:gd name="f190" fmla="*/ f153 f65 1"/>
              <a:gd name="f191" fmla="*/ f154 f65 1"/>
              <a:gd name="f192" fmla="*/ f155 f64 1"/>
              <a:gd name="f193" fmla="*/ f156 f65 1"/>
              <a:gd name="f194" fmla="*/ f157 f64 1"/>
              <a:gd name="f195" fmla="*/ f158 f65 1"/>
              <a:gd name="f196" fmla="*/ f159 f64 1"/>
              <a:gd name="f197" fmla="*/ f160 f65 1"/>
              <a:gd name="f198" fmla="*/ f161 f64 1"/>
              <a:gd name="f199" fmla="*/ f162 f65 1"/>
              <a:gd name="f200" fmla="*/ f163 f64 1"/>
              <a:gd name="f201" fmla="*/ f164 f64 1"/>
              <a:gd name="f202" fmla="*/ f165 f65 1"/>
              <a:gd name="f203" fmla="*/ f166 f64 1"/>
              <a:gd name="f204" fmla="*/ f167 f65 1"/>
              <a:gd name="f205" fmla="*/ f168 f65 1"/>
              <a:gd name="f206" fmla="*/ f169 f65 1"/>
              <a:gd name="f207" fmla="*/ f170 f64 1"/>
              <a:gd name="f208" fmla="*/ f171 f64 1"/>
              <a:gd name="f209" fmla="*/ f172 f65 1"/>
              <a:gd name="f210" fmla="*/ f173 f64 1"/>
              <a:gd name="f211" fmla="*/ f174 f64 1"/>
              <a:gd name="f212" fmla="*/ f175 f65 1"/>
              <a:gd name="f213" fmla="*/ f176 f65 1"/>
              <a:gd name="f214" fmla="*/ f177 f65 1"/>
              <a:gd name="f215" fmla="*/ f178 f6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8">
                <a:pos x="f183" y="f184"/>
              </a:cxn>
              <a:cxn ang="f108">
                <a:pos x="f183" y="f185"/>
              </a:cxn>
              <a:cxn ang="f108">
                <a:pos x="f186" y="f185"/>
              </a:cxn>
              <a:cxn ang="f108">
                <a:pos x="f186" y="f184"/>
              </a:cxn>
              <a:cxn ang="f108">
                <a:pos x="f183" y="f184"/>
              </a:cxn>
              <a:cxn ang="f108">
                <a:pos x="f187" y="f188"/>
              </a:cxn>
              <a:cxn ang="f108">
                <a:pos x="f189" y="f190"/>
              </a:cxn>
              <a:cxn ang="f108">
                <a:pos x="f189" y="f191"/>
              </a:cxn>
              <a:cxn ang="f108">
                <a:pos x="f192" y="f191"/>
              </a:cxn>
              <a:cxn ang="f108">
                <a:pos x="f192" y="f193"/>
              </a:cxn>
              <a:cxn ang="f108">
                <a:pos x="f189" y="f193"/>
              </a:cxn>
              <a:cxn ang="f108">
                <a:pos x="f194" y="f195"/>
              </a:cxn>
              <a:cxn ang="f108">
                <a:pos x="f196" y="f197"/>
              </a:cxn>
              <a:cxn ang="f108">
                <a:pos x="f198" y="f199"/>
              </a:cxn>
              <a:cxn ang="f108">
                <a:pos x="f200" y="f199"/>
              </a:cxn>
              <a:cxn ang="f108">
                <a:pos x="f201" y="f202"/>
              </a:cxn>
              <a:cxn ang="f108">
                <a:pos x="f187" y="f188"/>
              </a:cxn>
              <a:cxn ang="f108">
                <a:pos x="f203" y="f204"/>
              </a:cxn>
              <a:cxn ang="f108">
                <a:pos x="f183" y="f205"/>
              </a:cxn>
              <a:cxn ang="f108">
                <a:pos x="f203" y="f206"/>
              </a:cxn>
              <a:cxn ang="f108">
                <a:pos x="f207" y="f205"/>
              </a:cxn>
              <a:cxn ang="f108">
                <a:pos x="f203" y="f204"/>
              </a:cxn>
              <a:cxn ang="f108">
                <a:pos x="f208" y="f209"/>
              </a:cxn>
              <a:cxn ang="f108">
                <a:pos x="f210" y="f209"/>
              </a:cxn>
              <a:cxn ang="f108">
                <a:pos x="f211" y="f212"/>
              </a:cxn>
              <a:cxn ang="f108">
                <a:pos x="f211" y="f213"/>
              </a:cxn>
              <a:cxn ang="f108">
                <a:pos x="f210" y="f214"/>
              </a:cxn>
              <a:cxn ang="f108">
                <a:pos x="f208" y="f214"/>
              </a:cxn>
              <a:cxn ang="f108">
                <a:pos x="f215" y="f213"/>
              </a:cxn>
              <a:cxn ang="f108">
                <a:pos x="f215" y="f212"/>
              </a:cxn>
              <a:cxn ang="f108">
                <a:pos x="f208" y="f209"/>
              </a:cxn>
            </a:cxnLst>
            <a:rect l="f179" t="f182" r="f180" b="f181"/>
            <a:pathLst>
              <a:path w="3888432" h="3960440">
                <a:moveTo>
                  <a:pt x="f8" y="f9"/>
                </a:moveTo>
                <a:lnTo>
                  <a:pt x="f8" y="f10"/>
                </a:lnTo>
                <a:lnTo>
                  <a:pt x="f11" y="f10"/>
                </a:lnTo>
                <a:lnTo>
                  <a:pt x="f11" y="f9"/>
                </a:lnTo>
                <a:lnTo>
                  <a:pt x="f8" y="f9"/>
                </a:lnTo>
                <a:close/>
                <a:moveTo>
                  <a:pt x="f12" y="f13"/>
                </a:moveTo>
                <a:cubicBezTo>
                  <a:pt x="f14" y="f15"/>
                  <a:pt x="f16" y="f17"/>
                  <a:pt x="f18" y="f19"/>
                </a:cubicBezTo>
                <a:lnTo>
                  <a:pt x="f18" y="f20"/>
                </a:lnTo>
                <a:lnTo>
                  <a:pt x="f21" y="f20"/>
                </a:lnTo>
                <a:lnTo>
                  <a:pt x="f21" y="f22"/>
                </a:lnTo>
                <a:lnTo>
                  <a:pt x="f18" y="f22"/>
                </a:ln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35" y="f36"/>
                </a:lnTo>
                <a:lnTo>
                  <a:pt x="f37" y="f36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12" y="f13"/>
                </a:cubicBezTo>
                <a:close/>
                <a:moveTo>
                  <a:pt x="f48" y="f49"/>
                </a:moveTo>
                <a:cubicBezTo>
                  <a:pt x="f50" y="f49"/>
                  <a:pt x="f8" y="f51"/>
                  <a:pt x="f8" y="f52"/>
                </a:cubicBezTo>
                <a:cubicBezTo>
                  <a:pt x="f8" y="f53"/>
                  <a:pt x="f50" y="f54"/>
                  <a:pt x="f48" y="f54"/>
                </a:cubicBezTo>
                <a:cubicBezTo>
                  <a:pt x="f55" y="f54"/>
                  <a:pt x="f56" y="f53"/>
                  <a:pt x="f56" y="f52"/>
                </a:cubicBezTo>
                <a:cubicBezTo>
                  <a:pt x="f56" y="f51"/>
                  <a:pt x="f55" y="f49"/>
                  <a:pt x="f48" y="f49"/>
                </a:cubicBezTo>
                <a:close/>
                <a:moveTo>
                  <a:pt x="f57" y="f5"/>
                </a:moveTo>
                <a:lnTo>
                  <a:pt x="f58" y="f5"/>
                </a:lnTo>
                <a:cubicBezTo>
                  <a:pt x="f59" y="f5"/>
                  <a:pt x="f6" y="f60"/>
                  <a:pt x="f6" y="f57"/>
                </a:cubicBezTo>
                <a:lnTo>
                  <a:pt x="f6" y="f61"/>
                </a:lnTo>
                <a:cubicBezTo>
                  <a:pt x="f6" y="f62"/>
                  <a:pt x="f59" y="f7"/>
                  <a:pt x="f58" y="f7"/>
                </a:cubicBezTo>
                <a:lnTo>
                  <a:pt x="f57" y="f7"/>
                </a:lnTo>
                <a:cubicBezTo>
                  <a:pt x="f60" y="f7"/>
                  <a:pt x="f5" y="f62"/>
                  <a:pt x="f5" y="f61"/>
                </a:cubicBezTo>
                <a:lnTo>
                  <a:pt x="f5" y="f57"/>
                </a:lnTo>
                <a:cubicBezTo>
                  <a:pt x="f5" y="f60"/>
                  <a:pt x="f60" y="f5"/>
                  <a:pt x="f57" y="f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A27B05B7-DD62-5BCC-BDEF-ACF4484204FF}"/>
              </a:ext>
            </a:extLst>
          </p:cNvPr>
          <p:cNvSpPr/>
          <p:nvPr/>
        </p:nvSpPr>
        <p:spPr>
          <a:xfrm>
            <a:off x="5227167" y="4081351"/>
            <a:ext cx="429813" cy="4580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60000"/>
              <a:gd name="f7" fmla="val 3160999"/>
              <a:gd name="f8" fmla="val 1374274"/>
              <a:gd name="f9" fmla="val 3155132"/>
              <a:gd name="f10" fmla="val 1419362"/>
              <a:gd name="f11" fmla="val 2496208"/>
              <a:gd name="f12" fmla="val 770986"/>
              <a:gd name="f13" fmla="val 2113414"/>
              <a:gd name="f14" fmla="val 1929581"/>
              <a:gd name="f15" fmla="val 1106902"/>
              <a:gd name="f16" fmla="val 1921633"/>
              <a:gd name="f17" fmla="val 1292845"/>
              <a:gd name="f18" fmla="val 1914712"/>
              <a:gd name="f19" fmla="val 1454769"/>
              <a:gd name="f20" fmla="val 1928136"/>
              <a:gd name="f21" fmla="val 1522392"/>
              <a:gd name="f22" fmla="val 1942445"/>
              <a:gd name="f23" fmla="val 1570340"/>
              <a:gd name="f24" fmla="val 1547199"/>
              <a:gd name="f25" fmla="val 1510736"/>
              <a:gd name="f26" fmla="val 1237189"/>
              <a:gd name="f27" fmla="val 1330681"/>
              <a:gd name="f28" fmla="val 815277"/>
              <a:gd name="f29" fmla="val 836121"/>
              <a:gd name="f30" fmla="val 618819"/>
              <a:gd name="f31" fmla="val 1229038"/>
              <a:gd name="f32" fmla="val 733086"/>
              <a:gd name="f33" fmla="val 1558961"/>
              <a:gd name="f34" fmla="val 965659"/>
              <a:gd name="f35" fmla="val 1735195"/>
              <a:gd name="f36" fmla="val 864541"/>
              <a:gd name="f37" fmla="val 1716416"/>
              <a:gd name="f38" fmla="val 662904"/>
              <a:gd name="f39" fmla="val 1695759"/>
              <a:gd name="f40" fmla="val 570453"/>
              <a:gd name="f41" fmla="val 1629310"/>
              <a:gd name="f42" fmla="val 597898"/>
              <a:gd name="f43" fmla="val 2016450"/>
              <a:gd name="f44" fmla="val 990931"/>
              <a:gd name="f45" fmla="val 2177657"/>
              <a:gd name="f46" fmla="val 1196057"/>
              <a:gd name="f47" fmla="val 2257108"/>
              <a:gd name="f48" fmla="val 1113718"/>
              <a:gd name="f49" fmla="val 2275887"/>
              <a:gd name="f50" fmla="val 943857"/>
              <a:gd name="f51" fmla="val 2321380"/>
              <a:gd name="f52" fmla="val 813848"/>
              <a:gd name="f53" fmla="val 2296824"/>
              <a:gd name="f54" fmla="val 926523"/>
              <a:gd name="f55" fmla="val 2634848"/>
              <a:gd name="f56" fmla="val 1326064"/>
              <a:gd name="f57" fmla="val 2611755"/>
              <a:gd name="f58" fmla="val 1486410"/>
              <a:gd name="f59" fmla="val 2607420"/>
              <a:gd name="f60" fmla="val 1297174"/>
              <a:gd name="f61" fmla="val 2749708"/>
              <a:gd name="f62" fmla="val 1000058"/>
              <a:gd name="f63" fmla="val 2795794"/>
              <a:gd name="f64" fmla="val 489408"/>
              <a:gd name="f65" fmla="val 2829018"/>
              <a:gd name="f66" fmla="val 914827"/>
              <a:gd name="f67" fmla="val 3139596"/>
              <a:gd name="f68" fmla="val 1734874"/>
              <a:gd name="f69" fmla="val 3242281"/>
              <a:gd name="f70" fmla="val 2062787"/>
              <a:gd name="f71" fmla="val 3146219"/>
              <a:gd name="f72" fmla="val 2763394"/>
              <a:gd name="f73" fmla="val 2903535"/>
              <a:gd name="f74" fmla="val 2915370"/>
              <a:gd name="f75" fmla="val 2621267"/>
              <a:gd name="f76" fmla="val 3074271"/>
              <a:gd name="f77" fmla="val 2105563"/>
              <a:gd name="f78" fmla="val 3173740"/>
              <a:gd name="f79" fmla="val 1733406"/>
              <a:gd name="f80" fmla="val 3145310"/>
              <a:gd name="f81" fmla="val 1648999"/>
              <a:gd name="f82" fmla="val 3207849"/>
              <a:gd name="f83" fmla="val 1493166"/>
              <a:gd name="f84" fmla="val 3270388"/>
              <a:gd name="f85" fmla="val 1337333"/>
              <a:gd name="f86" fmla="val 3414210"/>
              <a:gd name="f87" fmla="val 1276468"/>
              <a:gd name="f88" fmla="val 3449507"/>
              <a:gd name="f89" fmla="val 1170564"/>
              <a:gd name="f90" fmla="val 3349883"/>
              <a:gd name="f91" fmla="val 1192977"/>
              <a:gd name="f92" fmla="val 3252716"/>
              <a:gd name="f93" fmla="val 1239516"/>
              <a:gd name="f94" fmla="val 3140091"/>
              <a:gd name="f95" fmla="val 1227260"/>
              <a:gd name="f96" fmla="val 3219995"/>
              <a:gd name="f97" fmla="val 1183499"/>
              <a:gd name="f98" fmla="val 3274317"/>
              <a:gd name="f99" fmla="val 996523"/>
              <a:gd name="f100" fmla="val 3324107"/>
              <a:gd name="f101" fmla="val 851504"/>
              <a:gd name="f102" fmla="val 3215037"/>
              <a:gd name="f103" fmla="val 921165"/>
              <a:gd name="f104" fmla="val 3152155"/>
              <a:gd name="f105" fmla="val 998691"/>
              <a:gd name="f106" fmla="val 2995677"/>
              <a:gd name="f107" fmla="val 1008938"/>
              <a:gd name="f108" fmla="val 2884471"/>
              <a:gd name="f109" fmla="val 881691"/>
              <a:gd name="f110" fmla="val 2678487"/>
              <a:gd name="f111" fmla="val 308009"/>
              <a:gd name="f112" fmla="val 3651991"/>
              <a:gd name="f113" fmla="val 3822100"/>
              <a:gd name="f114" fmla="val 137900"/>
              <a:gd name="f115" fmla="+- 0 0 -90"/>
              <a:gd name="f116" fmla="*/ f3 1 3960000"/>
              <a:gd name="f117" fmla="*/ f4 1 3960000"/>
              <a:gd name="f118" fmla="val f5"/>
              <a:gd name="f119" fmla="val f6"/>
              <a:gd name="f120" fmla="*/ f115 f0 1"/>
              <a:gd name="f121" fmla="+- f119 0 f118"/>
              <a:gd name="f122" fmla="*/ f120 1 f2"/>
              <a:gd name="f123" fmla="*/ f121 1 3960000"/>
              <a:gd name="f124" fmla="*/ 3160999 f121 1"/>
              <a:gd name="f125" fmla="*/ 1374274 f121 1"/>
              <a:gd name="f126" fmla="*/ 3155132 f121 1"/>
              <a:gd name="f127" fmla="*/ 1419362 f121 1"/>
              <a:gd name="f128" fmla="*/ 2496208 f121 1"/>
              <a:gd name="f129" fmla="*/ 770986 f121 1"/>
              <a:gd name="f130" fmla="*/ 1921633 f121 1"/>
              <a:gd name="f131" fmla="*/ 1292845 f121 1"/>
              <a:gd name="f132" fmla="*/ 1942445 f121 1"/>
              <a:gd name="f133" fmla="*/ 1570340 f121 1"/>
              <a:gd name="f134" fmla="*/ 815277 f121 1"/>
              <a:gd name="f135" fmla="*/ 836121 f121 1"/>
              <a:gd name="f136" fmla="*/ 965659 f121 1"/>
              <a:gd name="f137" fmla="*/ 1735195 f121 1"/>
              <a:gd name="f138" fmla="*/ 570453 f121 1"/>
              <a:gd name="f139" fmla="*/ 1629310 f121 1"/>
              <a:gd name="f140" fmla="*/ 1196057 f121 1"/>
              <a:gd name="f141" fmla="*/ 2257108 f121 1"/>
              <a:gd name="f142" fmla="*/ 813848 f121 1"/>
              <a:gd name="f143" fmla="*/ 2296824 f121 1"/>
              <a:gd name="f144" fmla="*/ 1486410 f121 1"/>
              <a:gd name="f145" fmla="*/ 2607420 f121 1"/>
              <a:gd name="f146" fmla="*/ 489408 f121 1"/>
              <a:gd name="f147" fmla="*/ 2829018 f121 1"/>
              <a:gd name="f148" fmla="*/ 2062787 f121 1"/>
              <a:gd name="f149" fmla="*/ 3146219 f121 1"/>
              <a:gd name="f150" fmla="*/ 3074271 f121 1"/>
              <a:gd name="f151" fmla="*/ 2105563 f121 1"/>
              <a:gd name="f152" fmla="*/ 3207849 f121 1"/>
              <a:gd name="f153" fmla="*/ 1493166 f121 1"/>
              <a:gd name="f154" fmla="*/ 3449507 f121 1"/>
              <a:gd name="f155" fmla="*/ 1170564 f121 1"/>
              <a:gd name="f156" fmla="*/ 3140091 f121 1"/>
              <a:gd name="f157" fmla="*/ 1227260 f121 1"/>
              <a:gd name="f158" fmla="*/ 3324107 f121 1"/>
              <a:gd name="f159" fmla="*/ 851504 f121 1"/>
              <a:gd name="f160" fmla="*/ 2995677 f121 1"/>
              <a:gd name="f161" fmla="*/ 1008938 f121 1"/>
              <a:gd name="f162" fmla="*/ 308009 f121 1"/>
              <a:gd name="f163" fmla="*/ 0 f121 1"/>
              <a:gd name="f164" fmla="*/ 3651991 f121 1"/>
              <a:gd name="f165" fmla="*/ 3960000 f121 1"/>
              <a:gd name="f166" fmla="+- f122 0 f1"/>
              <a:gd name="f167" fmla="*/ f124 1 3960000"/>
              <a:gd name="f168" fmla="*/ f125 1 3960000"/>
              <a:gd name="f169" fmla="*/ f126 1 3960000"/>
              <a:gd name="f170" fmla="*/ f127 1 3960000"/>
              <a:gd name="f171" fmla="*/ f128 1 3960000"/>
              <a:gd name="f172" fmla="*/ f129 1 3960000"/>
              <a:gd name="f173" fmla="*/ f130 1 3960000"/>
              <a:gd name="f174" fmla="*/ f131 1 3960000"/>
              <a:gd name="f175" fmla="*/ f132 1 3960000"/>
              <a:gd name="f176" fmla="*/ f133 1 3960000"/>
              <a:gd name="f177" fmla="*/ f134 1 3960000"/>
              <a:gd name="f178" fmla="*/ f135 1 3960000"/>
              <a:gd name="f179" fmla="*/ f136 1 3960000"/>
              <a:gd name="f180" fmla="*/ f137 1 3960000"/>
              <a:gd name="f181" fmla="*/ f138 1 3960000"/>
              <a:gd name="f182" fmla="*/ f139 1 3960000"/>
              <a:gd name="f183" fmla="*/ f140 1 3960000"/>
              <a:gd name="f184" fmla="*/ f141 1 3960000"/>
              <a:gd name="f185" fmla="*/ f142 1 3960000"/>
              <a:gd name="f186" fmla="*/ f143 1 3960000"/>
              <a:gd name="f187" fmla="*/ f144 1 3960000"/>
              <a:gd name="f188" fmla="*/ f145 1 3960000"/>
              <a:gd name="f189" fmla="*/ f146 1 3960000"/>
              <a:gd name="f190" fmla="*/ f147 1 3960000"/>
              <a:gd name="f191" fmla="*/ f148 1 3960000"/>
              <a:gd name="f192" fmla="*/ f149 1 3960000"/>
              <a:gd name="f193" fmla="*/ f150 1 3960000"/>
              <a:gd name="f194" fmla="*/ f151 1 3960000"/>
              <a:gd name="f195" fmla="*/ f152 1 3960000"/>
              <a:gd name="f196" fmla="*/ f153 1 3960000"/>
              <a:gd name="f197" fmla="*/ f154 1 3960000"/>
              <a:gd name="f198" fmla="*/ f155 1 3960000"/>
              <a:gd name="f199" fmla="*/ f156 1 3960000"/>
              <a:gd name="f200" fmla="*/ f157 1 3960000"/>
              <a:gd name="f201" fmla="*/ f158 1 3960000"/>
              <a:gd name="f202" fmla="*/ f159 1 3960000"/>
              <a:gd name="f203" fmla="*/ f160 1 3960000"/>
              <a:gd name="f204" fmla="*/ f161 1 3960000"/>
              <a:gd name="f205" fmla="*/ f162 1 3960000"/>
              <a:gd name="f206" fmla="*/ f163 1 3960000"/>
              <a:gd name="f207" fmla="*/ f164 1 3960000"/>
              <a:gd name="f208" fmla="*/ f165 1 3960000"/>
              <a:gd name="f209" fmla="*/ f118 1 f123"/>
              <a:gd name="f210" fmla="*/ f119 1 f123"/>
              <a:gd name="f211" fmla="*/ f167 1 f123"/>
              <a:gd name="f212" fmla="*/ f168 1 f123"/>
              <a:gd name="f213" fmla="*/ f169 1 f123"/>
              <a:gd name="f214" fmla="*/ f170 1 f123"/>
              <a:gd name="f215" fmla="*/ f171 1 f123"/>
              <a:gd name="f216" fmla="*/ f172 1 f123"/>
              <a:gd name="f217" fmla="*/ f173 1 f123"/>
              <a:gd name="f218" fmla="*/ f174 1 f123"/>
              <a:gd name="f219" fmla="*/ f175 1 f123"/>
              <a:gd name="f220" fmla="*/ f176 1 f123"/>
              <a:gd name="f221" fmla="*/ f177 1 f123"/>
              <a:gd name="f222" fmla="*/ f178 1 f123"/>
              <a:gd name="f223" fmla="*/ f179 1 f123"/>
              <a:gd name="f224" fmla="*/ f180 1 f123"/>
              <a:gd name="f225" fmla="*/ f181 1 f123"/>
              <a:gd name="f226" fmla="*/ f182 1 f123"/>
              <a:gd name="f227" fmla="*/ f183 1 f123"/>
              <a:gd name="f228" fmla="*/ f184 1 f123"/>
              <a:gd name="f229" fmla="*/ f185 1 f123"/>
              <a:gd name="f230" fmla="*/ f186 1 f123"/>
              <a:gd name="f231" fmla="*/ f187 1 f123"/>
              <a:gd name="f232" fmla="*/ f188 1 f123"/>
              <a:gd name="f233" fmla="*/ f189 1 f123"/>
              <a:gd name="f234" fmla="*/ f190 1 f123"/>
              <a:gd name="f235" fmla="*/ f191 1 f123"/>
              <a:gd name="f236" fmla="*/ f192 1 f123"/>
              <a:gd name="f237" fmla="*/ f193 1 f123"/>
              <a:gd name="f238" fmla="*/ f194 1 f123"/>
              <a:gd name="f239" fmla="*/ f195 1 f123"/>
              <a:gd name="f240" fmla="*/ f196 1 f123"/>
              <a:gd name="f241" fmla="*/ f197 1 f123"/>
              <a:gd name="f242" fmla="*/ f198 1 f123"/>
              <a:gd name="f243" fmla="*/ f199 1 f123"/>
              <a:gd name="f244" fmla="*/ f200 1 f123"/>
              <a:gd name="f245" fmla="*/ f201 1 f123"/>
              <a:gd name="f246" fmla="*/ f202 1 f123"/>
              <a:gd name="f247" fmla="*/ f203 1 f123"/>
              <a:gd name="f248" fmla="*/ f204 1 f123"/>
              <a:gd name="f249" fmla="*/ f205 1 f123"/>
              <a:gd name="f250" fmla="*/ f206 1 f123"/>
              <a:gd name="f251" fmla="*/ f207 1 f123"/>
              <a:gd name="f252" fmla="*/ f208 1 f123"/>
              <a:gd name="f253" fmla="*/ f209 f116 1"/>
              <a:gd name="f254" fmla="*/ f210 f116 1"/>
              <a:gd name="f255" fmla="*/ f210 f117 1"/>
              <a:gd name="f256" fmla="*/ f209 f117 1"/>
              <a:gd name="f257" fmla="*/ f211 f116 1"/>
              <a:gd name="f258" fmla="*/ f212 f117 1"/>
              <a:gd name="f259" fmla="*/ f213 f116 1"/>
              <a:gd name="f260" fmla="*/ f214 f117 1"/>
              <a:gd name="f261" fmla="*/ f215 f116 1"/>
              <a:gd name="f262" fmla="*/ f216 f117 1"/>
              <a:gd name="f263" fmla="*/ f217 f116 1"/>
              <a:gd name="f264" fmla="*/ f218 f117 1"/>
              <a:gd name="f265" fmla="*/ f219 f116 1"/>
              <a:gd name="f266" fmla="*/ f220 f117 1"/>
              <a:gd name="f267" fmla="*/ f221 f116 1"/>
              <a:gd name="f268" fmla="*/ f222 f117 1"/>
              <a:gd name="f269" fmla="*/ f223 f116 1"/>
              <a:gd name="f270" fmla="*/ f224 f117 1"/>
              <a:gd name="f271" fmla="*/ f225 f116 1"/>
              <a:gd name="f272" fmla="*/ f226 f117 1"/>
              <a:gd name="f273" fmla="*/ f227 f116 1"/>
              <a:gd name="f274" fmla="*/ f228 f117 1"/>
              <a:gd name="f275" fmla="*/ f229 f116 1"/>
              <a:gd name="f276" fmla="*/ f230 f117 1"/>
              <a:gd name="f277" fmla="*/ f231 f116 1"/>
              <a:gd name="f278" fmla="*/ f232 f117 1"/>
              <a:gd name="f279" fmla="*/ f233 f116 1"/>
              <a:gd name="f280" fmla="*/ f234 f117 1"/>
              <a:gd name="f281" fmla="*/ f235 f116 1"/>
              <a:gd name="f282" fmla="*/ f236 f117 1"/>
              <a:gd name="f283" fmla="*/ f237 f116 1"/>
              <a:gd name="f284" fmla="*/ f238 f117 1"/>
              <a:gd name="f285" fmla="*/ f239 f116 1"/>
              <a:gd name="f286" fmla="*/ f240 f117 1"/>
              <a:gd name="f287" fmla="*/ f241 f116 1"/>
              <a:gd name="f288" fmla="*/ f242 f117 1"/>
              <a:gd name="f289" fmla="*/ f243 f116 1"/>
              <a:gd name="f290" fmla="*/ f244 f117 1"/>
              <a:gd name="f291" fmla="*/ f245 f116 1"/>
              <a:gd name="f292" fmla="*/ f246 f117 1"/>
              <a:gd name="f293" fmla="*/ f247 f116 1"/>
              <a:gd name="f294" fmla="*/ f248 f117 1"/>
              <a:gd name="f295" fmla="*/ f249 f116 1"/>
              <a:gd name="f296" fmla="*/ f250 f117 1"/>
              <a:gd name="f297" fmla="*/ f251 f116 1"/>
              <a:gd name="f298" fmla="*/ f252 f116 1"/>
              <a:gd name="f299" fmla="*/ f249 f117 1"/>
              <a:gd name="f300" fmla="*/ f251 f117 1"/>
              <a:gd name="f301" fmla="*/ f252 f117 1"/>
              <a:gd name="f302" fmla="*/ f250 f1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6">
                <a:pos x="f257" y="f258"/>
              </a:cxn>
              <a:cxn ang="f166">
                <a:pos x="f259" y="f260"/>
              </a:cxn>
              <a:cxn ang="f166">
                <a:pos x="f257" y="f258"/>
              </a:cxn>
              <a:cxn ang="f166">
                <a:pos x="f261" y="f262"/>
              </a:cxn>
              <a:cxn ang="f166">
                <a:pos x="f263" y="f264"/>
              </a:cxn>
              <a:cxn ang="f166">
                <a:pos x="f265" y="f266"/>
              </a:cxn>
              <a:cxn ang="f166">
                <a:pos x="f267" y="f268"/>
              </a:cxn>
              <a:cxn ang="f166">
                <a:pos x="f269" y="f270"/>
              </a:cxn>
              <a:cxn ang="f166">
                <a:pos x="f271" y="f272"/>
              </a:cxn>
              <a:cxn ang="f166">
                <a:pos x="f273" y="f274"/>
              </a:cxn>
              <a:cxn ang="f166">
                <a:pos x="f275" y="f276"/>
              </a:cxn>
              <a:cxn ang="f166">
                <a:pos x="f277" y="f278"/>
              </a:cxn>
              <a:cxn ang="f166">
                <a:pos x="f279" y="f280"/>
              </a:cxn>
              <a:cxn ang="f166">
                <a:pos x="f281" y="f282"/>
              </a:cxn>
              <a:cxn ang="f166">
                <a:pos x="f283" y="f284"/>
              </a:cxn>
              <a:cxn ang="f166">
                <a:pos x="f285" y="f286"/>
              </a:cxn>
              <a:cxn ang="f166">
                <a:pos x="f287" y="f288"/>
              </a:cxn>
              <a:cxn ang="f166">
                <a:pos x="f289" y="f290"/>
              </a:cxn>
              <a:cxn ang="f166">
                <a:pos x="f291" y="f292"/>
              </a:cxn>
              <a:cxn ang="f166">
                <a:pos x="f293" y="f294"/>
              </a:cxn>
              <a:cxn ang="f166">
                <a:pos x="f261" y="f262"/>
              </a:cxn>
              <a:cxn ang="f166">
                <a:pos x="f295" y="f296"/>
              </a:cxn>
              <a:cxn ang="f166">
                <a:pos x="f297" y="f296"/>
              </a:cxn>
              <a:cxn ang="f166">
                <a:pos x="f298" y="f299"/>
              </a:cxn>
              <a:cxn ang="f166">
                <a:pos x="f298" y="f300"/>
              </a:cxn>
              <a:cxn ang="f166">
                <a:pos x="f297" y="f301"/>
              </a:cxn>
              <a:cxn ang="f166">
                <a:pos x="f295" y="f301"/>
              </a:cxn>
              <a:cxn ang="f166">
                <a:pos x="f302" y="f300"/>
              </a:cxn>
              <a:cxn ang="f166">
                <a:pos x="f302" y="f299"/>
              </a:cxn>
              <a:cxn ang="f166">
                <a:pos x="f295" y="f296"/>
              </a:cxn>
            </a:cxnLst>
            <a:rect l="f253" t="f256" r="f254" b="f255"/>
            <a:pathLst>
              <a:path w="3960000" h="3960000">
                <a:moveTo>
                  <a:pt x="f7" y="f8"/>
                </a:moveTo>
                <a:lnTo>
                  <a:pt x="f9" y="f10"/>
                </a:lnTo>
                <a:lnTo>
                  <a:pt x="f7" y="f8"/>
                </a:lnTo>
                <a:close/>
                <a:moveTo>
                  <a:pt x="f11" y="f12"/>
                </a:moveTo>
                <a:cubicBezTo>
                  <a:pt x="f13" y="f12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2"/>
                  <a:pt x="f11" y="f12"/>
                </a:cubicBezTo>
                <a:close/>
                <a:moveTo>
                  <a:pt x="f111" y="f5"/>
                </a:moveTo>
                <a:lnTo>
                  <a:pt x="f112" y="f5"/>
                </a:lnTo>
                <a:cubicBezTo>
                  <a:pt x="f113" y="f5"/>
                  <a:pt x="f6" y="f114"/>
                  <a:pt x="f6" y="f111"/>
                </a:cubicBezTo>
                <a:lnTo>
                  <a:pt x="f6" y="f112"/>
                </a:lnTo>
                <a:cubicBezTo>
                  <a:pt x="f6" y="f113"/>
                  <a:pt x="f113" y="f6"/>
                  <a:pt x="f112" y="f6"/>
                </a:cubicBezTo>
                <a:lnTo>
                  <a:pt x="f111" y="f6"/>
                </a:lnTo>
                <a:cubicBezTo>
                  <a:pt x="f114" y="f6"/>
                  <a:pt x="f5" y="f113"/>
                  <a:pt x="f5" y="f112"/>
                </a:cubicBezTo>
                <a:lnTo>
                  <a:pt x="f5" y="f111"/>
                </a:lnTo>
                <a:cubicBezTo>
                  <a:pt x="f5" y="f114"/>
                  <a:pt x="f114" y="f5"/>
                  <a:pt x="f111" y="f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478B31AD-82AF-74C2-C539-DC8A1E9E2CC3}"/>
              </a:ext>
            </a:extLst>
          </p:cNvPr>
          <p:cNvSpPr/>
          <p:nvPr/>
        </p:nvSpPr>
        <p:spPr>
          <a:xfrm>
            <a:off x="4523600" y="4081351"/>
            <a:ext cx="429813" cy="4580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60000"/>
              <a:gd name="f7" fmla="val 2841893"/>
              <a:gd name="f8" fmla="val 181064"/>
              <a:gd name="f9" fmla="val 2485731"/>
              <a:gd name="f10" fmla="val 190239"/>
              <a:gd name="f11" fmla="val 2106781"/>
              <a:gd name="f12" fmla="val 339266"/>
              <a:gd name="f13" fmla="val 2105790"/>
              <a:gd name="f14" fmla="val 859562"/>
              <a:gd name="f15" fmla="val 2106860"/>
              <a:gd name="f16" fmla="val 863292"/>
              <a:gd name="f17" fmla="val 1248172"/>
              <a:gd name="f18" fmla="val 1691968"/>
              <a:gd name="f19" fmla="val 1824236"/>
              <a:gd name="f20" fmla="val 3779396"/>
              <a:gd name="f21" fmla="val 2754932"/>
              <a:gd name="f22" fmla="val 3305869"/>
              <a:gd name="f23" fmla="val 1813665"/>
              <a:gd name="f24" fmla="val 3348152"/>
              <a:gd name="f25" fmla="val 907124"/>
              <a:gd name="f26" fmla="val 2746287"/>
              <a:gd name="f27" fmla="val 682909"/>
              <a:gd name="f28" fmla="val 3126764"/>
              <a:gd name="f29" fmla="val 685506"/>
              <a:gd name="f30" fmla="val 3369037"/>
              <a:gd name="f31" fmla="val 704441"/>
              <a:gd name="f32" fmla="val 3391941"/>
              <a:gd name="f33" fmla="val 556446"/>
              <a:gd name="f34" fmla="val 3409927"/>
              <a:gd name="f35" fmla="val 381656"/>
              <a:gd name="f36" fmla="val 3410216"/>
              <a:gd name="f37" fmla="val 195189"/>
              <a:gd name="f38" fmla="val 3239930"/>
              <a:gd name="f39" fmla="val 163882"/>
              <a:gd name="f40" fmla="val 3118909"/>
              <a:gd name="f41" fmla="val 173928"/>
              <a:gd name="f42" fmla="val 308009"/>
              <a:gd name="f43" fmla="val 3651991"/>
              <a:gd name="f44" fmla="val 3822100"/>
              <a:gd name="f45" fmla="val 137900"/>
              <a:gd name="f46" fmla="+- 0 0 -90"/>
              <a:gd name="f47" fmla="*/ f3 1 3960000"/>
              <a:gd name="f48" fmla="*/ f4 1 3960000"/>
              <a:gd name="f49" fmla="val f5"/>
              <a:gd name="f50" fmla="val f6"/>
              <a:gd name="f51" fmla="*/ f46 f0 1"/>
              <a:gd name="f52" fmla="+- f50 0 f49"/>
              <a:gd name="f53" fmla="*/ f51 1 f2"/>
              <a:gd name="f54" fmla="*/ f52 1 3960000"/>
              <a:gd name="f55" fmla="*/ 2841893 f52 1"/>
              <a:gd name="f56" fmla="*/ 181064 f52 1"/>
              <a:gd name="f57" fmla="*/ 2105790 f52 1"/>
              <a:gd name="f58" fmla="*/ 859562 f52 1"/>
              <a:gd name="f59" fmla="*/ 2106860 f52 1"/>
              <a:gd name="f60" fmla="*/ 863292 f52 1"/>
              <a:gd name="f61" fmla="*/ 1248172 f52 1"/>
              <a:gd name="f62" fmla="*/ 1691968 f52 1"/>
              <a:gd name="f63" fmla="*/ 1824236 f52 1"/>
              <a:gd name="f64" fmla="*/ 3779396 f52 1"/>
              <a:gd name="f65" fmla="*/ 2754932 f52 1"/>
              <a:gd name="f66" fmla="*/ 3305869 f52 1"/>
              <a:gd name="f67" fmla="*/ 1813665 f52 1"/>
              <a:gd name="f68" fmla="*/ 3348152 f52 1"/>
              <a:gd name="f69" fmla="*/ 907124 f52 1"/>
              <a:gd name="f70" fmla="*/ 3369037 f52 1"/>
              <a:gd name="f71" fmla="*/ 704441 f52 1"/>
              <a:gd name="f72" fmla="*/ 3410216 f52 1"/>
              <a:gd name="f73" fmla="*/ 195189 f52 1"/>
              <a:gd name="f74" fmla="*/ 308009 f52 1"/>
              <a:gd name="f75" fmla="*/ 0 f52 1"/>
              <a:gd name="f76" fmla="*/ 3651991 f52 1"/>
              <a:gd name="f77" fmla="*/ 3960000 f52 1"/>
              <a:gd name="f78" fmla="+- f53 0 f1"/>
              <a:gd name="f79" fmla="*/ f55 1 3960000"/>
              <a:gd name="f80" fmla="*/ f56 1 3960000"/>
              <a:gd name="f81" fmla="*/ f57 1 3960000"/>
              <a:gd name="f82" fmla="*/ f58 1 3960000"/>
              <a:gd name="f83" fmla="*/ f59 1 3960000"/>
              <a:gd name="f84" fmla="*/ f60 1 3960000"/>
              <a:gd name="f85" fmla="*/ f61 1 3960000"/>
              <a:gd name="f86" fmla="*/ f62 1 3960000"/>
              <a:gd name="f87" fmla="*/ f63 1 3960000"/>
              <a:gd name="f88" fmla="*/ f64 1 3960000"/>
              <a:gd name="f89" fmla="*/ f65 1 3960000"/>
              <a:gd name="f90" fmla="*/ f66 1 3960000"/>
              <a:gd name="f91" fmla="*/ f67 1 3960000"/>
              <a:gd name="f92" fmla="*/ f68 1 3960000"/>
              <a:gd name="f93" fmla="*/ f69 1 3960000"/>
              <a:gd name="f94" fmla="*/ f70 1 3960000"/>
              <a:gd name="f95" fmla="*/ f71 1 3960000"/>
              <a:gd name="f96" fmla="*/ f72 1 3960000"/>
              <a:gd name="f97" fmla="*/ f73 1 3960000"/>
              <a:gd name="f98" fmla="*/ f74 1 3960000"/>
              <a:gd name="f99" fmla="*/ f75 1 3960000"/>
              <a:gd name="f100" fmla="*/ f76 1 3960000"/>
              <a:gd name="f101" fmla="*/ f77 1 3960000"/>
              <a:gd name="f102" fmla="*/ f49 1 f54"/>
              <a:gd name="f103" fmla="*/ f50 1 f54"/>
              <a:gd name="f104" fmla="*/ f79 1 f54"/>
              <a:gd name="f105" fmla="*/ f80 1 f54"/>
              <a:gd name="f106" fmla="*/ f81 1 f54"/>
              <a:gd name="f107" fmla="*/ f82 1 f54"/>
              <a:gd name="f108" fmla="*/ f83 1 f54"/>
              <a:gd name="f109" fmla="*/ f84 1 f54"/>
              <a:gd name="f110" fmla="*/ f85 1 f54"/>
              <a:gd name="f111" fmla="*/ f86 1 f54"/>
              <a:gd name="f112" fmla="*/ f87 1 f54"/>
              <a:gd name="f113" fmla="*/ f88 1 f54"/>
              <a:gd name="f114" fmla="*/ f89 1 f54"/>
              <a:gd name="f115" fmla="*/ f90 1 f54"/>
              <a:gd name="f116" fmla="*/ f91 1 f54"/>
              <a:gd name="f117" fmla="*/ f92 1 f54"/>
              <a:gd name="f118" fmla="*/ f93 1 f54"/>
              <a:gd name="f119" fmla="*/ f94 1 f54"/>
              <a:gd name="f120" fmla="*/ f95 1 f54"/>
              <a:gd name="f121" fmla="*/ f96 1 f54"/>
              <a:gd name="f122" fmla="*/ f97 1 f54"/>
              <a:gd name="f123" fmla="*/ f98 1 f54"/>
              <a:gd name="f124" fmla="*/ f99 1 f54"/>
              <a:gd name="f125" fmla="*/ f100 1 f54"/>
              <a:gd name="f126" fmla="*/ f101 1 f54"/>
              <a:gd name="f127" fmla="*/ f102 f47 1"/>
              <a:gd name="f128" fmla="*/ f103 f47 1"/>
              <a:gd name="f129" fmla="*/ f103 f48 1"/>
              <a:gd name="f130" fmla="*/ f102 f48 1"/>
              <a:gd name="f131" fmla="*/ f104 f47 1"/>
              <a:gd name="f132" fmla="*/ f105 f48 1"/>
              <a:gd name="f133" fmla="*/ f106 f47 1"/>
              <a:gd name="f134" fmla="*/ f107 f48 1"/>
              <a:gd name="f135" fmla="*/ f108 f47 1"/>
              <a:gd name="f136" fmla="*/ f109 f48 1"/>
              <a:gd name="f137" fmla="*/ f110 f48 1"/>
              <a:gd name="f138" fmla="*/ f111 f47 1"/>
              <a:gd name="f139" fmla="*/ f112 f48 1"/>
              <a:gd name="f140" fmla="*/ f113 f48 1"/>
              <a:gd name="f141" fmla="*/ f114 f47 1"/>
              <a:gd name="f142" fmla="*/ f115 f47 1"/>
              <a:gd name="f143" fmla="*/ f116 f48 1"/>
              <a:gd name="f144" fmla="*/ f117 f47 1"/>
              <a:gd name="f145" fmla="*/ f118 f48 1"/>
              <a:gd name="f146" fmla="*/ f119 f47 1"/>
              <a:gd name="f147" fmla="*/ f120 f48 1"/>
              <a:gd name="f148" fmla="*/ f121 f47 1"/>
              <a:gd name="f149" fmla="*/ f122 f48 1"/>
              <a:gd name="f150" fmla="*/ f123 f47 1"/>
              <a:gd name="f151" fmla="*/ f124 f48 1"/>
              <a:gd name="f152" fmla="*/ f125 f47 1"/>
              <a:gd name="f153" fmla="*/ f126 f47 1"/>
              <a:gd name="f154" fmla="*/ f123 f48 1"/>
              <a:gd name="f155" fmla="*/ f125 f48 1"/>
              <a:gd name="f156" fmla="*/ f126 f48 1"/>
              <a:gd name="f157" fmla="*/ f124 f4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">
                <a:pos x="f131" y="f132"/>
              </a:cxn>
              <a:cxn ang="f78">
                <a:pos x="f133" y="f134"/>
              </a:cxn>
              <a:cxn ang="f78">
                <a:pos x="f135" y="f136"/>
              </a:cxn>
              <a:cxn ang="f78">
                <a:pos x="f135" y="f137"/>
              </a:cxn>
              <a:cxn ang="f78">
                <a:pos x="f138" y="f137"/>
              </a:cxn>
              <a:cxn ang="f78">
                <a:pos x="f138" y="f139"/>
              </a:cxn>
              <a:cxn ang="f78">
                <a:pos x="f135" y="f139"/>
              </a:cxn>
              <a:cxn ang="f78">
                <a:pos x="f135" y="f140"/>
              </a:cxn>
              <a:cxn ang="f78">
                <a:pos x="f141" y="f140"/>
              </a:cxn>
              <a:cxn ang="f78">
                <a:pos x="f141" y="f139"/>
              </a:cxn>
              <a:cxn ang="f78">
                <a:pos x="f142" y="f143"/>
              </a:cxn>
              <a:cxn ang="f78">
                <a:pos x="f144" y="f137"/>
              </a:cxn>
              <a:cxn ang="f78">
                <a:pos x="f141" y="f137"/>
              </a:cxn>
              <a:cxn ang="f78">
                <a:pos x="f141" y="f145"/>
              </a:cxn>
              <a:cxn ang="f78">
                <a:pos x="f146" y="f147"/>
              </a:cxn>
              <a:cxn ang="f78">
                <a:pos x="f148" y="f149"/>
              </a:cxn>
              <a:cxn ang="f78">
                <a:pos x="f131" y="f132"/>
              </a:cxn>
              <a:cxn ang="f78">
                <a:pos x="f150" y="f151"/>
              </a:cxn>
              <a:cxn ang="f78">
                <a:pos x="f152" y="f151"/>
              </a:cxn>
              <a:cxn ang="f78">
                <a:pos x="f153" y="f154"/>
              </a:cxn>
              <a:cxn ang="f78">
                <a:pos x="f153" y="f155"/>
              </a:cxn>
              <a:cxn ang="f78">
                <a:pos x="f152" y="f156"/>
              </a:cxn>
              <a:cxn ang="f78">
                <a:pos x="f150" y="f156"/>
              </a:cxn>
              <a:cxn ang="f78">
                <a:pos x="f157" y="f155"/>
              </a:cxn>
              <a:cxn ang="f78">
                <a:pos x="f157" y="f154"/>
              </a:cxn>
              <a:cxn ang="f78">
                <a:pos x="f150" y="f151"/>
              </a:cxn>
            </a:cxnLst>
            <a:rect l="f127" t="f130" r="f128" b="f129"/>
            <a:pathLst>
              <a:path w="3960000" h="3960000">
                <a:moveTo>
                  <a:pt x="f7" y="f8"/>
                </a:moveTo>
                <a:cubicBezTo>
                  <a:pt x="f9" y="f10"/>
                  <a:pt x="f11" y="f12"/>
                  <a:pt x="f13" y="f14"/>
                </a:cubicBezTo>
                <a:lnTo>
                  <a:pt x="f15" y="f16"/>
                </a:lnTo>
                <a:lnTo>
                  <a:pt x="f15" y="f17"/>
                </a:lnTo>
                <a:lnTo>
                  <a:pt x="f18" y="f17"/>
                </a:lnTo>
                <a:lnTo>
                  <a:pt x="f18" y="f19"/>
                </a:lnTo>
                <a:lnTo>
                  <a:pt x="f15" y="f19"/>
                </a:lnTo>
                <a:lnTo>
                  <a:pt x="f15" y="f20"/>
                </a:lnTo>
                <a:lnTo>
                  <a:pt x="f21" y="f20"/>
                </a:lnTo>
                <a:lnTo>
                  <a:pt x="f21" y="f19"/>
                </a:lnTo>
                <a:lnTo>
                  <a:pt x="f22" y="f23"/>
                </a:lnTo>
                <a:lnTo>
                  <a:pt x="f24" y="f17"/>
                </a:lnTo>
                <a:lnTo>
                  <a:pt x="f21" y="f17"/>
                </a:lnTo>
                <a:lnTo>
                  <a:pt x="f21" y="f25"/>
                </a:ln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7" y="f8"/>
                </a:cubicBezTo>
                <a:close/>
                <a:moveTo>
                  <a:pt x="f42" y="f5"/>
                </a:moveTo>
                <a:lnTo>
                  <a:pt x="f43" y="f5"/>
                </a:lnTo>
                <a:cubicBezTo>
                  <a:pt x="f44" y="f5"/>
                  <a:pt x="f6" y="f45"/>
                  <a:pt x="f6" y="f42"/>
                </a:cubicBezTo>
                <a:lnTo>
                  <a:pt x="f6" y="f43"/>
                </a:lnTo>
                <a:cubicBezTo>
                  <a:pt x="f6" y="f44"/>
                  <a:pt x="f44" y="f6"/>
                  <a:pt x="f43" y="f6"/>
                </a:cubicBezTo>
                <a:lnTo>
                  <a:pt x="f42" y="f6"/>
                </a:lnTo>
                <a:cubicBezTo>
                  <a:pt x="f45" y="f6"/>
                  <a:pt x="f5" y="f44"/>
                  <a:pt x="f5" y="f43"/>
                </a:cubicBezTo>
                <a:lnTo>
                  <a:pt x="f5" y="f42"/>
                </a:lnTo>
                <a:cubicBezTo>
                  <a:pt x="f5" y="f45"/>
                  <a:pt x="f45" y="f5"/>
                  <a:pt x="f42" y="f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5ACC895F-A442-8BAB-20DC-28A35F6209FF}"/>
              </a:ext>
            </a:extLst>
          </p:cNvPr>
          <p:cNvSpPr/>
          <p:nvPr/>
        </p:nvSpPr>
        <p:spPr>
          <a:xfrm>
            <a:off x="5943481" y="4072042"/>
            <a:ext cx="431349" cy="467395"/>
          </a:xfrm>
          <a:custGeom>
            <a:avLst/>
            <a:gdLst>
              <a:gd name="f0" fmla="val w"/>
              <a:gd name="f1" fmla="val h"/>
              <a:gd name="f2" fmla="val 0"/>
              <a:gd name="f3" fmla="val 3186824"/>
              <a:gd name="f4" fmla="val 3240000"/>
              <a:gd name="f5" fmla="val 2141174"/>
              <a:gd name="f6" fmla="val 1384899"/>
              <a:gd name="f7" fmla="val 1528887"/>
              <a:gd name="f8" fmla="val 1997174"/>
              <a:gd name="f9" fmla="val 1744911"/>
              <a:gd name="f10" fmla="val 1888899"/>
              <a:gd name="f11" fmla="val 2357174"/>
              <a:gd name="f12" fmla="val 2501174"/>
              <a:gd name="f13" fmla="val 1286582"/>
              <a:gd name="f14" fmla="val 1008157"/>
              <a:gd name="f15" fmla="val 1148208"/>
              <a:gd name="f16" fmla="val 1006486"/>
              <a:gd name="f17" fmla="val 1009270"/>
              <a:gd name="f18" fmla="val 1051569"/>
              <a:gd name="f19" fmla="val 894997"/>
              <a:gd name="f20" fmla="val 1143711"/>
              <a:gd name="f21" fmla="val 666451"/>
              <a:gd name="f22" fmla="val 1327995"/>
              <a:gd name="f23" fmla="val 600947"/>
              <a:gd name="f24" fmla="val 1648602"/>
              <a:gd name="f25" fmla="val 738892"/>
              <a:gd name="f26" fmla="val 1907765"/>
              <a:gd name="f27" fmla="val 876837"/>
              <a:gd name="f28" fmla="val 2166928"/>
              <a:gd name="f29" fmla="val 1179371"/>
              <a:gd name="f30" fmla="val 2291639"/>
              <a:gd name="f31" fmla="val 1459875"/>
              <a:gd name="f32" fmla="val 2204971"/>
              <a:gd name="f33" fmla="val 1676459"/>
              <a:gd name="f34" fmla="val 2138053"/>
              <a:gd name="f35" fmla="val 1832801"/>
              <a:gd name="f36" fmla="val 1959669"/>
              <a:gd name="f37" fmla="val 1876637"/>
              <a:gd name="f38" fmla="val 1747242"/>
              <a:gd name="f39" fmla="val 1879565"/>
              <a:gd name="f40" fmla="val 1728291"/>
              <a:gd name="f41" fmla="val 1891883"/>
              <a:gd name="f42" fmla="val 1671800"/>
              <a:gd name="f43" fmla="val 1894168"/>
              <a:gd name="f44" fmla="val 1612713"/>
              <a:gd name="f45" fmla="val 1887545"/>
              <a:gd name="f46" fmla="val 1552862"/>
              <a:gd name="f47" fmla="val 1553745"/>
              <a:gd name="f48" fmla="val 1531218"/>
              <a:gd name="f49" fmla="val 1231565"/>
              <a:gd name="f50" fmla="val 1565835"/>
              <a:gd name="f51" fmla="val 1530201"/>
              <a:gd name="f52" fmla="val 1827940"/>
              <a:gd name="f53" fmla="val 1460959"/>
              <a:gd name="f54" fmla="val 1892348"/>
              <a:gd name="f55" fmla="val 1371795"/>
              <a:gd name="f56" fmla="val 1919897"/>
              <a:gd name="f57" fmla="val 1228031"/>
              <a:gd name="f58" fmla="val 1964316"/>
              <a:gd name="f59" fmla="val 1072976"/>
              <a:gd name="f60" fmla="val 1900399"/>
              <a:gd name="f61" fmla="val 1002277"/>
              <a:gd name="f62" fmla="val 1767573"/>
              <a:gd name="f63" fmla="val 931578"/>
              <a:gd name="f64" fmla="val 1634747"/>
              <a:gd name="f65" fmla="val 965150"/>
              <a:gd name="f66" fmla="val 1470429"/>
              <a:gd name="f67" fmla="val 1082284"/>
              <a:gd name="f68" fmla="val 1375980"/>
              <a:gd name="f69" fmla="val 1199418"/>
              <a:gd name="f70" fmla="val 1281531"/>
              <a:gd name="f71" fmla="val 1367118"/>
              <a:gd name="f72" fmla="val 1283556"/>
              <a:gd name="f73" fmla="val 1481937"/>
              <a:gd name="f74" fmla="val 1380807"/>
              <a:gd name="f75" fmla="val 1674778"/>
              <a:gd name="f76" fmla="val 1153129"/>
              <a:gd name="f77" fmla="val 1562764"/>
              <a:gd name="f78" fmla="val 1058254"/>
              <a:gd name="f79" fmla="val 1424955"/>
              <a:gd name="f80" fmla="val 1009828"/>
              <a:gd name="f81" fmla="val 293028"/>
              <a:gd name="f82" fmla="val 2893796"/>
              <a:gd name="f83" fmla="val 3055631"/>
              <a:gd name="f84" fmla="val 131193"/>
              <a:gd name="f85" fmla="val 2946972"/>
              <a:gd name="f86" fmla="val 3108807"/>
              <a:gd name="f87" fmla="*/ f0 1 3186824"/>
              <a:gd name="f88" fmla="*/ f1 1 3240000"/>
              <a:gd name="f89" fmla="val f2"/>
              <a:gd name="f90" fmla="val f3"/>
              <a:gd name="f91" fmla="val f4"/>
              <a:gd name="f92" fmla="+- f91 0 f89"/>
              <a:gd name="f93" fmla="+- f90 0 f89"/>
              <a:gd name="f94" fmla="*/ f93 1 3186824"/>
              <a:gd name="f95" fmla="*/ f92 1 3240000"/>
              <a:gd name="f96" fmla="*/ f89 1 f94"/>
              <a:gd name="f97" fmla="*/ f90 1 f94"/>
              <a:gd name="f98" fmla="*/ f89 1 f95"/>
              <a:gd name="f99" fmla="*/ f91 1 f95"/>
              <a:gd name="f100" fmla="*/ f96 f87 1"/>
              <a:gd name="f101" fmla="*/ f97 f87 1"/>
              <a:gd name="f102" fmla="*/ f99 f88 1"/>
              <a:gd name="f103" fmla="*/ f98 f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0" t="f103" r="f101" b="f102"/>
            <a:pathLst>
              <a:path w="318682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9"/>
                </a:lnTo>
                <a:lnTo>
                  <a:pt x="f5" y="f9"/>
                </a:lnTo>
                <a:lnTo>
                  <a:pt x="f5" y="f10"/>
                </a:lnTo>
                <a:lnTo>
                  <a:pt x="f11" y="f10"/>
                </a:lnTo>
                <a:lnTo>
                  <a:pt x="f11" y="f9"/>
                </a:lnTo>
                <a:lnTo>
                  <a:pt x="f12" y="f9"/>
                </a:lnTo>
                <a:lnTo>
                  <a:pt x="f12" y="f7"/>
                </a:lnTo>
                <a:lnTo>
                  <a:pt x="f11" y="f7"/>
                </a:lnTo>
                <a:lnTo>
                  <a:pt x="f11" y="f6"/>
                </a:lnTo>
                <a:close/>
                <a:moveTo>
                  <a:pt x="f13" y="f14"/>
                </a:move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lnTo>
                  <a:pt x="f39" y="f38"/>
                </a:lnTo>
                <a:lnTo>
                  <a:pt x="f39" y="f40"/>
                </a:lnTo>
                <a:cubicBezTo>
                  <a:pt x="f41" y="f42"/>
                  <a:pt x="f43" y="f44"/>
                  <a:pt x="f45" y="f46"/>
                </a:cubicBezTo>
                <a:lnTo>
                  <a:pt x="f39" y="f47"/>
                </a:lnTo>
                <a:lnTo>
                  <a:pt x="f39" y="f48"/>
                </a:lnTo>
                <a:lnTo>
                  <a:pt x="f49" y="f48"/>
                </a:lnTo>
                <a:lnTo>
                  <a:pt x="f49" y="f38"/>
                </a:lnTo>
                <a:lnTo>
                  <a:pt x="f50" y="f38"/>
                </a:ln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lnTo>
                  <a:pt x="f75" y="f76"/>
                </a:lnTo>
                <a:cubicBezTo>
                  <a:pt x="f77" y="f78"/>
                  <a:pt x="f79" y="f80"/>
                  <a:pt x="f13" y="f14"/>
                </a:cubicBezTo>
                <a:close/>
                <a:moveTo>
                  <a:pt x="f81" y="f2"/>
                </a:moveTo>
                <a:lnTo>
                  <a:pt x="f82" y="f2"/>
                </a:lnTo>
                <a:cubicBezTo>
                  <a:pt x="f83" y="f2"/>
                  <a:pt x="f3" y="f84"/>
                  <a:pt x="f3" y="f81"/>
                </a:cubicBezTo>
                <a:lnTo>
                  <a:pt x="f3" y="f85"/>
                </a:lnTo>
                <a:cubicBezTo>
                  <a:pt x="f3" y="f86"/>
                  <a:pt x="f83" y="f4"/>
                  <a:pt x="f82" y="f4"/>
                </a:cubicBezTo>
                <a:lnTo>
                  <a:pt x="f81" y="f4"/>
                </a:lnTo>
                <a:cubicBezTo>
                  <a:pt x="f84" y="f4"/>
                  <a:pt x="f2" y="f86"/>
                  <a:pt x="f2" y="f85"/>
                </a:cubicBezTo>
                <a:lnTo>
                  <a:pt x="f2" y="f81"/>
                </a:lnTo>
                <a:cubicBezTo>
                  <a:pt x="f2" y="f84"/>
                  <a:pt x="f84" y="f2"/>
                  <a:pt x="f81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5" name="Block Arc 6">
            <a:extLst>
              <a:ext uri="{FF2B5EF4-FFF2-40B4-BE49-F238E27FC236}">
                <a16:creationId xmlns:a16="http://schemas.microsoft.com/office/drawing/2014/main" id="{EB59F08C-56FC-2AC5-5D37-6AB2ADE9878E}"/>
              </a:ext>
            </a:extLst>
          </p:cNvPr>
          <p:cNvSpPr/>
          <p:nvPr/>
        </p:nvSpPr>
        <p:spPr>
          <a:xfrm>
            <a:off x="6610938" y="4104238"/>
            <a:ext cx="404365" cy="4351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89723"/>
              <a:gd name="f7" fmla="val 3221116"/>
              <a:gd name="f8" fmla="val 2664630"/>
              <a:gd name="f9" fmla="val 2175617"/>
              <a:gd name="f10" fmla="val 2658205"/>
              <a:gd name="f11" fmla="val 2178566"/>
              <a:gd name="f12" fmla="val 2662222"/>
              <a:gd name="f13" fmla="val 2175972"/>
              <a:gd name="f14" fmla="val 2664284"/>
              <a:gd name="f15" fmla="val 2175096"/>
              <a:gd name="f16" fmla="val 1477043"/>
              <a:gd name="f17" fmla="val 1144372"/>
              <a:gd name="f18" fmla="val 1409070"/>
              <a:gd name="f19" fmla="val 1159393"/>
              <a:gd name="f20" fmla="val 1167974"/>
              <a:gd name="f21" fmla="val 1216277"/>
              <a:gd name="f22" fmla="val 1134894"/>
              <a:gd name="f23" fmla="val 1538245"/>
              <a:gd name="f24" fmla="val 1152384"/>
              <a:gd name="f25" fmla="val 1703728"/>
              <a:gd name="f26" fmla="val 1169874"/>
              <a:gd name="f27" fmla="val 1869211"/>
              <a:gd name="f28" fmla="val 1272747"/>
              <a:gd name="f29" fmla="val 2156947"/>
              <a:gd name="f30" fmla="val 1514013"/>
              <a:gd name="f31" fmla="val 2152290"/>
              <a:gd name="f32" fmla="val 1680659"/>
              <a:gd name="f33" fmla="val 2149073"/>
              <a:gd name="f34" fmla="val 1865876"/>
              <a:gd name="f35" fmla="val 1940767"/>
              <a:gd name="f36" fmla="val 1850815"/>
              <a:gd name="f37" fmla="val 1654259"/>
              <a:gd name="f38" fmla="val 1844015"/>
              <a:gd name="f39" fmla="val 1608142"/>
              <a:gd name="f40" fmla="val 1837162"/>
              <a:gd name="f41" fmla="val 1561942"/>
              <a:gd name="f42" fmla="val 1830467"/>
              <a:gd name="f43" fmla="val 1515986"/>
              <a:gd name="f44" fmla="val 1779361"/>
              <a:gd name="f45" fmla="val 1292438"/>
              <a:gd name="f46" fmla="val 1635542"/>
              <a:gd name="f47" fmla="val 1134285"/>
              <a:gd name="f48" fmla="val 1651152"/>
              <a:gd name="f49" fmla="val 501"/>
              <a:gd name="f50" fmla="val 1977584"/>
              <a:gd name="f51" fmla="val 8635"/>
              <a:gd name="f52" fmla="val 2235425"/>
              <a:gd name="f53" fmla="val 52153"/>
              <a:gd name="f54" fmla="val 2580395"/>
              <a:gd name="f55" fmla="val 324821"/>
              <a:gd name="f56" fmla="val 3000061"/>
              <a:gd name="f57" fmla="val 656529"/>
              <a:gd name="f58" fmla="val 3430704"/>
              <a:gd name="f59" fmla="val 1549940"/>
              <a:gd name="f60" fmla="val 3030464"/>
              <a:gd name="f61" fmla="val 2249544"/>
              <a:gd name="f62" fmla="val 2882259"/>
              <a:gd name="f63" fmla="val 2451798"/>
              <a:gd name="f64" fmla="val 2785813"/>
              <a:gd name="f65" fmla="val 2507403"/>
              <a:gd name="f66" fmla="val 2585849"/>
              <a:gd name="f67" fmla="val 2588887"/>
              <a:gd name="f68" fmla="val 2194785"/>
              <a:gd name="f69" fmla="val 2615774"/>
              <a:gd name="f70" fmla="val 1984876"/>
              <a:gd name="f71" fmla="val 2478759"/>
              <a:gd name="f72" fmla="val 1973374"/>
              <a:gd name="f73" fmla="val 2195096"/>
              <a:gd name="f74" fmla="val 1841986"/>
              <a:gd name="f75" fmla="val 2496540"/>
              <a:gd name="f76" fmla="val 1610941"/>
              <a:gd name="f77" fmla="val 2555551"/>
              <a:gd name="f78" fmla="val 1390827"/>
              <a:gd name="f79" fmla="val 2527630"/>
              <a:gd name="f80" fmla="val 1131071"/>
              <a:gd name="f81" fmla="val 2494680"/>
              <a:gd name="f82" fmla="val 853863"/>
              <a:gd name="f83" fmla="val 2136270"/>
              <a:gd name="f84" fmla="val 783896"/>
              <a:gd name="f85" fmla="val 1665044"/>
              <a:gd name="f86" fmla="val 715204"/>
              <a:gd name="f87" fmla="val 1202409"/>
              <a:gd name="f88" fmla="val 991941"/>
              <a:gd name="f89" fmla="val 900416"/>
              <a:gd name="f90" fmla="val 1268509"/>
              <a:gd name="f91" fmla="val 819983"/>
              <a:gd name="f92" fmla="val 1288264"/>
              <a:gd name="f93" fmla="val 814237"/>
              <a:gd name="f94" fmla="val 1308391"/>
              <a:gd name="f95" fmla="val 810536"/>
              <a:gd name="f96" fmla="val 1328805"/>
              <a:gd name="f97" fmla="val 807930"/>
              <a:gd name="f98" fmla="val 1349219"/>
              <a:gd name="f99" fmla="val 805325"/>
              <a:gd name="f100" fmla="val 1369921"/>
              <a:gd name="f101" fmla="val 803817"/>
              <a:gd name="f102" fmla="val 802457"/>
              <a:gd name="f103" fmla="val 1416795"/>
              <a:gd name="f104" fmla="val 800769"/>
              <a:gd name="f105" fmla="val 1355770"/>
              <a:gd name="f106" fmla="val 788713"/>
              <a:gd name="f107" fmla="val 1462242"/>
              <a:gd name="f108" fmla="val 801708"/>
              <a:gd name="f109" fmla="val 1599590"/>
              <a:gd name="f110" fmla="val 818472"/>
              <a:gd name="f111" fmla="val 1776043"/>
              <a:gd name="f112" fmla="val 890774"/>
              <a:gd name="f113" fmla="val 1956122"/>
              <a:gd name="f114" fmla="val 1110076"/>
              <a:gd name="f115" fmla="val 875315"/>
              <a:gd name="f116" fmla="val 2333414"/>
              <a:gd name="f117" fmla="val 2330539"/>
              <a:gd name="f118" fmla="val 1325736"/>
              <a:gd name="f119" fmla="val 2327663"/>
              <a:gd name="f120" fmla="val 1603628"/>
              <a:gd name="f121" fmla="val 2324788"/>
              <a:gd name="f122" fmla="val 2054049"/>
              <a:gd name="f123" fmla="val 2290850"/>
              <a:gd name="f124" fmla="val 2479718"/>
              <a:gd name="f125" fmla="val 2627788"/>
              <a:gd name="f126" fmla="val 2217580"/>
              <a:gd name="f127" fmla="val 2661746"/>
              <a:gd name="f128" fmla="val 2179658"/>
              <a:gd name="f129" fmla="val 2691046"/>
              <a:gd name="f130" fmla="val 2188689"/>
              <a:gd name="f131" fmla="val 2667011"/>
              <a:gd name="f132" fmla="val 2175828"/>
              <a:gd name="f133" fmla="val 2945550"/>
              <a:gd name="f134" fmla="val 1655295"/>
              <a:gd name="f135" fmla="val 2803444"/>
              <a:gd name="f136" fmla="val 1009445"/>
              <a:gd name="f137" fmla="val 2332141"/>
              <a:gd name="f138" fmla="val 653899"/>
              <a:gd name="f139" fmla="val 1860838"/>
              <a:gd name="f140" fmla="val 298353"/>
              <a:gd name="f141" fmla="val 1200794"/>
              <a:gd name="f142" fmla="val 339069"/>
              <a:gd name="f143" fmla="val 776764"/>
              <a:gd name="f144" fmla="val 749845"/>
              <a:gd name="f145" fmla="val 352733"/>
              <a:gd name="f146" fmla="val 1160621"/>
              <a:gd name="f147" fmla="val 291083"/>
              <a:gd name="f148" fmla="val 1819040"/>
              <a:gd name="f149" fmla="val 631487"/>
              <a:gd name="f150" fmla="val 2301392"/>
              <a:gd name="f151" fmla="val 971891"/>
              <a:gd name="f152" fmla="val 2783745"/>
              <a:gd name="f153" fmla="val 1612904"/>
              <a:gd name="f154" fmla="val 2946283"/>
              <a:gd name="f155" fmla="val 2142017"/>
              <a:gd name="f156" fmla="val 2684410"/>
              <a:gd name="f157" fmla="val 2324866"/>
              <a:gd name="f158" fmla="val 3053856"/>
              <a:gd name="f159" fmla="val 1613730"/>
              <a:gd name="f160" fmla="val 3405817"/>
              <a:gd name="f161" fmla="val 752200"/>
              <a:gd name="f162" fmla="val 3187363"/>
              <a:gd name="f163" fmla="val 294693"/>
              <a:gd name="f164" fmla="val 2539075"/>
              <a:gd name="f165" fmla="val -162814"/>
              <a:gd name="f166" fmla="val 1890787"/>
              <a:gd name="f167" fmla="val -79956"/>
              <a:gd name="f168" fmla="val 1005863"/>
              <a:gd name="f169" fmla="val 489947"/>
              <a:gd name="f170" fmla="val 453774"/>
              <a:gd name="f171" fmla="val 810518"/>
              <a:gd name="f172" fmla="val 143225"/>
              <a:gd name="f173" fmla="val 1231454"/>
              <a:gd name="f174" fmla="val -9956"/>
              <a:gd name="f175" fmla="+- 0 0 -90"/>
              <a:gd name="f176" fmla="*/ f3 1 3189723"/>
              <a:gd name="f177" fmla="*/ f4 1 3221116"/>
              <a:gd name="f178" fmla="val f5"/>
              <a:gd name="f179" fmla="val f6"/>
              <a:gd name="f180" fmla="val f7"/>
              <a:gd name="f181" fmla="*/ f175 f0 1"/>
              <a:gd name="f182" fmla="+- f180 0 f178"/>
              <a:gd name="f183" fmla="+- f179 0 f178"/>
              <a:gd name="f184" fmla="*/ f181 1 f2"/>
              <a:gd name="f185" fmla="*/ f183 1 3189723"/>
              <a:gd name="f186" fmla="*/ f182 1 3221116"/>
              <a:gd name="f187" fmla="*/ 2664630 f183 1"/>
              <a:gd name="f188" fmla="*/ 2175617 f182 1"/>
              <a:gd name="f189" fmla="*/ 2658205 f183 1"/>
              <a:gd name="f190" fmla="*/ 2178566 f182 1"/>
              <a:gd name="f191" fmla="*/ 1477043 f183 1"/>
              <a:gd name="f192" fmla="*/ 1144372 f182 1"/>
              <a:gd name="f193" fmla="*/ 1409070 f183 1"/>
              <a:gd name="f194" fmla="*/ 1159393 f182 1"/>
              <a:gd name="f195" fmla="*/ 1152384 f183 1"/>
              <a:gd name="f196" fmla="*/ 1703728 f182 1"/>
              <a:gd name="f197" fmla="*/ 1514013 f183 1"/>
              <a:gd name="f198" fmla="*/ 2152290 f182 1"/>
              <a:gd name="f199" fmla="*/ 1850815 f183 1"/>
              <a:gd name="f200" fmla="*/ 1654259 f182 1"/>
              <a:gd name="f201" fmla="*/ 1830467 f183 1"/>
              <a:gd name="f202" fmla="*/ 1515986 f182 1"/>
              <a:gd name="f203" fmla="*/ 1651152 f183 1"/>
              <a:gd name="f204" fmla="*/ 501 f182 1"/>
              <a:gd name="f205" fmla="*/ 2580395 f183 1"/>
              <a:gd name="f206" fmla="*/ 324821 f182 1"/>
              <a:gd name="f207" fmla="*/ 3030464 f183 1"/>
              <a:gd name="f208" fmla="*/ 2249544 f182 1"/>
              <a:gd name="f209" fmla="*/ 2585849 f183 1"/>
              <a:gd name="f210" fmla="*/ 2588887 f182 1"/>
              <a:gd name="f211" fmla="*/ 1973374 f183 1"/>
              <a:gd name="f212" fmla="*/ 2195096 f182 1"/>
              <a:gd name="f213" fmla="*/ 1390827 f183 1"/>
              <a:gd name="f214" fmla="*/ 2527630 f182 1"/>
              <a:gd name="f215" fmla="*/ 783896 f183 1"/>
              <a:gd name="f216" fmla="*/ 1665044 f182 1"/>
              <a:gd name="f217" fmla="*/ 1268509 f183 1"/>
              <a:gd name="f218" fmla="*/ 819983 f182 1"/>
              <a:gd name="f219" fmla="*/ 1328805 f183 1"/>
              <a:gd name="f220" fmla="*/ 807930 f182 1"/>
              <a:gd name="f221" fmla="*/ 802457 f182 1"/>
              <a:gd name="f222" fmla="*/ 1462242 f183 1"/>
              <a:gd name="f223" fmla="*/ 801708 f182 1"/>
              <a:gd name="f224" fmla="*/ 1956122 f183 1"/>
              <a:gd name="f225" fmla="*/ 1110076 f182 1"/>
              <a:gd name="f226" fmla="*/ 875315 f182 1"/>
              <a:gd name="f227" fmla="*/ 2333414 f183 1"/>
              <a:gd name="f228" fmla="*/ 2324788 f183 1"/>
              <a:gd name="f229" fmla="*/ 2054049 f182 1"/>
              <a:gd name="f230" fmla="*/ 2661746 f183 1"/>
              <a:gd name="f231" fmla="*/ 2179658 f182 1"/>
              <a:gd name="f232" fmla="*/ 2691046 f183 1"/>
              <a:gd name="f233" fmla="*/ 2188689 f182 1"/>
              <a:gd name="f234" fmla="*/ 2667011 f183 1"/>
              <a:gd name="f235" fmla="*/ 2175828 f182 1"/>
              <a:gd name="f236" fmla="*/ 2332141 f183 1"/>
              <a:gd name="f237" fmla="*/ 653899 f182 1"/>
              <a:gd name="f238" fmla="*/ 776764 f183 1"/>
              <a:gd name="f239" fmla="*/ 749845 f182 1"/>
              <a:gd name="f240" fmla="*/ 631487 f183 1"/>
              <a:gd name="f241" fmla="*/ 2301392 f182 1"/>
              <a:gd name="f242" fmla="*/ 2142017 f183 1"/>
              <a:gd name="f243" fmla="*/ 2684410 f182 1"/>
              <a:gd name="f244" fmla="*/ 2324866 f183 1"/>
              <a:gd name="f245" fmla="*/ 3053856 f182 1"/>
              <a:gd name="f246" fmla="*/ 294693 f183 1"/>
              <a:gd name="f247" fmla="*/ 2539075 f182 1"/>
              <a:gd name="f248" fmla="*/ 489947 f183 1"/>
              <a:gd name="f249" fmla="*/ 453774 f182 1"/>
              <a:gd name="f250" fmla="+- f184 0 f1"/>
              <a:gd name="f251" fmla="*/ f187 1 3189723"/>
              <a:gd name="f252" fmla="*/ f188 1 3221116"/>
              <a:gd name="f253" fmla="*/ f189 1 3189723"/>
              <a:gd name="f254" fmla="*/ f190 1 3221116"/>
              <a:gd name="f255" fmla="*/ f191 1 3189723"/>
              <a:gd name="f256" fmla="*/ f192 1 3221116"/>
              <a:gd name="f257" fmla="*/ f193 1 3189723"/>
              <a:gd name="f258" fmla="*/ f194 1 3221116"/>
              <a:gd name="f259" fmla="*/ f195 1 3189723"/>
              <a:gd name="f260" fmla="*/ f196 1 3221116"/>
              <a:gd name="f261" fmla="*/ f197 1 3189723"/>
              <a:gd name="f262" fmla="*/ f198 1 3221116"/>
              <a:gd name="f263" fmla="*/ f199 1 3189723"/>
              <a:gd name="f264" fmla="*/ f200 1 3221116"/>
              <a:gd name="f265" fmla="*/ f201 1 3189723"/>
              <a:gd name="f266" fmla="*/ f202 1 3221116"/>
              <a:gd name="f267" fmla="*/ f203 1 3189723"/>
              <a:gd name="f268" fmla="*/ f204 1 3221116"/>
              <a:gd name="f269" fmla="*/ f205 1 3189723"/>
              <a:gd name="f270" fmla="*/ f206 1 3221116"/>
              <a:gd name="f271" fmla="*/ f207 1 3189723"/>
              <a:gd name="f272" fmla="*/ f208 1 3221116"/>
              <a:gd name="f273" fmla="*/ f209 1 3189723"/>
              <a:gd name="f274" fmla="*/ f210 1 3221116"/>
              <a:gd name="f275" fmla="*/ f211 1 3189723"/>
              <a:gd name="f276" fmla="*/ f212 1 3221116"/>
              <a:gd name="f277" fmla="*/ f213 1 3189723"/>
              <a:gd name="f278" fmla="*/ f214 1 3221116"/>
              <a:gd name="f279" fmla="*/ f215 1 3189723"/>
              <a:gd name="f280" fmla="*/ f216 1 3221116"/>
              <a:gd name="f281" fmla="*/ f217 1 3189723"/>
              <a:gd name="f282" fmla="*/ f218 1 3221116"/>
              <a:gd name="f283" fmla="*/ f219 1 3189723"/>
              <a:gd name="f284" fmla="*/ f220 1 3221116"/>
              <a:gd name="f285" fmla="*/ f221 1 3221116"/>
              <a:gd name="f286" fmla="*/ f222 1 3189723"/>
              <a:gd name="f287" fmla="*/ f223 1 3221116"/>
              <a:gd name="f288" fmla="*/ f224 1 3189723"/>
              <a:gd name="f289" fmla="*/ f225 1 3221116"/>
              <a:gd name="f290" fmla="*/ f226 1 3221116"/>
              <a:gd name="f291" fmla="*/ f227 1 3189723"/>
              <a:gd name="f292" fmla="*/ f228 1 3189723"/>
              <a:gd name="f293" fmla="*/ f229 1 3221116"/>
              <a:gd name="f294" fmla="*/ f230 1 3189723"/>
              <a:gd name="f295" fmla="*/ f231 1 3221116"/>
              <a:gd name="f296" fmla="*/ f232 1 3189723"/>
              <a:gd name="f297" fmla="*/ f233 1 3221116"/>
              <a:gd name="f298" fmla="*/ f234 1 3189723"/>
              <a:gd name="f299" fmla="*/ f235 1 3221116"/>
              <a:gd name="f300" fmla="*/ f236 1 3189723"/>
              <a:gd name="f301" fmla="*/ f237 1 3221116"/>
              <a:gd name="f302" fmla="*/ f238 1 3189723"/>
              <a:gd name="f303" fmla="*/ f239 1 3221116"/>
              <a:gd name="f304" fmla="*/ f240 1 3189723"/>
              <a:gd name="f305" fmla="*/ f241 1 3221116"/>
              <a:gd name="f306" fmla="*/ f242 1 3189723"/>
              <a:gd name="f307" fmla="*/ f243 1 3221116"/>
              <a:gd name="f308" fmla="*/ f244 1 3189723"/>
              <a:gd name="f309" fmla="*/ f245 1 3221116"/>
              <a:gd name="f310" fmla="*/ f246 1 3189723"/>
              <a:gd name="f311" fmla="*/ f247 1 3221116"/>
              <a:gd name="f312" fmla="*/ f248 1 3189723"/>
              <a:gd name="f313" fmla="*/ f249 1 3221116"/>
              <a:gd name="f314" fmla="*/ f178 1 f185"/>
              <a:gd name="f315" fmla="*/ f179 1 f185"/>
              <a:gd name="f316" fmla="*/ f178 1 f186"/>
              <a:gd name="f317" fmla="*/ f180 1 f186"/>
              <a:gd name="f318" fmla="*/ f251 1 f185"/>
              <a:gd name="f319" fmla="*/ f252 1 f186"/>
              <a:gd name="f320" fmla="*/ f253 1 f185"/>
              <a:gd name="f321" fmla="*/ f254 1 f186"/>
              <a:gd name="f322" fmla="*/ f255 1 f185"/>
              <a:gd name="f323" fmla="*/ f256 1 f186"/>
              <a:gd name="f324" fmla="*/ f257 1 f185"/>
              <a:gd name="f325" fmla="*/ f258 1 f186"/>
              <a:gd name="f326" fmla="*/ f259 1 f185"/>
              <a:gd name="f327" fmla="*/ f260 1 f186"/>
              <a:gd name="f328" fmla="*/ f261 1 f185"/>
              <a:gd name="f329" fmla="*/ f262 1 f186"/>
              <a:gd name="f330" fmla="*/ f263 1 f185"/>
              <a:gd name="f331" fmla="*/ f264 1 f186"/>
              <a:gd name="f332" fmla="*/ f265 1 f185"/>
              <a:gd name="f333" fmla="*/ f266 1 f186"/>
              <a:gd name="f334" fmla="*/ f267 1 f185"/>
              <a:gd name="f335" fmla="*/ f268 1 f186"/>
              <a:gd name="f336" fmla="*/ f269 1 f185"/>
              <a:gd name="f337" fmla="*/ f270 1 f186"/>
              <a:gd name="f338" fmla="*/ f271 1 f185"/>
              <a:gd name="f339" fmla="*/ f272 1 f186"/>
              <a:gd name="f340" fmla="*/ f273 1 f185"/>
              <a:gd name="f341" fmla="*/ f274 1 f186"/>
              <a:gd name="f342" fmla="*/ f275 1 f185"/>
              <a:gd name="f343" fmla="*/ f276 1 f186"/>
              <a:gd name="f344" fmla="*/ f277 1 f185"/>
              <a:gd name="f345" fmla="*/ f278 1 f186"/>
              <a:gd name="f346" fmla="*/ f279 1 f185"/>
              <a:gd name="f347" fmla="*/ f280 1 f186"/>
              <a:gd name="f348" fmla="*/ f281 1 f185"/>
              <a:gd name="f349" fmla="*/ f282 1 f186"/>
              <a:gd name="f350" fmla="*/ f283 1 f185"/>
              <a:gd name="f351" fmla="*/ f284 1 f186"/>
              <a:gd name="f352" fmla="*/ f285 1 f186"/>
              <a:gd name="f353" fmla="*/ f286 1 f185"/>
              <a:gd name="f354" fmla="*/ f287 1 f186"/>
              <a:gd name="f355" fmla="*/ f288 1 f185"/>
              <a:gd name="f356" fmla="*/ f289 1 f186"/>
              <a:gd name="f357" fmla="*/ f290 1 f186"/>
              <a:gd name="f358" fmla="*/ f291 1 f185"/>
              <a:gd name="f359" fmla="*/ f292 1 f185"/>
              <a:gd name="f360" fmla="*/ f293 1 f186"/>
              <a:gd name="f361" fmla="*/ f294 1 f185"/>
              <a:gd name="f362" fmla="*/ f295 1 f186"/>
              <a:gd name="f363" fmla="*/ f296 1 f185"/>
              <a:gd name="f364" fmla="*/ f297 1 f186"/>
              <a:gd name="f365" fmla="*/ f298 1 f185"/>
              <a:gd name="f366" fmla="*/ f299 1 f186"/>
              <a:gd name="f367" fmla="*/ f300 1 f185"/>
              <a:gd name="f368" fmla="*/ f301 1 f186"/>
              <a:gd name="f369" fmla="*/ f302 1 f185"/>
              <a:gd name="f370" fmla="*/ f303 1 f186"/>
              <a:gd name="f371" fmla="*/ f304 1 f185"/>
              <a:gd name="f372" fmla="*/ f305 1 f186"/>
              <a:gd name="f373" fmla="*/ f306 1 f185"/>
              <a:gd name="f374" fmla="*/ f307 1 f186"/>
              <a:gd name="f375" fmla="*/ f308 1 f185"/>
              <a:gd name="f376" fmla="*/ f309 1 f186"/>
              <a:gd name="f377" fmla="*/ f310 1 f185"/>
              <a:gd name="f378" fmla="*/ f311 1 f186"/>
              <a:gd name="f379" fmla="*/ f312 1 f185"/>
              <a:gd name="f380" fmla="*/ f313 1 f186"/>
              <a:gd name="f381" fmla="*/ f314 f176 1"/>
              <a:gd name="f382" fmla="*/ f315 f176 1"/>
              <a:gd name="f383" fmla="*/ f317 f177 1"/>
              <a:gd name="f384" fmla="*/ f316 f177 1"/>
              <a:gd name="f385" fmla="*/ f318 f176 1"/>
              <a:gd name="f386" fmla="*/ f319 f177 1"/>
              <a:gd name="f387" fmla="*/ f320 f176 1"/>
              <a:gd name="f388" fmla="*/ f321 f177 1"/>
              <a:gd name="f389" fmla="*/ f322 f176 1"/>
              <a:gd name="f390" fmla="*/ f323 f177 1"/>
              <a:gd name="f391" fmla="*/ f324 f176 1"/>
              <a:gd name="f392" fmla="*/ f325 f177 1"/>
              <a:gd name="f393" fmla="*/ f326 f176 1"/>
              <a:gd name="f394" fmla="*/ f327 f177 1"/>
              <a:gd name="f395" fmla="*/ f328 f176 1"/>
              <a:gd name="f396" fmla="*/ f329 f177 1"/>
              <a:gd name="f397" fmla="*/ f330 f176 1"/>
              <a:gd name="f398" fmla="*/ f331 f177 1"/>
              <a:gd name="f399" fmla="*/ f332 f176 1"/>
              <a:gd name="f400" fmla="*/ f333 f177 1"/>
              <a:gd name="f401" fmla="*/ f334 f176 1"/>
              <a:gd name="f402" fmla="*/ f335 f177 1"/>
              <a:gd name="f403" fmla="*/ f336 f176 1"/>
              <a:gd name="f404" fmla="*/ f337 f177 1"/>
              <a:gd name="f405" fmla="*/ f338 f176 1"/>
              <a:gd name="f406" fmla="*/ f339 f177 1"/>
              <a:gd name="f407" fmla="*/ f340 f176 1"/>
              <a:gd name="f408" fmla="*/ f341 f177 1"/>
              <a:gd name="f409" fmla="*/ f342 f176 1"/>
              <a:gd name="f410" fmla="*/ f343 f177 1"/>
              <a:gd name="f411" fmla="*/ f344 f176 1"/>
              <a:gd name="f412" fmla="*/ f345 f177 1"/>
              <a:gd name="f413" fmla="*/ f346 f176 1"/>
              <a:gd name="f414" fmla="*/ f347 f177 1"/>
              <a:gd name="f415" fmla="*/ f348 f176 1"/>
              <a:gd name="f416" fmla="*/ f349 f177 1"/>
              <a:gd name="f417" fmla="*/ f350 f176 1"/>
              <a:gd name="f418" fmla="*/ f351 f177 1"/>
              <a:gd name="f419" fmla="*/ f352 f177 1"/>
              <a:gd name="f420" fmla="*/ f353 f176 1"/>
              <a:gd name="f421" fmla="*/ f354 f177 1"/>
              <a:gd name="f422" fmla="*/ f355 f176 1"/>
              <a:gd name="f423" fmla="*/ f356 f177 1"/>
              <a:gd name="f424" fmla="*/ f357 f177 1"/>
              <a:gd name="f425" fmla="*/ f358 f176 1"/>
              <a:gd name="f426" fmla="*/ f359 f176 1"/>
              <a:gd name="f427" fmla="*/ f360 f177 1"/>
              <a:gd name="f428" fmla="*/ f361 f176 1"/>
              <a:gd name="f429" fmla="*/ f362 f177 1"/>
              <a:gd name="f430" fmla="*/ f363 f176 1"/>
              <a:gd name="f431" fmla="*/ f364 f177 1"/>
              <a:gd name="f432" fmla="*/ f365 f176 1"/>
              <a:gd name="f433" fmla="*/ f366 f177 1"/>
              <a:gd name="f434" fmla="*/ f367 f176 1"/>
              <a:gd name="f435" fmla="*/ f368 f177 1"/>
              <a:gd name="f436" fmla="*/ f369 f176 1"/>
              <a:gd name="f437" fmla="*/ f370 f177 1"/>
              <a:gd name="f438" fmla="*/ f371 f176 1"/>
              <a:gd name="f439" fmla="*/ f372 f177 1"/>
              <a:gd name="f440" fmla="*/ f373 f176 1"/>
              <a:gd name="f441" fmla="*/ f374 f177 1"/>
              <a:gd name="f442" fmla="*/ f375 f176 1"/>
              <a:gd name="f443" fmla="*/ f376 f177 1"/>
              <a:gd name="f444" fmla="*/ f377 f176 1"/>
              <a:gd name="f445" fmla="*/ f378 f177 1"/>
              <a:gd name="f446" fmla="*/ f379 f176 1"/>
              <a:gd name="f447" fmla="*/ f380 f17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0">
                <a:pos x="f385" y="f386"/>
              </a:cxn>
              <a:cxn ang="f250">
                <a:pos x="f387" y="f388"/>
              </a:cxn>
              <a:cxn ang="f250">
                <a:pos x="f385" y="f386"/>
              </a:cxn>
              <a:cxn ang="f250">
                <a:pos x="f389" y="f390"/>
              </a:cxn>
              <a:cxn ang="f250">
                <a:pos x="f391" y="f392"/>
              </a:cxn>
              <a:cxn ang="f250">
                <a:pos x="f393" y="f394"/>
              </a:cxn>
              <a:cxn ang="f250">
                <a:pos x="f395" y="f396"/>
              </a:cxn>
              <a:cxn ang="f250">
                <a:pos x="f397" y="f398"/>
              </a:cxn>
              <a:cxn ang="f250">
                <a:pos x="f399" y="f400"/>
              </a:cxn>
              <a:cxn ang="f250">
                <a:pos x="f389" y="f390"/>
              </a:cxn>
              <a:cxn ang="f250">
                <a:pos x="f401" y="f402"/>
              </a:cxn>
              <a:cxn ang="f250">
                <a:pos x="f403" y="f404"/>
              </a:cxn>
              <a:cxn ang="f250">
                <a:pos x="f405" y="f406"/>
              </a:cxn>
              <a:cxn ang="f250">
                <a:pos x="f407" y="f408"/>
              </a:cxn>
              <a:cxn ang="f250">
                <a:pos x="f409" y="f410"/>
              </a:cxn>
              <a:cxn ang="f250">
                <a:pos x="f411" y="f412"/>
              </a:cxn>
              <a:cxn ang="f250">
                <a:pos x="f413" y="f414"/>
              </a:cxn>
              <a:cxn ang="f250">
                <a:pos x="f415" y="f416"/>
              </a:cxn>
              <a:cxn ang="f250">
                <a:pos x="f417" y="f418"/>
              </a:cxn>
              <a:cxn ang="f250">
                <a:pos x="f411" y="f419"/>
              </a:cxn>
              <a:cxn ang="f250">
                <a:pos x="f420" y="f421"/>
              </a:cxn>
              <a:cxn ang="f250">
                <a:pos x="f422" y="f423"/>
              </a:cxn>
              <a:cxn ang="f250">
                <a:pos x="f409" y="f424"/>
              </a:cxn>
              <a:cxn ang="f250">
                <a:pos x="f425" y="f424"/>
              </a:cxn>
              <a:cxn ang="f250">
                <a:pos x="f426" y="f427"/>
              </a:cxn>
              <a:cxn ang="f250">
                <a:pos x="f428" y="f429"/>
              </a:cxn>
              <a:cxn ang="f250">
                <a:pos x="f430" y="f431"/>
              </a:cxn>
              <a:cxn ang="f250">
                <a:pos x="f432" y="f433"/>
              </a:cxn>
              <a:cxn ang="f250">
                <a:pos x="f434" y="f435"/>
              </a:cxn>
              <a:cxn ang="f250">
                <a:pos x="f436" y="f437"/>
              </a:cxn>
              <a:cxn ang="f250">
                <a:pos x="f438" y="f439"/>
              </a:cxn>
              <a:cxn ang="f250">
                <a:pos x="f440" y="f441"/>
              </a:cxn>
              <a:cxn ang="f250">
                <a:pos x="f442" y="f443"/>
              </a:cxn>
              <a:cxn ang="f250">
                <a:pos x="f444" y="f445"/>
              </a:cxn>
              <a:cxn ang="f250">
                <a:pos x="f446" y="f447"/>
              </a:cxn>
              <a:cxn ang="f250">
                <a:pos x="f401" y="f402"/>
              </a:cxn>
            </a:cxnLst>
            <a:rect l="f381" t="f384" r="f382" b="f383"/>
            <a:pathLst>
              <a:path w="3189723" h="3221116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8" y="f9"/>
                </a:cubicBezTo>
                <a:close/>
                <a:moveTo>
                  <a:pt x="f16" y="f17"/>
                </a:moveTo>
                <a:lnTo>
                  <a:pt x="f18" y="f19"/>
                </a:ln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16" y="f17"/>
                </a:cubicBezTo>
                <a:close/>
                <a:moveTo>
                  <a:pt x="f48" y="f49"/>
                </a:move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96" y="f97"/>
                </a:cubicBezTo>
                <a:cubicBezTo>
                  <a:pt x="f98" y="f99"/>
                  <a:pt x="f100" y="f101"/>
                  <a:pt x="f78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113" y="f114"/>
                </a:cubicBezTo>
                <a:lnTo>
                  <a:pt x="f72" y="f115"/>
                </a:lnTo>
                <a:lnTo>
                  <a:pt x="f116" y="f115"/>
                </a:ln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lnTo>
                  <a:pt x="f129" y="f130"/>
                </a:lnTo>
                <a:lnTo>
                  <a:pt x="f131" y="f132"/>
                </a:ln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43" y="f144"/>
                </a:cubicBezTo>
                <a:cubicBezTo>
                  <a:pt x="f145" y="f146"/>
                  <a:pt x="f147" y="f148"/>
                  <a:pt x="f149" y="f150"/>
                </a:cubicBezTo>
                <a:cubicBezTo>
                  <a:pt x="f151" y="f152"/>
                  <a:pt x="f153" y="f154"/>
                  <a:pt x="f155" y="f156"/>
                </a:cubicBezTo>
                <a:lnTo>
                  <a:pt x="f157" y="f158"/>
                </a:ln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48" y="f49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grpSp>
        <p:nvGrpSpPr>
          <p:cNvPr id="16" name="Google Shape;10001;p74">
            <a:extLst>
              <a:ext uri="{FF2B5EF4-FFF2-40B4-BE49-F238E27FC236}">
                <a16:creationId xmlns:a16="http://schemas.microsoft.com/office/drawing/2014/main" id="{28D02912-2A6E-6538-9585-8F42BCED6C54}"/>
              </a:ext>
            </a:extLst>
          </p:cNvPr>
          <p:cNvGrpSpPr/>
          <p:nvPr/>
        </p:nvGrpSpPr>
        <p:grpSpPr>
          <a:xfrm>
            <a:off x="7851523" y="4063209"/>
            <a:ext cx="410848" cy="437869"/>
            <a:chOff x="7851523" y="4063209"/>
            <a:chExt cx="410848" cy="437869"/>
          </a:xfrm>
        </p:grpSpPr>
        <p:sp>
          <p:nvSpPr>
            <p:cNvPr id="17" name="Google Shape;10002;p74">
              <a:extLst>
                <a:ext uri="{FF2B5EF4-FFF2-40B4-BE49-F238E27FC236}">
                  <a16:creationId xmlns:a16="http://schemas.microsoft.com/office/drawing/2014/main" id="{EE98894A-3F76-46D7-F2C8-A1F198ABECFC}"/>
                </a:ext>
              </a:extLst>
            </p:cNvPr>
            <p:cNvSpPr/>
            <p:nvPr/>
          </p:nvSpPr>
          <p:spPr>
            <a:xfrm>
              <a:off x="7851523" y="4120761"/>
              <a:ext cx="356808" cy="3803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7"/>
                <a:gd name="f4" fmla="val 11028"/>
                <a:gd name="f5" fmla="val 5514"/>
                <a:gd name="f6" fmla="val 1"/>
                <a:gd name="f7" fmla="val 2489"/>
                <a:gd name="f8" fmla="val 2458"/>
                <a:gd name="f9" fmla="val 8539"/>
                <a:gd name="f10" fmla="val 8538"/>
                <a:gd name="f11" fmla="val 5294"/>
                <a:gd name="f12" fmla="val 10869"/>
                <a:gd name="f13" fmla="val 5105"/>
                <a:gd name="f14" fmla="val 10649"/>
                <a:gd name="f15" fmla="val 5955"/>
                <a:gd name="f16" fmla="val 410"/>
                <a:gd name="f17" fmla="val 190"/>
                <a:gd name="f18" fmla="val 5766"/>
                <a:gd name="f19" fmla="*/ f0 1 11027"/>
                <a:gd name="f20" fmla="*/ f1 1 11028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1027"/>
                <a:gd name="f27" fmla="*/ f24 1 11028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1027" h="11028">
                  <a:moveTo>
                    <a:pt x="f5" y="f6"/>
                  </a:moveTo>
                  <a:cubicBezTo>
                    <a:pt x="f7" y="f6"/>
                    <a:pt x="f2" y="f8"/>
                    <a:pt x="f2" y="f5"/>
                  </a:cubicBezTo>
                  <a:cubicBezTo>
                    <a:pt x="f2" y="f9"/>
                    <a:pt x="f7" y="f3"/>
                    <a:pt x="f5" y="f3"/>
                  </a:cubicBezTo>
                  <a:cubicBezTo>
                    <a:pt x="f10" y="f3"/>
                    <a:pt x="f3" y="f9"/>
                    <a:pt x="f3" y="f5"/>
                  </a:cubicBezTo>
                  <a:cubicBezTo>
                    <a:pt x="f3" y="f11"/>
                    <a:pt x="f12" y="f13"/>
                    <a:pt x="f14" y="f13"/>
                  </a:cubicBezTo>
                  <a:lnTo>
                    <a:pt x="f15" y="f13"/>
                  </a:lnTo>
                  <a:lnTo>
                    <a:pt x="f15" y="f16"/>
                  </a:lnTo>
                  <a:cubicBezTo>
                    <a:pt x="f15" y="f17"/>
                    <a:pt x="f18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0003;p74">
              <a:extLst>
                <a:ext uri="{FF2B5EF4-FFF2-40B4-BE49-F238E27FC236}">
                  <a16:creationId xmlns:a16="http://schemas.microsoft.com/office/drawing/2014/main" id="{E974AB19-6565-4386-09E0-2EFFD14F8D17}"/>
                </a:ext>
              </a:extLst>
            </p:cNvPr>
            <p:cNvSpPr/>
            <p:nvPr/>
          </p:nvSpPr>
          <p:spPr>
            <a:xfrm>
              <a:off x="8069680" y="4063209"/>
              <a:ext cx="192691" cy="2031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55"/>
                <a:gd name="f4" fmla="val 5892"/>
                <a:gd name="f5" fmla="val 441"/>
                <a:gd name="f6" fmla="val 189"/>
                <a:gd name="f7" fmla="val 158"/>
                <a:gd name="f8" fmla="val 378"/>
                <a:gd name="f9" fmla="val 5513"/>
                <a:gd name="f10" fmla="val 5702"/>
                <a:gd name="f11" fmla="val 5891"/>
                <a:gd name="f12" fmla="val 5514"/>
                <a:gd name="f13" fmla="val 5734"/>
                <a:gd name="f14" fmla="val 2489"/>
                <a:gd name="f15" fmla="val 3466"/>
                <a:gd name="f16" fmla="*/ f0 1 5955"/>
                <a:gd name="f17" fmla="*/ f1 1 5892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5955"/>
                <a:gd name="f24" fmla="*/ f21 1 5892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5955" h="5892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6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3" y="f10"/>
                    <a:pt x="f3" y="f9"/>
                  </a:cubicBezTo>
                  <a:cubicBezTo>
                    <a:pt x="f3" y="f14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" name="Google Shape;10027;p74">
            <a:extLst>
              <a:ext uri="{FF2B5EF4-FFF2-40B4-BE49-F238E27FC236}">
                <a16:creationId xmlns:a16="http://schemas.microsoft.com/office/drawing/2014/main" id="{A5B40584-5D41-3B0F-64AD-034CBF304E9E}"/>
              </a:ext>
            </a:extLst>
          </p:cNvPr>
          <p:cNvGrpSpPr/>
          <p:nvPr/>
        </p:nvGrpSpPr>
        <p:grpSpPr>
          <a:xfrm>
            <a:off x="3983592" y="2777115"/>
            <a:ext cx="392753" cy="381085"/>
            <a:chOff x="3983592" y="2777115"/>
            <a:chExt cx="392753" cy="381085"/>
          </a:xfrm>
        </p:grpSpPr>
        <p:sp>
          <p:nvSpPr>
            <p:cNvPr id="20" name="Google Shape;10028;p74">
              <a:extLst>
                <a:ext uri="{FF2B5EF4-FFF2-40B4-BE49-F238E27FC236}">
                  <a16:creationId xmlns:a16="http://schemas.microsoft.com/office/drawing/2014/main" id="{6246691F-842B-365F-866B-18A4F7EC3E55}"/>
                </a:ext>
              </a:extLst>
            </p:cNvPr>
            <p:cNvSpPr/>
            <p:nvPr/>
          </p:nvSpPr>
          <p:spPr>
            <a:xfrm>
              <a:off x="4175068" y="2941597"/>
              <a:ext cx="51819" cy="541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1640"/>
                <a:gd name="f5" fmla="val 820"/>
                <a:gd name="f6" fmla="val 1"/>
                <a:gd name="f7" fmla="val 379"/>
                <a:gd name="f8" fmla="val 348"/>
                <a:gd name="f9" fmla="val 1261"/>
                <a:gd name="f10" fmla="val 1639"/>
                <a:gd name="f11" fmla="val 1292"/>
                <a:gd name="f12" fmla="*/ f0 1 1670"/>
                <a:gd name="f13" fmla="*/ f1 1 1640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670"/>
                <a:gd name="f20" fmla="*/ f17 1 1640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670" h="1640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cubicBezTo>
                    <a:pt x="f6" y="f9"/>
                    <a:pt x="f7" y="f10"/>
                    <a:pt x="f5" y="f10"/>
                  </a:cubicBezTo>
                  <a:cubicBezTo>
                    <a:pt x="f11" y="f10"/>
                    <a:pt x="f3" y="f9"/>
                    <a:pt x="f3" y="f5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10029;p74">
              <a:extLst>
                <a:ext uri="{FF2B5EF4-FFF2-40B4-BE49-F238E27FC236}">
                  <a16:creationId xmlns:a16="http://schemas.microsoft.com/office/drawing/2014/main" id="{63CEA0AD-974B-3937-4253-4769850D3643}"/>
                </a:ext>
              </a:extLst>
            </p:cNvPr>
            <p:cNvSpPr/>
            <p:nvPr/>
          </p:nvSpPr>
          <p:spPr>
            <a:xfrm>
              <a:off x="4059807" y="2859374"/>
              <a:ext cx="239353" cy="2186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18"/>
                <a:gd name="f4" fmla="val 6617"/>
                <a:gd name="f5" fmla="val 6191"/>
                <a:gd name="f6" fmla="val 1260"/>
                <a:gd name="f7" fmla="val 6301"/>
                <a:gd name="f8" fmla="val 6411"/>
                <a:gd name="f9" fmla="val 1292"/>
                <a:gd name="f10" fmla="val 6490"/>
                <a:gd name="f11" fmla="val 1355"/>
                <a:gd name="f12" fmla="val 6648"/>
                <a:gd name="f13" fmla="val 1512"/>
                <a:gd name="f14" fmla="val 1796"/>
                <a:gd name="f15" fmla="val 1953"/>
                <a:gd name="f16" fmla="val 5954"/>
                <a:gd name="f17" fmla="val 2457"/>
                <a:gd name="f18" fmla="val 6112"/>
                <a:gd name="f19" fmla="val 2709"/>
                <a:gd name="f20" fmla="val 6207"/>
                <a:gd name="f21" fmla="val 3025"/>
                <a:gd name="f22" fmla="val 3308"/>
                <a:gd name="f23" fmla="val 3592"/>
                <a:gd name="f24" fmla="val 3907"/>
                <a:gd name="f25" fmla="val 4127"/>
                <a:gd name="f26" fmla="val 4631"/>
                <a:gd name="f27" fmla="val 4789"/>
                <a:gd name="f28" fmla="val 5072"/>
                <a:gd name="f29" fmla="val 5230"/>
                <a:gd name="f30" fmla="val 6396"/>
                <a:gd name="f31" fmla="val 5324"/>
                <a:gd name="f32" fmla="val 6270"/>
                <a:gd name="f33" fmla="val 5356"/>
                <a:gd name="f34" fmla="val 6080"/>
                <a:gd name="f35" fmla="val 6017"/>
                <a:gd name="f36" fmla="val 5923"/>
                <a:gd name="f37" fmla="val 5419"/>
                <a:gd name="f38" fmla="val 4726"/>
                <a:gd name="f39" fmla="val 5167"/>
                <a:gd name="f40" fmla="val 4883"/>
                <a:gd name="f41" fmla="val 4852"/>
                <a:gd name="f42" fmla="val 4946"/>
                <a:gd name="f43" fmla="val 4600"/>
                <a:gd name="f44" fmla="val 4316"/>
                <a:gd name="f45" fmla="val 4001"/>
                <a:gd name="f46" fmla="val 3749"/>
                <a:gd name="f47" fmla="val 3245"/>
                <a:gd name="f48" fmla="val 3182"/>
                <a:gd name="f49" fmla="val 3056"/>
                <a:gd name="f50" fmla="val 2961"/>
                <a:gd name="f51" fmla="val 2835"/>
                <a:gd name="f52" fmla="val 2772"/>
                <a:gd name="f53" fmla="val 2552"/>
                <a:gd name="f54" fmla="val 3214"/>
                <a:gd name="f55" fmla="val 2898"/>
                <a:gd name="f56" fmla="val 3623"/>
                <a:gd name="f57" fmla="val 2993"/>
                <a:gd name="f58" fmla="val 3119"/>
                <a:gd name="f59" fmla="val 2615"/>
                <a:gd name="f60" fmla="val 2694"/>
                <a:gd name="f61" fmla="val 2804"/>
                <a:gd name="f62" fmla="val 2914"/>
                <a:gd name="f63" fmla="val 3135"/>
                <a:gd name="f64" fmla="val 3718"/>
                <a:gd name="f65" fmla="val 1890"/>
                <a:gd name="f66" fmla="val 3970"/>
                <a:gd name="f67" fmla="val 1733"/>
                <a:gd name="f68" fmla="val 4253"/>
                <a:gd name="f69" fmla="val 1638"/>
                <a:gd name="f70" fmla="val 4537"/>
                <a:gd name="f71" fmla="val 4820"/>
                <a:gd name="f72" fmla="val 5135"/>
                <a:gd name="f73" fmla="val 5387"/>
                <a:gd name="f74" fmla="val 5891"/>
                <a:gd name="f75" fmla="val 5970"/>
                <a:gd name="f76" fmla="val 851"/>
                <a:gd name="f77" fmla="val 1071"/>
                <a:gd name="f78" fmla="val 1449"/>
                <a:gd name="f79" fmla="val 1859"/>
                <a:gd name="f80" fmla="val 2079"/>
                <a:gd name="f81" fmla="val 4568"/>
                <a:gd name="f82" fmla="val 4757"/>
                <a:gd name="f83" fmla="val 5198"/>
                <a:gd name="f84" fmla="val 6616"/>
                <a:gd name="f85" fmla="val 7719"/>
                <a:gd name="f86" fmla="*/ f0 1 7718"/>
                <a:gd name="f87" fmla="*/ f1 1 6617"/>
                <a:gd name="f88" fmla="val f2"/>
                <a:gd name="f89" fmla="val f3"/>
                <a:gd name="f90" fmla="val f4"/>
                <a:gd name="f91" fmla="+- f90 0 f88"/>
                <a:gd name="f92" fmla="+- f89 0 f88"/>
                <a:gd name="f93" fmla="*/ f92 1 7718"/>
                <a:gd name="f94" fmla="*/ f91 1 6617"/>
                <a:gd name="f95" fmla="*/ f88 1 f93"/>
                <a:gd name="f96" fmla="*/ f89 1 f93"/>
                <a:gd name="f97" fmla="*/ f88 1 f94"/>
                <a:gd name="f98" fmla="*/ f90 1 f94"/>
                <a:gd name="f99" fmla="*/ f95 f86 1"/>
                <a:gd name="f100" fmla="*/ f96 f86 1"/>
                <a:gd name="f101" fmla="*/ f98 f87 1"/>
                <a:gd name="f102" fmla="*/ f97 f8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9" t="f102" r="f100" b="f101"/>
              <a:pathLst>
                <a:path w="7718" h="661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0" y="f22"/>
                  </a:cubicBezTo>
                  <a:cubicBezTo>
                    <a:pt x="f20" y="f23"/>
                    <a:pt x="f18" y="f24"/>
                    <a:pt x="f16" y="f25"/>
                  </a:cubicBezTo>
                  <a:lnTo>
                    <a:pt x="f10" y="f26"/>
                  </a:lnTo>
                  <a:cubicBezTo>
                    <a:pt x="f12" y="f27"/>
                    <a:pt x="f12" y="f28"/>
                    <a:pt x="f10" y="f29"/>
                  </a:cubicBezTo>
                  <a:cubicBezTo>
                    <a:pt x="f30" y="f31"/>
                    <a:pt x="f32" y="f33"/>
                    <a:pt x="f20" y="f33"/>
                  </a:cubicBezTo>
                  <a:cubicBezTo>
                    <a:pt x="f34" y="f33"/>
                    <a:pt x="f35" y="f31"/>
                    <a:pt x="f36" y="f29"/>
                  </a:cubicBezTo>
                  <a:lnTo>
                    <a:pt x="f37" y="f38"/>
                  </a:lnTo>
                  <a:cubicBezTo>
                    <a:pt x="f39" y="f40"/>
                    <a:pt x="f41" y="f42"/>
                    <a:pt x="f43" y="f42"/>
                  </a:cubicBezTo>
                  <a:cubicBezTo>
                    <a:pt x="f44" y="f42"/>
                    <a:pt x="f45" y="f40"/>
                    <a:pt x="f46" y="f38"/>
                  </a:cubicBezTo>
                  <a:lnTo>
                    <a:pt x="f47" y="f29"/>
                  </a:lnTo>
                  <a:cubicBezTo>
                    <a:pt x="f48" y="f31"/>
                    <a:pt x="f49" y="f33"/>
                    <a:pt x="f50" y="f33"/>
                  </a:cubicBezTo>
                  <a:cubicBezTo>
                    <a:pt x="f51" y="f33"/>
                    <a:pt x="f52" y="f31"/>
                    <a:pt x="f19" y="f29"/>
                  </a:cubicBezTo>
                  <a:cubicBezTo>
                    <a:pt x="f53" y="f28"/>
                    <a:pt x="f53" y="f27"/>
                    <a:pt x="f19" y="f26"/>
                  </a:cubicBezTo>
                  <a:lnTo>
                    <a:pt x="f54" y="f25"/>
                  </a:lnTo>
                  <a:cubicBezTo>
                    <a:pt x="f50" y="f24"/>
                    <a:pt x="f55" y="f56"/>
                    <a:pt x="f55" y="f22"/>
                  </a:cubicBezTo>
                  <a:cubicBezTo>
                    <a:pt x="f55" y="f57"/>
                    <a:pt x="f50" y="f19"/>
                    <a:pt x="f58" y="f17"/>
                  </a:cubicBezTo>
                  <a:lnTo>
                    <a:pt x="f59" y="f15"/>
                  </a:lnTo>
                  <a:cubicBezTo>
                    <a:pt x="f17" y="f14"/>
                    <a:pt x="f17" y="f13"/>
                    <a:pt x="f59" y="f11"/>
                  </a:cubicBezTo>
                  <a:cubicBezTo>
                    <a:pt x="f60" y="f9"/>
                    <a:pt x="f61" y="f6"/>
                    <a:pt x="f62" y="f6"/>
                  </a:cubicBezTo>
                  <a:cubicBezTo>
                    <a:pt x="f21" y="f6"/>
                    <a:pt x="f63" y="f9"/>
                    <a:pt x="f54" y="f11"/>
                  </a:cubicBezTo>
                  <a:lnTo>
                    <a:pt x="f64" y="f65"/>
                  </a:lnTo>
                  <a:cubicBezTo>
                    <a:pt x="f66" y="f67"/>
                    <a:pt x="f68" y="f69"/>
                    <a:pt x="f70" y="f69"/>
                  </a:cubicBezTo>
                  <a:cubicBezTo>
                    <a:pt x="f71" y="f69"/>
                    <a:pt x="f72" y="f67"/>
                    <a:pt x="f73" y="f65"/>
                  </a:cubicBezTo>
                  <a:lnTo>
                    <a:pt x="f74" y="f11"/>
                  </a:lnTo>
                  <a:cubicBezTo>
                    <a:pt x="f75" y="f9"/>
                    <a:pt x="f34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6"/>
                  </a:lnTo>
                  <a:lnTo>
                    <a:pt x="f76" y="f6"/>
                  </a:lnTo>
                  <a:cubicBezTo>
                    <a:pt x="f77" y="f6"/>
                    <a:pt x="f6" y="f78"/>
                    <a:pt x="f6" y="f69"/>
                  </a:cubicBezTo>
                  <a:cubicBezTo>
                    <a:pt x="f6" y="f79"/>
                    <a:pt x="f77" y="f80"/>
                    <a:pt x="f76" y="f80"/>
                  </a:cubicBezTo>
                  <a:lnTo>
                    <a:pt x="f2" y="f80"/>
                  </a:lnTo>
                  <a:lnTo>
                    <a:pt x="f2" y="f81"/>
                  </a:lnTo>
                  <a:lnTo>
                    <a:pt x="f76" y="f81"/>
                  </a:lnTo>
                  <a:cubicBezTo>
                    <a:pt x="f77" y="f81"/>
                    <a:pt x="f6" y="f82"/>
                    <a:pt x="f6" y="f42"/>
                  </a:cubicBezTo>
                  <a:cubicBezTo>
                    <a:pt x="f6" y="f83"/>
                    <a:pt x="f77" y="f73"/>
                    <a:pt x="f76" y="f73"/>
                  </a:cubicBezTo>
                  <a:lnTo>
                    <a:pt x="f2" y="f73"/>
                  </a:lnTo>
                  <a:lnTo>
                    <a:pt x="f2" y="f84"/>
                  </a:lnTo>
                  <a:lnTo>
                    <a:pt x="f85" y="f84"/>
                  </a:lnTo>
                  <a:lnTo>
                    <a:pt x="f8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10030;p74">
              <a:extLst>
                <a:ext uri="{FF2B5EF4-FFF2-40B4-BE49-F238E27FC236}">
                  <a16:creationId xmlns:a16="http://schemas.microsoft.com/office/drawing/2014/main" id="{6BAF9321-8BE2-8EB1-F0D2-5C9943C6CB20}"/>
                </a:ext>
              </a:extLst>
            </p:cNvPr>
            <p:cNvSpPr/>
            <p:nvPr/>
          </p:nvSpPr>
          <p:spPr>
            <a:xfrm>
              <a:off x="3983592" y="2777115"/>
              <a:ext cx="392753" cy="3810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11531"/>
                <a:gd name="f5" fmla="val 10618"/>
                <a:gd name="f6" fmla="val 1701"/>
                <a:gd name="f7" fmla="val 10870"/>
                <a:gd name="f8" fmla="val 11027"/>
                <a:gd name="f9" fmla="val 1890"/>
                <a:gd name="f10" fmla="val 2080"/>
                <a:gd name="f11" fmla="val 9546"/>
                <a:gd name="f12" fmla="val 9767"/>
                <a:gd name="f13" fmla="val 10807"/>
                <a:gd name="f14" fmla="val 9956"/>
                <a:gd name="f15" fmla="val 1828"/>
                <a:gd name="f16" fmla="val 1670"/>
                <a:gd name="f17" fmla="val 1859"/>
                <a:gd name="f18" fmla="val 1891"/>
                <a:gd name="f19" fmla="val 1198"/>
                <a:gd name="f20" fmla="val 536"/>
                <a:gd name="f21" fmla="val 1"/>
                <a:gd name="f22" fmla="val 567"/>
                <a:gd name="f23" fmla="val 1229"/>
                <a:gd name="f24" fmla="val 10334"/>
                <a:gd name="f25" fmla="val 10995"/>
                <a:gd name="f26" fmla="val 11405"/>
                <a:gd name="f27" fmla="val 12067"/>
                <a:gd name="f28" fmla="val 1260"/>
                <a:gd name="f29" fmla="val 12130"/>
                <a:gd name="f30" fmla="*/ f0 1 12666"/>
                <a:gd name="f31" fmla="*/ f1 1 11531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12666"/>
                <a:gd name="f38" fmla="*/ f35 1 11531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12666" h="1153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lnTo>
                    <a:pt x="f10" y="f14"/>
                  </a:lnTo>
                  <a:cubicBezTo>
                    <a:pt x="f15" y="f14"/>
                    <a:pt x="f16" y="f12"/>
                    <a:pt x="f16" y="f11"/>
                  </a:cubicBezTo>
                  <a:lnTo>
                    <a:pt x="f16" y="f10"/>
                  </a:lnTo>
                  <a:cubicBezTo>
                    <a:pt x="f16" y="f17"/>
                    <a:pt x="f18" y="f6"/>
                    <a:pt x="f10" y="f6"/>
                  </a:cubicBezTo>
                  <a:close/>
                  <a:moveTo>
                    <a:pt x="f19" y="f2"/>
                  </a:moveTo>
                  <a:cubicBezTo>
                    <a:pt x="f20" y="f2"/>
                    <a:pt x="f21" y="f22"/>
                    <a:pt x="f21" y="f23"/>
                  </a:cubicBezTo>
                  <a:lnTo>
                    <a:pt x="f21" y="f24"/>
                  </a:lnTo>
                  <a:cubicBezTo>
                    <a:pt x="f21" y="f25"/>
                    <a:pt x="f20" y="f4"/>
                    <a:pt x="f19" y="f4"/>
                  </a:cubicBezTo>
                  <a:lnTo>
                    <a:pt x="f26" y="f4"/>
                  </a:lnTo>
                  <a:cubicBezTo>
                    <a:pt x="f27" y="f4"/>
                    <a:pt x="f3" y="f25"/>
                    <a:pt x="f3" y="f24"/>
                  </a:cubicBezTo>
                  <a:lnTo>
                    <a:pt x="f3" y="f28"/>
                  </a:lnTo>
                  <a:cubicBezTo>
                    <a:pt x="f3" y="f22"/>
                    <a:pt x="f29" y="f2"/>
                    <a:pt x="f26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3" name="Google Shape;10074;p74">
            <a:extLst>
              <a:ext uri="{FF2B5EF4-FFF2-40B4-BE49-F238E27FC236}">
                <a16:creationId xmlns:a16="http://schemas.microsoft.com/office/drawing/2014/main" id="{218585FD-E3CB-DCF7-ADED-ED0CDE1B02B7}"/>
              </a:ext>
            </a:extLst>
          </p:cNvPr>
          <p:cNvGrpSpPr/>
          <p:nvPr/>
        </p:nvGrpSpPr>
        <p:grpSpPr>
          <a:xfrm>
            <a:off x="4578208" y="2751804"/>
            <a:ext cx="392762" cy="410263"/>
            <a:chOff x="4578208" y="2751804"/>
            <a:chExt cx="392762" cy="410263"/>
          </a:xfrm>
        </p:grpSpPr>
        <p:sp>
          <p:nvSpPr>
            <p:cNvPr id="24" name="Google Shape;10075;p74">
              <a:extLst>
                <a:ext uri="{FF2B5EF4-FFF2-40B4-BE49-F238E27FC236}">
                  <a16:creationId xmlns:a16="http://schemas.microsoft.com/office/drawing/2014/main" id="{314D41B7-A9DC-F583-A69E-05A6870ABB84}"/>
                </a:ext>
              </a:extLst>
            </p:cNvPr>
            <p:cNvSpPr/>
            <p:nvPr/>
          </p:nvSpPr>
          <p:spPr>
            <a:xfrm>
              <a:off x="4578208" y="2751804"/>
              <a:ext cx="385904" cy="4102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45"/>
                <a:gd name="f4" fmla="val 12414"/>
                <a:gd name="f5" fmla="val 7026"/>
                <a:gd name="f6" fmla="val 1670"/>
                <a:gd name="f7" fmla="val 7278"/>
                <a:gd name="f8" fmla="val 7467"/>
                <a:gd name="f9" fmla="val 1859"/>
                <a:gd name="f10" fmla="val 2111"/>
                <a:gd name="f11" fmla="val 2332"/>
                <a:gd name="f12" fmla="val 2490"/>
                <a:gd name="f13" fmla="val 2080"/>
                <a:gd name="f14" fmla="val 1828"/>
                <a:gd name="f15" fmla="val 1639"/>
                <a:gd name="f16" fmla="val 2300"/>
                <a:gd name="f17" fmla="val 4159"/>
                <a:gd name="f18" fmla="val 4348"/>
                <a:gd name="f19" fmla="val 4537"/>
                <a:gd name="f20" fmla="val 4789"/>
                <a:gd name="f21" fmla="val 4978"/>
                <a:gd name="f22" fmla="val 4317"/>
                <a:gd name="f23" fmla="val 6648"/>
                <a:gd name="f24" fmla="val 6837"/>
                <a:gd name="f25" fmla="val 7058"/>
                <a:gd name="f26" fmla="val 7310"/>
                <a:gd name="f27" fmla="val 6806"/>
                <a:gd name="f28" fmla="val 9106"/>
                <a:gd name="f29" fmla="val 9295"/>
                <a:gd name="f30" fmla="val 9515"/>
                <a:gd name="f31" fmla="val 9736"/>
                <a:gd name="f32" fmla="val 9893"/>
                <a:gd name="f33" fmla="val 9704"/>
                <a:gd name="f34" fmla="val 9263"/>
                <a:gd name="f35" fmla="val 11500"/>
                <a:gd name="f36" fmla="val 10775"/>
                <a:gd name="f37" fmla="val 11342"/>
                <a:gd name="f38" fmla="val 11248"/>
                <a:gd name="f39" fmla="val 10870"/>
                <a:gd name="f40" fmla="val 11594"/>
                <a:gd name="f41" fmla="val 10303"/>
                <a:gd name="f42" fmla="val 9767"/>
                <a:gd name="f43" fmla="val 9326"/>
                <a:gd name="f44" fmla="val 9137"/>
                <a:gd name="f45" fmla="val 1261"/>
                <a:gd name="f46" fmla="val 1"/>
                <a:gd name="f47" fmla="val 568"/>
                <a:gd name="f48" fmla="val 32"/>
                <a:gd name="f49" fmla="val 1229"/>
                <a:gd name="f50" fmla="val 10334"/>
                <a:gd name="f51" fmla="val 11468"/>
                <a:gd name="f52" fmla="val 946"/>
                <a:gd name="f53" fmla="val 10082"/>
                <a:gd name="f54" fmla="val 12224"/>
                <a:gd name="f55" fmla="val 12004"/>
                <a:gd name="f56" fmla="val 9074"/>
                <a:gd name="f57" fmla="val 8538"/>
                <a:gd name="f58" fmla="val 7877"/>
                <a:gd name="f59" fmla="*/ f0 1 12445"/>
                <a:gd name="f60" fmla="*/ f1 1 12414"/>
                <a:gd name="f61" fmla="val f2"/>
                <a:gd name="f62" fmla="val f3"/>
                <a:gd name="f63" fmla="val f4"/>
                <a:gd name="f64" fmla="+- f63 0 f61"/>
                <a:gd name="f65" fmla="+- f62 0 f61"/>
                <a:gd name="f66" fmla="*/ f65 1 12445"/>
                <a:gd name="f67" fmla="*/ f64 1 12414"/>
                <a:gd name="f68" fmla="*/ f61 1 f66"/>
                <a:gd name="f69" fmla="*/ f62 1 f66"/>
                <a:gd name="f70" fmla="*/ f61 1 f67"/>
                <a:gd name="f71" fmla="*/ f63 1 f67"/>
                <a:gd name="f72" fmla="*/ f68 f59 1"/>
                <a:gd name="f73" fmla="*/ f69 f59 1"/>
                <a:gd name="f74" fmla="*/ f71 f60 1"/>
                <a:gd name="f75" fmla="*/ f70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12445" h="1241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6"/>
                    <a:pt x="f15" y="f10"/>
                  </a:cubicBezTo>
                  <a:cubicBezTo>
                    <a:pt x="f15" y="f14"/>
                    <a:pt x="f14" y="f6"/>
                    <a:pt x="f13" y="f6"/>
                  </a:cubicBez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8" y="f20"/>
                    <a:pt x="f7" y="f21"/>
                    <a:pt x="f5" y="f21"/>
                  </a:cubicBezTo>
                  <a:lnTo>
                    <a:pt x="f13" y="f21"/>
                  </a:lnTo>
                  <a:cubicBezTo>
                    <a:pt x="f14" y="f21"/>
                    <a:pt x="f15" y="f20"/>
                    <a:pt x="f15" y="f19"/>
                  </a:cubicBezTo>
                  <a:cubicBezTo>
                    <a:pt x="f15" y="f22"/>
                    <a:pt x="f14" y="f17"/>
                    <a:pt x="f13" y="f17"/>
                  </a:cubicBezTo>
                  <a:close/>
                  <a:moveTo>
                    <a:pt x="f5" y="f23"/>
                  </a:moveTo>
                  <a:cubicBezTo>
                    <a:pt x="f7" y="f23"/>
                    <a:pt x="f8" y="f24"/>
                    <a:pt x="f8" y="f25"/>
                  </a:cubicBezTo>
                  <a:cubicBezTo>
                    <a:pt x="f8" y="f26"/>
                    <a:pt x="f7" y="f8"/>
                    <a:pt x="f5" y="f8"/>
                  </a:cubicBezTo>
                  <a:lnTo>
                    <a:pt x="f13" y="f8"/>
                  </a:lnTo>
                  <a:cubicBezTo>
                    <a:pt x="f14" y="f8"/>
                    <a:pt x="f15" y="f7"/>
                    <a:pt x="f15" y="f25"/>
                  </a:cubicBezTo>
                  <a:cubicBezTo>
                    <a:pt x="f15" y="f27"/>
                    <a:pt x="f14" y="f23"/>
                    <a:pt x="f13" y="f23"/>
                  </a:cubicBezTo>
                  <a:close/>
                  <a:moveTo>
                    <a:pt x="f5" y="f28"/>
                  </a:moveTo>
                  <a:cubicBezTo>
                    <a:pt x="f7" y="f28"/>
                    <a:pt x="f8" y="f29"/>
                    <a:pt x="f8" y="f30"/>
                  </a:cubicBezTo>
                  <a:cubicBezTo>
                    <a:pt x="f8" y="f31"/>
                    <a:pt x="f7" y="f32"/>
                    <a:pt x="f5" y="f32"/>
                  </a:cubicBezTo>
                  <a:lnTo>
                    <a:pt x="f13" y="f32"/>
                  </a:lnTo>
                  <a:cubicBezTo>
                    <a:pt x="f14" y="f32"/>
                    <a:pt x="f15" y="f33"/>
                    <a:pt x="f15" y="f30"/>
                  </a:cubicBezTo>
                  <a:cubicBezTo>
                    <a:pt x="f15" y="f34"/>
                    <a:pt x="f14" y="f28"/>
                    <a:pt x="f13" y="f28"/>
                  </a:cubicBezTo>
                  <a:close/>
                  <a:moveTo>
                    <a:pt x="f35" y="f36"/>
                  </a:move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38"/>
                    <a:pt x="f44" y="f36"/>
                  </a:cubicBezTo>
                  <a:close/>
                  <a:moveTo>
                    <a:pt x="f45" y="f46"/>
                  </a:moveTo>
                  <a:cubicBezTo>
                    <a:pt x="f47" y="f46"/>
                    <a:pt x="f48" y="f47"/>
                    <a:pt x="f48" y="f49"/>
                  </a:cubicBezTo>
                  <a:lnTo>
                    <a:pt x="f48" y="f50"/>
                  </a:lnTo>
                  <a:cubicBezTo>
                    <a:pt x="f2" y="f51"/>
                    <a:pt x="f52" y="f4"/>
                    <a:pt x="f13" y="f4"/>
                  </a:cubicBezTo>
                  <a:lnTo>
                    <a:pt x="f50" y="f4"/>
                  </a:lnTo>
                  <a:cubicBezTo>
                    <a:pt x="f35" y="f4"/>
                    <a:pt x="f3" y="f51"/>
                    <a:pt x="f3" y="f50"/>
                  </a:cubicBezTo>
                  <a:cubicBezTo>
                    <a:pt x="f3" y="f53"/>
                    <a:pt x="f54" y="f32"/>
                    <a:pt x="f55" y="f32"/>
                  </a:cubicBezTo>
                  <a:lnTo>
                    <a:pt x="f56" y="f32"/>
                  </a:lnTo>
                  <a:lnTo>
                    <a:pt x="f56" y="f49"/>
                  </a:lnTo>
                  <a:cubicBezTo>
                    <a:pt x="f56" y="f47"/>
                    <a:pt x="f57" y="f46"/>
                    <a:pt x="f58" y="f4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0076;p74">
              <a:extLst>
                <a:ext uri="{FF2B5EF4-FFF2-40B4-BE49-F238E27FC236}">
                  <a16:creationId xmlns:a16="http://schemas.microsoft.com/office/drawing/2014/main" id="{FDC70CBE-4390-88C7-D518-D76E3C391AF9}"/>
                </a:ext>
              </a:extLst>
            </p:cNvPr>
            <p:cNvSpPr/>
            <p:nvPr/>
          </p:nvSpPr>
          <p:spPr>
            <a:xfrm>
              <a:off x="4883984" y="2989191"/>
              <a:ext cx="85030" cy="729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207"/>
                <a:gd name="f5" fmla="val 1"/>
                <a:gd name="f6" fmla="val 32"/>
                <a:gd name="f7" fmla="val 1009"/>
                <a:gd name="f8" fmla="val 1986"/>
                <a:gd name="f9" fmla="val 1103"/>
                <a:gd name="f10" fmla="val 2080"/>
                <a:gd name="f11" fmla="val 1261"/>
                <a:gd name="f12" fmla="val 2206"/>
                <a:gd name="f13" fmla="val 1418"/>
                <a:gd name="f14" fmla="val 1576"/>
                <a:gd name="f15" fmla="val 1733"/>
                <a:gd name="f16" fmla="val 2143"/>
                <a:gd name="f17" fmla="val 1796"/>
                <a:gd name="f18" fmla="val 2741"/>
                <a:gd name="f19" fmla="*/ f0 1 2742"/>
                <a:gd name="f20" fmla="*/ f1 1 2207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742"/>
                <a:gd name="f27" fmla="*/ f24 1 2207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742" h="2207">
                  <a:moveTo>
                    <a:pt x="f2" y="f5"/>
                  </a:moveTo>
                  <a:lnTo>
                    <a:pt x="f2" y="f6"/>
                  </a:lnTo>
                  <a:lnTo>
                    <a:pt x="f7" y="f8"/>
                  </a:lnTo>
                  <a:cubicBezTo>
                    <a:pt x="f9" y="f10"/>
                    <a:pt x="f11" y="f12"/>
                    <a:pt x="f13" y="f12"/>
                  </a:cubicBezTo>
                  <a:cubicBezTo>
                    <a:pt x="f14" y="f12"/>
                    <a:pt x="f15" y="f16"/>
                    <a:pt x="f17" y="f8"/>
                  </a:cubicBezTo>
                  <a:lnTo>
                    <a:pt x="f18" y="f6"/>
                  </a:lnTo>
                  <a:lnTo>
                    <a:pt x="f18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0077;p74">
              <a:extLst>
                <a:ext uri="{FF2B5EF4-FFF2-40B4-BE49-F238E27FC236}">
                  <a16:creationId xmlns:a16="http://schemas.microsoft.com/office/drawing/2014/main" id="{43A251DF-E672-1145-E439-FF046159C979}"/>
                </a:ext>
              </a:extLst>
            </p:cNvPr>
            <p:cNvSpPr/>
            <p:nvPr/>
          </p:nvSpPr>
          <p:spPr>
            <a:xfrm>
              <a:off x="4885940" y="2752856"/>
              <a:ext cx="85030" cy="2092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6333"/>
                <a:gd name="f5" fmla="val 1796"/>
                <a:gd name="f6" fmla="val 819"/>
                <a:gd name="f7" fmla="val 1891"/>
                <a:gd name="f8" fmla="val 1922"/>
                <a:gd name="f9" fmla="val 882"/>
                <a:gd name="f10" fmla="val 945"/>
                <a:gd name="f11" fmla="val 1638"/>
                <a:gd name="f12" fmla="val 820"/>
                <a:gd name="f13" fmla="val 851"/>
                <a:gd name="f14" fmla="val 883"/>
                <a:gd name="f15" fmla="val 977"/>
                <a:gd name="f16" fmla="val 410"/>
                <a:gd name="f17" fmla="val 1"/>
                <a:gd name="f18" fmla="val 2741"/>
                <a:gd name="f19" fmla="val 2300"/>
                <a:gd name="f20" fmla="*/ f0 1 2742"/>
                <a:gd name="f21" fmla="*/ f1 1 6333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2742"/>
                <a:gd name="f28" fmla="*/ f25 1 6333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742" h="633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13"/>
                    <a:pt x="f14" y="f6"/>
                    <a:pt x="f15" y="f6"/>
                  </a:cubicBezTo>
                  <a:close/>
                  <a:moveTo>
                    <a:pt x="f15" y="f2"/>
                  </a:moveTo>
                  <a:cubicBezTo>
                    <a:pt x="f16" y="f2"/>
                    <a:pt x="f17" y="f16"/>
                    <a:pt x="f17" y="f10"/>
                  </a:cubicBezTo>
                  <a:lnTo>
                    <a:pt x="f17" y="f4"/>
                  </a:lnTo>
                  <a:lnTo>
                    <a:pt x="f18" y="f4"/>
                  </a:lnTo>
                  <a:lnTo>
                    <a:pt x="f18" y="f10"/>
                  </a:lnTo>
                  <a:cubicBezTo>
                    <a:pt x="f18" y="f16"/>
                    <a:pt x="f1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7" name="Google Shape;10084;p74">
            <a:extLst>
              <a:ext uri="{FF2B5EF4-FFF2-40B4-BE49-F238E27FC236}">
                <a16:creationId xmlns:a16="http://schemas.microsoft.com/office/drawing/2014/main" id="{DA9DF312-AB66-3B24-4D3A-C8BC92BFA638}"/>
              </a:ext>
            </a:extLst>
          </p:cNvPr>
          <p:cNvGrpSpPr/>
          <p:nvPr/>
        </p:nvGrpSpPr>
        <p:grpSpPr>
          <a:xfrm>
            <a:off x="7130125" y="2760820"/>
            <a:ext cx="359660" cy="371036"/>
            <a:chOff x="7130125" y="2760820"/>
            <a:chExt cx="359660" cy="371036"/>
          </a:xfrm>
        </p:grpSpPr>
        <p:sp>
          <p:nvSpPr>
            <p:cNvPr id="28" name="Google Shape;10085;p74">
              <a:extLst>
                <a:ext uri="{FF2B5EF4-FFF2-40B4-BE49-F238E27FC236}">
                  <a16:creationId xmlns:a16="http://schemas.microsoft.com/office/drawing/2014/main" id="{9840AF8B-FCE7-C333-FFA3-42B5A829A9ED}"/>
                </a:ext>
              </a:extLst>
            </p:cNvPr>
            <p:cNvSpPr/>
            <p:nvPr/>
          </p:nvSpPr>
          <p:spPr>
            <a:xfrm>
              <a:off x="7203835" y="3021095"/>
              <a:ext cx="89720" cy="359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83"/>
                <a:gd name="f4" fmla="val 1198"/>
                <a:gd name="f5" fmla="val 1607"/>
                <a:gd name="f6" fmla="val 820"/>
                <a:gd name="f7" fmla="val 190"/>
                <a:gd name="f8" fmla="val 504"/>
                <a:gd name="f9" fmla="val 1"/>
                <a:gd name="f10" fmla="val 1197"/>
                <a:gd name="f11" fmla="val 3025"/>
                <a:gd name="f12" fmla="val 536"/>
                <a:gd name="f13" fmla="val 2363"/>
                <a:gd name="f14" fmla="*/ f0 1 3183"/>
                <a:gd name="f15" fmla="*/ f1 1 1198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3183"/>
                <a:gd name="f22" fmla="*/ f19 1 1198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3183" h="1198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3" y="f10"/>
                  </a:lnTo>
                  <a:cubicBezTo>
                    <a:pt x="f11" y="f12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10086;p74">
              <a:extLst>
                <a:ext uri="{FF2B5EF4-FFF2-40B4-BE49-F238E27FC236}">
                  <a16:creationId xmlns:a16="http://schemas.microsoft.com/office/drawing/2014/main" id="{FB0DFAB4-AADF-2E5C-CD70-01D2414E6EA0}"/>
                </a:ext>
              </a:extLst>
            </p:cNvPr>
            <p:cNvSpPr/>
            <p:nvPr/>
          </p:nvSpPr>
          <p:spPr>
            <a:xfrm>
              <a:off x="7223366" y="2947522"/>
              <a:ext cx="48874" cy="491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3"/>
                <a:gd name="f4" fmla="val 1636"/>
                <a:gd name="f5" fmla="val 858"/>
                <a:gd name="f6" fmla="val 784"/>
                <a:gd name="f7" fmla="val 707"/>
                <a:gd name="f8" fmla="val 8"/>
                <a:gd name="f9" fmla="val 631"/>
                <a:gd name="f10" fmla="val 23"/>
                <a:gd name="f11" fmla="val 347"/>
                <a:gd name="f12" fmla="val 118"/>
                <a:gd name="f13" fmla="val 127"/>
                <a:gd name="f14" fmla="val 307"/>
                <a:gd name="f15" fmla="val 95"/>
                <a:gd name="f16" fmla="val 590"/>
                <a:gd name="f17" fmla="val 1"/>
                <a:gd name="f18" fmla="val 906"/>
                <a:gd name="f19" fmla="val 1189"/>
                <a:gd name="f20" fmla="val 284"/>
                <a:gd name="f21" fmla="val 1410"/>
                <a:gd name="f22" fmla="val 446"/>
                <a:gd name="f23" fmla="val 1548"/>
                <a:gd name="f24" fmla="val 658"/>
                <a:gd name="f25" fmla="val 871"/>
                <a:gd name="f26" fmla="val 949"/>
                <a:gd name="f27" fmla="val 1027"/>
                <a:gd name="f28" fmla="val 1624"/>
                <a:gd name="f29" fmla="val 1103"/>
                <a:gd name="f30" fmla="val 1599"/>
                <a:gd name="f31" fmla="val 1387"/>
                <a:gd name="f32" fmla="val 1536"/>
                <a:gd name="f33" fmla="val 1607"/>
                <a:gd name="f34" fmla="val 1347"/>
                <a:gd name="f35" fmla="val 1670"/>
                <a:gd name="f36" fmla="val 1063"/>
                <a:gd name="f37" fmla="val 748"/>
                <a:gd name="f38" fmla="val 464"/>
                <a:gd name="f39" fmla="val 1450"/>
                <a:gd name="f40" fmla="val 244"/>
                <a:gd name="f41" fmla="val 1307"/>
                <a:gd name="f42" fmla="val 77"/>
                <a:gd name="f43" fmla="val 1091"/>
                <a:gd name="f44" fmla="*/ f0 1 1733"/>
                <a:gd name="f45" fmla="*/ f1 1 1636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1733"/>
                <a:gd name="f52" fmla="*/ f49 1 1636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1733" h="163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" y="f37"/>
                    <a:pt x="f35" y="f38"/>
                    <a:pt x="f39" y="f40"/>
                  </a:cubicBezTo>
                  <a:cubicBezTo>
                    <a:pt x="f41" y="f42"/>
                    <a:pt x="f43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10087;p74">
              <a:extLst>
                <a:ext uri="{FF2B5EF4-FFF2-40B4-BE49-F238E27FC236}">
                  <a16:creationId xmlns:a16="http://schemas.microsoft.com/office/drawing/2014/main" id="{A43BCE06-F2CF-564B-7892-D5ADD8A680DA}"/>
                </a:ext>
              </a:extLst>
            </p:cNvPr>
            <p:cNvSpPr/>
            <p:nvPr/>
          </p:nvSpPr>
          <p:spPr>
            <a:xfrm>
              <a:off x="7130125" y="2760820"/>
              <a:ext cx="359660" cy="3710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59"/>
                <a:gd name="f4" fmla="val 12351"/>
                <a:gd name="f5" fmla="val 6428"/>
                <a:gd name="f6" fmla="val 820"/>
                <a:gd name="f7" fmla="val 6900"/>
                <a:gd name="f8" fmla="val 7247"/>
                <a:gd name="f9" fmla="val 1166"/>
                <a:gd name="f10" fmla="val 1639"/>
                <a:gd name="f11" fmla="val 4128"/>
                <a:gd name="f12" fmla="val 5609"/>
                <a:gd name="f13" fmla="val 5955"/>
                <a:gd name="f14" fmla="val 10681"/>
                <a:gd name="f15" fmla="val 6616"/>
                <a:gd name="f16" fmla="val 10901"/>
                <a:gd name="f17" fmla="val 11059"/>
                <a:gd name="f18" fmla="val 6805"/>
                <a:gd name="f19" fmla="val 6994"/>
                <a:gd name="f20" fmla="val 11122"/>
                <a:gd name="f21" fmla="val 7436"/>
                <a:gd name="f22" fmla="val 8192"/>
                <a:gd name="f23" fmla="val 7971"/>
                <a:gd name="f24" fmla="val 7751"/>
                <a:gd name="f25" fmla="val 6742"/>
                <a:gd name="f26" fmla="val 8255"/>
                <a:gd name="f27" fmla="val 8444"/>
                <a:gd name="f28" fmla="val 8696"/>
                <a:gd name="f29" fmla="val 8885"/>
                <a:gd name="f30" fmla="val 9074"/>
                <a:gd name="f31" fmla="val 4233"/>
                <a:gd name="f32" fmla="val 5360"/>
                <a:gd name="f33" fmla="val 4671"/>
                <a:gd name="f34" fmla="val 5082"/>
                <a:gd name="f35" fmla="val 5531"/>
                <a:gd name="f36" fmla="val 5388"/>
                <a:gd name="f37" fmla="val 5860"/>
                <a:gd name="f38" fmla="val 5829"/>
                <a:gd name="f39" fmla="val 6301"/>
                <a:gd name="f40" fmla="val 5987"/>
                <a:gd name="f41" fmla="val 6868"/>
                <a:gd name="f42" fmla="val 7467"/>
                <a:gd name="f43" fmla="val 5766"/>
                <a:gd name="f44" fmla="val 5640"/>
                <a:gd name="f45" fmla="val 5451"/>
                <a:gd name="f46" fmla="val 6176"/>
                <a:gd name="f47" fmla="val 8601"/>
                <a:gd name="f48" fmla="val 6711"/>
                <a:gd name="f49" fmla="val 9389"/>
                <a:gd name="f50" fmla="val 10334"/>
                <a:gd name="f51" fmla="val 10555"/>
                <a:gd name="f52" fmla="val 6491"/>
                <a:gd name="f53" fmla="val 10744"/>
                <a:gd name="f54" fmla="val 6270"/>
                <a:gd name="f55" fmla="val 2143"/>
                <a:gd name="f56" fmla="val 1891"/>
                <a:gd name="f57" fmla="val 1733"/>
                <a:gd name="f58" fmla="val 10303"/>
                <a:gd name="f59" fmla="val 9357"/>
                <a:gd name="f60" fmla="val 2238"/>
                <a:gd name="f61" fmla="val 8570"/>
                <a:gd name="f62" fmla="val 3025"/>
                <a:gd name="f63" fmla="val 8129"/>
                <a:gd name="f64" fmla="val 2647"/>
                <a:gd name="f65" fmla="val 7688"/>
                <a:gd name="f66" fmla="val 2490"/>
                <a:gd name="f67" fmla="val 7121"/>
                <a:gd name="f68" fmla="val 6553"/>
                <a:gd name="f69" fmla="val 2805"/>
                <a:gd name="f70" fmla="val 6018"/>
                <a:gd name="f71" fmla="val 3246"/>
                <a:gd name="f72" fmla="val 5577"/>
                <a:gd name="f73" fmla="val 3781"/>
                <a:gd name="f74" fmla="val 5419"/>
                <a:gd name="f75" fmla="val 3933"/>
                <a:gd name="f76" fmla="val 5379"/>
                <a:gd name="f77" fmla="val 4084"/>
                <a:gd name="f78" fmla="val 9893"/>
                <a:gd name="f79" fmla="val 10113"/>
                <a:gd name="f80" fmla="val 10050"/>
                <a:gd name="f81" fmla="val 6396"/>
                <a:gd name="f82" fmla="val 5483"/>
                <a:gd name="f83" fmla="val 4726"/>
                <a:gd name="f84" fmla="val 725"/>
                <a:gd name="f85" fmla="val 2458"/>
                <a:gd name="f86" fmla="val 1261"/>
                <a:gd name="f87" fmla="val 599"/>
                <a:gd name="f88" fmla="val 1"/>
                <a:gd name="f89" fmla="val 3686"/>
                <a:gd name="f90" fmla="val 11815"/>
                <a:gd name="f91" fmla="val 568"/>
                <a:gd name="f92" fmla="val 12350"/>
                <a:gd name="f93" fmla="val 11468"/>
                <a:gd name="f94" fmla="val 12130"/>
                <a:gd name="f95" fmla="val 12697"/>
                <a:gd name="f96" fmla="val 12760"/>
                <a:gd name="f97" fmla="val 12162"/>
                <a:gd name="f98" fmla="val 11500"/>
                <a:gd name="f99" fmla="val 8034"/>
                <a:gd name="f100" fmla="val 7278"/>
                <a:gd name="f101" fmla="*/ f0 1 12759"/>
                <a:gd name="f102" fmla="*/ f1 1 12351"/>
                <a:gd name="f103" fmla="val f2"/>
                <a:gd name="f104" fmla="val f3"/>
                <a:gd name="f105" fmla="val f4"/>
                <a:gd name="f106" fmla="+- f105 0 f103"/>
                <a:gd name="f107" fmla="+- f104 0 f103"/>
                <a:gd name="f108" fmla="*/ f107 1 12759"/>
                <a:gd name="f109" fmla="*/ f106 1 12351"/>
                <a:gd name="f110" fmla="*/ f103 1 f108"/>
                <a:gd name="f111" fmla="*/ f104 1 f108"/>
                <a:gd name="f112" fmla="*/ f103 1 f109"/>
                <a:gd name="f113" fmla="*/ f105 1 f109"/>
                <a:gd name="f114" fmla="*/ f110 f101 1"/>
                <a:gd name="f115" fmla="*/ f111 f101 1"/>
                <a:gd name="f116" fmla="*/ f113 f102 1"/>
                <a:gd name="f117" fmla="*/ f112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4" t="f117" r="f115" b="f116"/>
              <a:pathLst>
                <a:path w="12759" h="1235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  <a:moveTo>
                    <a:pt x="f14" y="f15"/>
                  </a:moveTo>
                  <a:cubicBezTo>
                    <a:pt x="f16" y="f15"/>
                    <a:pt x="f17" y="f18"/>
                    <a:pt x="f17" y="f19"/>
                  </a:cubicBezTo>
                  <a:cubicBezTo>
                    <a:pt x="f20" y="f8"/>
                    <a:pt x="f16" y="f21"/>
                    <a:pt x="f14" y="f21"/>
                  </a:cubicBezTo>
                  <a:lnTo>
                    <a:pt x="f22" y="f21"/>
                  </a:lnTo>
                  <a:cubicBezTo>
                    <a:pt x="f23" y="f21"/>
                    <a:pt x="f24" y="f8"/>
                    <a:pt x="f24" y="f19"/>
                  </a:cubicBezTo>
                  <a:cubicBezTo>
                    <a:pt x="f24" y="f25"/>
                    <a:pt x="f23" y="f15"/>
                    <a:pt x="f22" y="f15"/>
                  </a:cubicBezTo>
                  <a:close/>
                  <a:moveTo>
                    <a:pt x="f14" y="f26"/>
                  </a:moveTo>
                  <a:cubicBezTo>
                    <a:pt x="f16" y="f26"/>
                    <a:pt x="f17" y="f27"/>
                    <a:pt x="f17" y="f28"/>
                  </a:cubicBezTo>
                  <a:cubicBezTo>
                    <a:pt x="f20" y="f29"/>
                    <a:pt x="f16" y="f30"/>
                    <a:pt x="f14" y="f30"/>
                  </a:cubicBezTo>
                  <a:lnTo>
                    <a:pt x="f22" y="f30"/>
                  </a:lnTo>
                  <a:cubicBezTo>
                    <a:pt x="f23" y="f30"/>
                    <a:pt x="f24" y="f29"/>
                    <a:pt x="f24" y="f28"/>
                  </a:cubicBezTo>
                  <a:cubicBezTo>
                    <a:pt x="f24" y="f27"/>
                    <a:pt x="f23" y="f26"/>
                    <a:pt x="f22" y="f26"/>
                  </a:cubicBezTo>
                  <a:close/>
                  <a:moveTo>
                    <a:pt x="f31" y="f32"/>
                  </a:moveTo>
                  <a:cubicBezTo>
                    <a:pt x="f33" y="f32"/>
                    <a:pt x="f34" y="f35"/>
                    <a:pt x="f36" y="f37"/>
                  </a:cubicBezTo>
                  <a:cubicBezTo>
                    <a:pt x="f38" y="f39"/>
                    <a:pt x="f40" y="f41"/>
                    <a:pt x="f38" y="f42"/>
                  </a:cubicBezTo>
                  <a:cubicBezTo>
                    <a:pt x="f43" y="f24"/>
                    <a:pt x="f44" y="f23"/>
                    <a:pt x="f45" y="f22"/>
                  </a:cubicBezTo>
                  <a:cubicBezTo>
                    <a:pt x="f46" y="f47"/>
                    <a:pt x="f48" y="f49"/>
                    <a:pt x="f48" y="f50"/>
                  </a:cubicBezTo>
                  <a:cubicBezTo>
                    <a:pt x="f48" y="f51"/>
                    <a:pt x="f52" y="f53"/>
                    <a:pt x="f54" y="f53"/>
                  </a:cubicBezTo>
                  <a:lnTo>
                    <a:pt x="f55" y="f53"/>
                  </a:lnTo>
                  <a:cubicBezTo>
                    <a:pt x="f56" y="f53"/>
                    <a:pt x="f57" y="f51"/>
                    <a:pt x="f57" y="f58"/>
                  </a:cubicBezTo>
                  <a:cubicBezTo>
                    <a:pt x="f57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4" y="f6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32"/>
                    <a:pt x="f31" y="f32"/>
                  </a:cubicBezTo>
                  <a:close/>
                  <a:moveTo>
                    <a:pt x="f14" y="f78"/>
                  </a:moveTo>
                  <a:cubicBezTo>
                    <a:pt x="f16" y="f78"/>
                    <a:pt x="f17" y="f79"/>
                    <a:pt x="f17" y="f58"/>
                  </a:cubicBezTo>
                  <a:cubicBezTo>
                    <a:pt x="f20" y="f51"/>
                    <a:pt x="f16" y="f53"/>
                    <a:pt x="f14" y="f53"/>
                  </a:cubicBezTo>
                  <a:lnTo>
                    <a:pt x="f22" y="f53"/>
                  </a:lnTo>
                  <a:cubicBezTo>
                    <a:pt x="f23" y="f53"/>
                    <a:pt x="f24" y="f51"/>
                    <a:pt x="f24" y="f58"/>
                  </a:cubicBezTo>
                  <a:cubicBezTo>
                    <a:pt x="f24" y="f80"/>
                    <a:pt x="f23" y="f78"/>
                    <a:pt x="f22" y="f78"/>
                  </a:cubicBezTo>
                  <a:close/>
                  <a:moveTo>
                    <a:pt x="f81" y="f2"/>
                  </a:moveTo>
                  <a:cubicBezTo>
                    <a:pt x="f82" y="f2"/>
                    <a:pt x="f83" y="f84"/>
                    <a:pt x="f83" y="f10"/>
                  </a:cubicBezTo>
                  <a:lnTo>
                    <a:pt x="f83" y="f85"/>
                  </a:lnTo>
                  <a:lnTo>
                    <a:pt x="f86" y="f85"/>
                  </a:lnTo>
                  <a:cubicBezTo>
                    <a:pt x="f87" y="f85"/>
                    <a:pt x="f88" y="f62"/>
                    <a:pt x="f88" y="f89"/>
                  </a:cubicBezTo>
                  <a:lnTo>
                    <a:pt x="f88" y="f20"/>
                  </a:lnTo>
                  <a:cubicBezTo>
                    <a:pt x="f88" y="f90"/>
                    <a:pt x="f91" y="f92"/>
                    <a:pt x="f86" y="f92"/>
                  </a:cubicBezTo>
                  <a:lnTo>
                    <a:pt x="f93" y="f92"/>
                  </a:lnTo>
                  <a:cubicBezTo>
                    <a:pt x="f94" y="f92"/>
                    <a:pt x="f95" y="f90"/>
                    <a:pt x="f95" y="f20"/>
                  </a:cubicBezTo>
                  <a:lnTo>
                    <a:pt x="f95" y="f89"/>
                  </a:lnTo>
                  <a:cubicBezTo>
                    <a:pt x="f96" y="f62"/>
                    <a:pt x="f97" y="f85"/>
                    <a:pt x="f98" y="f85"/>
                  </a:cubicBezTo>
                  <a:lnTo>
                    <a:pt x="f99" y="f85"/>
                  </a:lnTo>
                  <a:lnTo>
                    <a:pt x="f99" y="f10"/>
                  </a:lnTo>
                  <a:cubicBezTo>
                    <a:pt x="f99" y="f84"/>
                    <a:pt x="f100" y="f2"/>
                    <a:pt x="f8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0088;p74">
              <a:extLst>
                <a:ext uri="{FF2B5EF4-FFF2-40B4-BE49-F238E27FC236}">
                  <a16:creationId xmlns:a16="http://schemas.microsoft.com/office/drawing/2014/main" id="{B225C4D7-0924-FC84-CD80-D14ABB11F584}"/>
                </a:ext>
              </a:extLst>
            </p:cNvPr>
            <p:cNvSpPr/>
            <p:nvPr/>
          </p:nvSpPr>
          <p:spPr>
            <a:xfrm>
              <a:off x="7303303" y="2801520"/>
              <a:ext cx="15983" cy="170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7"/>
                <a:gd name="f4" fmla="val 568"/>
                <a:gd name="f5" fmla="val 284"/>
                <a:gd name="f6" fmla="val 126"/>
                <a:gd name="f7" fmla="val 441"/>
                <a:gd name="f8" fmla="*/ f0 1 567"/>
                <a:gd name="f9" fmla="*/ f1 1 568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567"/>
                <a:gd name="f16" fmla="*/ f13 1 568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567" h="568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3"/>
                    <a:pt x="f5" y="f3"/>
                  </a:cubicBezTo>
                  <a:cubicBezTo>
                    <a:pt x="f7" y="f3"/>
                    <a:pt x="f3" y="f7"/>
                    <a:pt x="f3" y="f5"/>
                  </a:cubicBezTo>
                  <a:cubicBezTo>
                    <a:pt x="f3" y="f6"/>
                    <a:pt x="f7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2" name="Google Shape;10089;p74">
            <a:extLst>
              <a:ext uri="{FF2B5EF4-FFF2-40B4-BE49-F238E27FC236}">
                <a16:creationId xmlns:a16="http://schemas.microsoft.com/office/drawing/2014/main" id="{8A8970ED-5BDA-5A80-2B43-F59614BF158D}"/>
              </a:ext>
            </a:extLst>
          </p:cNvPr>
          <p:cNvGrpSpPr/>
          <p:nvPr/>
        </p:nvGrpSpPr>
        <p:grpSpPr>
          <a:xfrm>
            <a:off x="6403515" y="1179621"/>
            <a:ext cx="515511" cy="543501"/>
            <a:chOff x="6403515" y="1179621"/>
            <a:chExt cx="515511" cy="543501"/>
          </a:xfrm>
        </p:grpSpPr>
        <p:sp>
          <p:nvSpPr>
            <p:cNvPr id="33" name="Google Shape;10090;p74">
              <a:extLst>
                <a:ext uri="{FF2B5EF4-FFF2-40B4-BE49-F238E27FC236}">
                  <a16:creationId xmlns:a16="http://schemas.microsoft.com/office/drawing/2014/main" id="{614E0ACC-BB4B-69CE-3C9F-32F2CA9978C7}"/>
                </a:ext>
              </a:extLst>
            </p:cNvPr>
            <p:cNvSpPr/>
            <p:nvPr/>
          </p:nvSpPr>
          <p:spPr>
            <a:xfrm>
              <a:off x="6523448" y="1179621"/>
              <a:ext cx="275636" cy="3436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06"/>
                <a:gd name="f4" fmla="val 7961"/>
                <a:gd name="f5" fmla="val 4506"/>
                <a:gd name="f6" fmla="val 3266"/>
                <a:gd name="f7" fmla="val 4569"/>
                <a:gd name="f8" fmla="val 4601"/>
                <a:gd name="f9" fmla="val 3298"/>
                <a:gd name="f10" fmla="val 4632"/>
                <a:gd name="f11" fmla="val 5577"/>
                <a:gd name="f12" fmla="val 4621"/>
                <a:gd name="f13" fmla="val 5420"/>
                <a:gd name="f14" fmla="val 5881"/>
                <a:gd name="f15" fmla="val 4664"/>
                <a:gd name="f16" fmla="val 7110"/>
                <a:gd name="f17" fmla="val 3403"/>
                <a:gd name="f18" fmla="val 2206"/>
                <a:gd name="f19" fmla="val 1419"/>
                <a:gd name="f20" fmla="val 5944"/>
                <a:gd name="f21" fmla="val 1261"/>
                <a:gd name="f22" fmla="val 2238"/>
                <a:gd name="f23" fmla="val 2269"/>
                <a:gd name="f24" fmla="val 2301"/>
                <a:gd name="f25" fmla="val 4055"/>
                <a:gd name="f26" fmla="val 1"/>
                <a:gd name="f27" fmla="val 3400"/>
                <a:gd name="f28" fmla="val 2703"/>
                <a:gd name="f29" fmla="val 167"/>
                <a:gd name="f30" fmla="val 2049"/>
                <a:gd name="f31" fmla="val 494"/>
                <a:gd name="f32" fmla="val 1957"/>
                <a:gd name="f33" fmla="val 483"/>
                <a:gd name="f34" fmla="val 1867"/>
                <a:gd name="f35" fmla="val 478"/>
                <a:gd name="f36" fmla="val 1779"/>
                <a:gd name="f37" fmla="val 1354"/>
                <a:gd name="f38" fmla="val 976"/>
                <a:gd name="f39" fmla="val 600"/>
                <a:gd name="f40" fmla="val 662"/>
                <a:gd name="f41" fmla="val 809"/>
                <a:gd name="f42" fmla="val 347"/>
                <a:gd name="f43" fmla="val 1061"/>
                <a:gd name="f44" fmla="val 1534"/>
                <a:gd name="f45" fmla="val 2384"/>
                <a:gd name="f46" fmla="val 2857"/>
                <a:gd name="f47" fmla="val 95"/>
                <a:gd name="f48" fmla="val 3613"/>
                <a:gd name="f49" fmla="val 473"/>
                <a:gd name="f50" fmla="val 4810"/>
                <a:gd name="f51" fmla="val 536"/>
                <a:gd name="f52" fmla="val 6070"/>
                <a:gd name="f53" fmla="val 1482"/>
                <a:gd name="f54" fmla="val 7078"/>
                <a:gd name="f55" fmla="val 7646"/>
                <a:gd name="f56" fmla="val 2710"/>
                <a:gd name="f57" fmla="val 5136"/>
                <a:gd name="f58" fmla="val 6207"/>
                <a:gd name="f59" fmla="val 6417"/>
                <a:gd name="f60" fmla="val 6396"/>
                <a:gd name="f61" fmla="val 6554"/>
                <a:gd name="f62" fmla="val 4085"/>
                <a:gd name="f63" fmla="val 6774"/>
                <a:gd name="f64" fmla="val 3046"/>
                <a:gd name="f65" fmla="val 2447"/>
                <a:gd name="f66" fmla="val 1565"/>
                <a:gd name="f67" fmla="val 6459"/>
                <a:gd name="f68" fmla="val 872"/>
                <a:gd name="f69" fmla="val 5703"/>
                <a:gd name="f70" fmla="val 431"/>
                <a:gd name="f71" fmla="val 5234"/>
                <a:gd name="f72" fmla="val 143"/>
                <a:gd name="f73" fmla="val 4662"/>
                <a:gd name="f74" fmla="*/ f0 1 6806"/>
                <a:gd name="f75" fmla="*/ f1 1 7961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6806"/>
                <a:gd name="f82" fmla="*/ f79 1 7961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6806" h="7961">
                  <a:moveTo>
                    <a:pt x="f5" y="f6"/>
                  </a:moveTo>
                  <a:cubicBezTo>
                    <a:pt x="f7" y="f6"/>
                    <a:pt x="f8" y="f9"/>
                    <a:pt x="f10" y="f9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20"/>
                    <a:pt x="f21" y="f12"/>
                  </a:cubicBezTo>
                  <a:lnTo>
                    <a:pt x="f18" y="f9"/>
                  </a:lnTo>
                  <a:cubicBezTo>
                    <a:pt x="f22" y="f6"/>
                    <a:pt x="f23" y="f6"/>
                    <a:pt x="f24" y="f6"/>
                  </a:cubicBezTo>
                  <a:close/>
                  <a:moveTo>
                    <a:pt x="f25" y="f26"/>
                  </a:moveTo>
                  <a:cubicBezTo>
                    <a:pt x="f27" y="f26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9"/>
                    <a:pt x="f40" y="f41"/>
                  </a:cubicBezTo>
                  <a:cubicBezTo>
                    <a:pt x="f42" y="f43"/>
                    <a:pt x="f26" y="f44"/>
                    <a:pt x="f26" y="f45"/>
                  </a:cubicBezTo>
                  <a:cubicBezTo>
                    <a:pt x="f26" y="f46"/>
                    <a:pt x="f47" y="f48"/>
                    <a:pt x="f42" y="f12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30" y="f55"/>
                    <a:pt x="f56" y="f4"/>
                    <a:pt x="f17" y="f4"/>
                  </a:cubicBezTo>
                  <a:cubicBezTo>
                    <a:pt x="f57" y="f4"/>
                    <a:pt x="f58" y="f59"/>
                    <a:pt x="f60" y="f12"/>
                  </a:cubicBezTo>
                  <a:cubicBezTo>
                    <a:pt x="f61" y="f62"/>
                    <a:pt x="f63" y="f64"/>
                    <a:pt x="f3" y="f65"/>
                  </a:cubicBezTo>
                  <a:cubicBezTo>
                    <a:pt x="f3" y="f66"/>
                    <a:pt x="f67" y="f68"/>
                    <a:pt x="f69" y="f70"/>
                  </a:cubicBezTo>
                  <a:cubicBezTo>
                    <a:pt x="f71" y="f72"/>
                    <a:pt x="f73" y="f26"/>
                    <a:pt x="f25" y="f2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10091;p74">
              <a:extLst>
                <a:ext uri="{FF2B5EF4-FFF2-40B4-BE49-F238E27FC236}">
                  <a16:creationId xmlns:a16="http://schemas.microsoft.com/office/drawing/2014/main" id="{49B98B46-83DB-F095-28B4-9A741099E8F8}"/>
                </a:ext>
              </a:extLst>
            </p:cNvPr>
            <p:cNvSpPr/>
            <p:nvPr/>
          </p:nvSpPr>
          <p:spPr>
            <a:xfrm>
              <a:off x="6403515" y="1519440"/>
              <a:ext cx="515511" cy="2036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29"/>
                <a:gd name="f4" fmla="val 4719"/>
                <a:gd name="f5" fmla="val 4474"/>
                <a:gd name="f6" fmla="val 1001"/>
                <a:gd name="f7" fmla="val 5797"/>
                <a:gd name="f8" fmla="val 2293"/>
                <a:gd name="f9" fmla="val 5199"/>
                <a:gd name="f10" fmla="val 2891"/>
                <a:gd name="f11" fmla="val 4002"/>
                <a:gd name="f12" fmla="val 1159"/>
                <a:gd name="f13" fmla="val 4159"/>
                <a:gd name="f14" fmla="val 1096"/>
                <a:gd name="f15" fmla="val 4380"/>
                <a:gd name="f16" fmla="val 1064"/>
                <a:gd name="f17" fmla="val 8318"/>
                <a:gd name="f18" fmla="val 8475"/>
                <a:gd name="f19" fmla="val 8633"/>
                <a:gd name="f20" fmla="val 8790"/>
                <a:gd name="f21" fmla="val 1190"/>
                <a:gd name="f22" fmla="val 7593"/>
                <a:gd name="f23" fmla="val 6995"/>
                <a:gd name="f24" fmla="val 10681"/>
                <a:gd name="f25" fmla="val 3112"/>
                <a:gd name="f26" fmla="val 10901"/>
                <a:gd name="f27" fmla="val 11059"/>
                <a:gd name="f28" fmla="val 3301"/>
                <a:gd name="f29" fmla="val 3553"/>
                <a:gd name="f30" fmla="val 3742"/>
                <a:gd name="f31" fmla="val 10870"/>
                <a:gd name="f32" fmla="val 3931"/>
                <a:gd name="f33" fmla="val 9578"/>
                <a:gd name="f34" fmla="val 9326"/>
                <a:gd name="f35" fmla="val 9137"/>
                <a:gd name="f36" fmla="val 4458"/>
                <a:gd name="f37" fmla="val 1"/>
                <a:gd name="f38" fmla="val 4348"/>
                <a:gd name="f39" fmla="val 4238"/>
                <a:gd name="f40" fmla="val 40"/>
                <a:gd name="f41" fmla="val 119"/>
                <a:gd name="f42" fmla="val 4065"/>
                <a:gd name="f43" fmla="val 245"/>
                <a:gd name="f44" fmla="val 3939"/>
                <a:gd name="f45" fmla="val 308"/>
                <a:gd name="f46" fmla="val 3781"/>
                <a:gd name="f47" fmla="val 2395"/>
                <a:gd name="f48" fmla="val 914"/>
                <a:gd name="f49" fmla="val 1442"/>
                <a:gd name="f50" fmla="val 2639"/>
                <a:gd name="f51" fmla="val 4341"/>
                <a:gd name="f52" fmla="val 4561"/>
                <a:gd name="f53" fmla="val 189"/>
                <a:gd name="f54" fmla="val 441"/>
                <a:gd name="f55" fmla="val 12287"/>
                <a:gd name="f56" fmla="val 12508"/>
                <a:gd name="f57" fmla="val 12665"/>
                <a:gd name="f58" fmla="val 4530"/>
                <a:gd name="f59" fmla="val 12728"/>
                <a:gd name="f60" fmla="val 1474"/>
                <a:gd name="f61" fmla="val 11783"/>
                <a:gd name="f62" fmla="val 371"/>
                <a:gd name="f63" fmla="val 10303"/>
                <a:gd name="f64" fmla="val 8948"/>
                <a:gd name="f65" fmla="val 8727"/>
                <a:gd name="f66" fmla="val 8664"/>
                <a:gd name="f67" fmla="val 277"/>
                <a:gd name="f68" fmla="val 8538"/>
                <a:gd name="f69" fmla="val 151"/>
                <a:gd name="f70" fmla="val 8456"/>
                <a:gd name="f71" fmla="val 52"/>
                <a:gd name="f72" fmla="val 8339"/>
                <a:gd name="f73" fmla="val 5"/>
                <a:gd name="f74" fmla="val 8219"/>
                <a:gd name="f75" fmla="val 8110"/>
                <a:gd name="f76" fmla="val 7998"/>
                <a:gd name="f77" fmla="val 44"/>
                <a:gd name="f78" fmla="val 7908"/>
                <a:gd name="f79" fmla="val 6333"/>
                <a:gd name="f80" fmla="val 1694"/>
                <a:gd name="f81" fmla="val 4758"/>
                <a:gd name="f82" fmla="val 4679"/>
                <a:gd name="f83" fmla="val 4569"/>
                <a:gd name="f84" fmla="*/ f0 1 12729"/>
                <a:gd name="f85" fmla="*/ f1 1 4719"/>
                <a:gd name="f86" fmla="val f2"/>
                <a:gd name="f87" fmla="val f3"/>
                <a:gd name="f88" fmla="val f4"/>
                <a:gd name="f89" fmla="+- f88 0 f86"/>
                <a:gd name="f90" fmla="+- f87 0 f86"/>
                <a:gd name="f91" fmla="*/ f90 1 12729"/>
                <a:gd name="f92" fmla="*/ f89 1 4719"/>
                <a:gd name="f93" fmla="*/ f86 1 f91"/>
                <a:gd name="f94" fmla="*/ f87 1 f91"/>
                <a:gd name="f95" fmla="*/ f86 1 f92"/>
                <a:gd name="f96" fmla="*/ f88 1 f92"/>
                <a:gd name="f97" fmla="*/ f93 f84 1"/>
                <a:gd name="f98" fmla="*/ f94 f84 1"/>
                <a:gd name="f99" fmla="*/ f96 f85 1"/>
                <a:gd name="f100" fmla="*/ f95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7" t="f100" r="f98" b="f99"/>
              <a:pathLst>
                <a:path w="12729" h="4719">
                  <a:moveTo>
                    <a:pt x="f5" y="f6"/>
                  </a:move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cubicBezTo>
                    <a:pt x="f13" y="f14"/>
                    <a:pt x="f15" y="f16"/>
                    <a:pt x="f5" y="f6"/>
                  </a:cubicBezTo>
                  <a:close/>
                  <a:moveTo>
                    <a:pt x="f17" y="f6"/>
                  </a:moveTo>
                  <a:cubicBezTo>
                    <a:pt x="f18" y="f16"/>
                    <a:pt x="f19" y="f12"/>
                    <a:pt x="f20" y="f21"/>
                  </a:cubicBezTo>
                  <a:lnTo>
                    <a:pt x="f22" y="f10"/>
                  </a:lnTo>
                  <a:lnTo>
                    <a:pt x="f23" y="f8"/>
                  </a:lnTo>
                  <a:lnTo>
                    <a:pt x="f17" y="f6"/>
                  </a:lnTo>
                  <a:close/>
                  <a:moveTo>
                    <a:pt x="f24" y="f25"/>
                  </a:moveTo>
                  <a:cubicBezTo>
                    <a:pt x="f26" y="f25"/>
                    <a:pt x="f27" y="f28"/>
                    <a:pt x="f27" y="f29"/>
                  </a:cubicBezTo>
                  <a:cubicBezTo>
                    <a:pt x="f27" y="f30"/>
                    <a:pt x="f31" y="f32"/>
                    <a:pt x="f24" y="f32"/>
                  </a:cubicBezTo>
                  <a:lnTo>
                    <a:pt x="f33" y="f32"/>
                  </a:lnTo>
                  <a:cubicBezTo>
                    <a:pt x="f34" y="f32"/>
                    <a:pt x="f35" y="f30"/>
                    <a:pt x="f35" y="f29"/>
                  </a:cubicBezTo>
                  <a:cubicBezTo>
                    <a:pt x="f35" y="f28"/>
                    <a:pt x="f34" y="f25"/>
                    <a:pt x="f33" y="f25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40"/>
                    <a:pt x="f13" y="f41"/>
                  </a:cubicBezTo>
                  <a:cubicBezTo>
                    <a:pt x="f42" y="f43"/>
                    <a:pt x="f44" y="f45"/>
                    <a:pt x="f46" y="f45"/>
                  </a:cubicBezTo>
                  <a:lnTo>
                    <a:pt x="f47" y="f45"/>
                  </a:lnTo>
                  <a:cubicBezTo>
                    <a:pt x="f48" y="f45"/>
                    <a:pt x="f2" y="f49"/>
                    <a:pt x="f2" y="f50"/>
                  </a:cubicBezTo>
                  <a:lnTo>
                    <a:pt x="f2" y="f51"/>
                  </a:lnTo>
                  <a:cubicBezTo>
                    <a:pt x="f2" y="f52"/>
                    <a:pt x="f53" y="f4"/>
                    <a:pt x="f54" y="f4"/>
                  </a:cubicBezTo>
                  <a:lnTo>
                    <a:pt x="f55" y="f4"/>
                  </a:lnTo>
                  <a:cubicBezTo>
                    <a:pt x="f56" y="f4"/>
                    <a:pt x="f57" y="f58"/>
                    <a:pt x="f57" y="f51"/>
                  </a:cubicBezTo>
                  <a:lnTo>
                    <a:pt x="f57" y="f50"/>
                  </a:lnTo>
                  <a:cubicBezTo>
                    <a:pt x="f59" y="f60"/>
                    <a:pt x="f61" y="f62"/>
                    <a:pt x="f63" y="f62"/>
                  </a:cubicBezTo>
                  <a:lnTo>
                    <a:pt x="f64" y="f62"/>
                  </a:lnTo>
                  <a:cubicBezTo>
                    <a:pt x="f65" y="f62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3"/>
                  </a:cubicBezTo>
                  <a:cubicBezTo>
                    <a:pt x="f75" y="f73"/>
                    <a:pt x="f76" y="f77"/>
                    <a:pt x="f78" y="f41"/>
                  </a:cubicBezTo>
                  <a:lnTo>
                    <a:pt x="f79" y="f80"/>
                  </a:lnTo>
                  <a:lnTo>
                    <a:pt x="f81" y="f41"/>
                  </a:lnTo>
                  <a:cubicBezTo>
                    <a:pt x="f82" y="f40"/>
                    <a:pt x="f83" y="f37"/>
                    <a:pt x="f36" y="f3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" name="Google Shape;10113;p74">
            <a:extLst>
              <a:ext uri="{FF2B5EF4-FFF2-40B4-BE49-F238E27FC236}">
                <a16:creationId xmlns:a16="http://schemas.microsoft.com/office/drawing/2014/main" id="{C3E70548-62AA-535D-FE6D-4E039F33F549}"/>
              </a:ext>
            </a:extLst>
          </p:cNvPr>
          <p:cNvSpPr/>
          <p:nvPr/>
        </p:nvSpPr>
        <p:spPr>
          <a:xfrm>
            <a:off x="5229481" y="2730663"/>
            <a:ext cx="395670" cy="417039"/>
          </a:xfrm>
          <a:custGeom>
            <a:avLst/>
            <a:gdLst>
              <a:gd name="f0" fmla="val w"/>
              <a:gd name="f1" fmla="val h"/>
              <a:gd name="f2" fmla="val 0"/>
              <a:gd name="f3" fmla="val 12759"/>
              <a:gd name="f4" fmla="val 12619"/>
              <a:gd name="f5" fmla="val 10082"/>
              <a:gd name="f6" fmla="val 2190"/>
              <a:gd name="f7" fmla="val 11027"/>
              <a:gd name="f8" fmla="val 2726"/>
              <a:gd name="f9" fmla="val 8948"/>
              <a:gd name="f10" fmla="val 6317"/>
              <a:gd name="f11" fmla="val 8003"/>
              <a:gd name="f12" fmla="val 5781"/>
              <a:gd name="f13" fmla="val 8349"/>
              <a:gd name="f14" fmla="val 5151"/>
              <a:gd name="f15" fmla="val 9704"/>
              <a:gd name="f16" fmla="val 2820"/>
              <a:gd name="f17" fmla="val 7813"/>
              <a:gd name="f18" fmla="val 6601"/>
              <a:gd name="f19" fmla="val 8318"/>
              <a:gd name="f20" fmla="val 6916"/>
              <a:gd name="f21" fmla="val 7782"/>
              <a:gd name="f22" fmla="val 7262"/>
              <a:gd name="f23" fmla="val 10554"/>
              <a:gd name="f24" fmla="val 8522"/>
              <a:gd name="f25" fmla="val 10806"/>
              <a:gd name="f26" fmla="val 10964"/>
              <a:gd name="f27" fmla="val 8711"/>
              <a:gd name="f28" fmla="val 8900"/>
              <a:gd name="f29" fmla="val 9153"/>
              <a:gd name="f30" fmla="val 9342"/>
              <a:gd name="f31" fmla="val 5608"/>
              <a:gd name="f32" fmla="val 5356"/>
              <a:gd name="f33" fmla="val 5167"/>
              <a:gd name="f34" fmla="val 8680"/>
              <a:gd name="f35" fmla="val 3088"/>
              <a:gd name="f36" fmla="val 5592"/>
              <a:gd name="f37" fmla="val 3308"/>
              <a:gd name="f38" fmla="val 3497"/>
              <a:gd name="f39" fmla="val 5813"/>
              <a:gd name="f40" fmla="val 6002"/>
              <a:gd name="f41" fmla="val 6286"/>
              <a:gd name="f42" fmla="val 3970"/>
              <a:gd name="f43" fmla="val 6443"/>
              <a:gd name="f44" fmla="val 4348"/>
              <a:gd name="f45" fmla="val 7451"/>
              <a:gd name="f46" fmla="val 7703"/>
              <a:gd name="f47" fmla="val 4159"/>
              <a:gd name="f48" fmla="val 7861"/>
              <a:gd name="f49" fmla="val 3907"/>
              <a:gd name="f50" fmla="val 3655"/>
              <a:gd name="f51" fmla="val 7640"/>
              <a:gd name="f52" fmla="val 7231"/>
              <a:gd name="f53" fmla="val 7010"/>
              <a:gd name="f54" fmla="val 2836"/>
              <a:gd name="f55" fmla="val 2678"/>
              <a:gd name="f56" fmla="val 3025"/>
              <a:gd name="f57" fmla="val 7924"/>
              <a:gd name="f58" fmla="val 3340"/>
              <a:gd name="f59" fmla="val 8176"/>
              <a:gd name="f60" fmla="val 3781"/>
              <a:gd name="f61" fmla="val 8491"/>
              <a:gd name="f62" fmla="val 8869"/>
              <a:gd name="f63" fmla="val 9531"/>
              <a:gd name="f64" fmla="val 10098"/>
              <a:gd name="f65" fmla="val 10539"/>
              <a:gd name="f66" fmla="val 10728"/>
              <a:gd name="f67" fmla="val 11011"/>
              <a:gd name="f68" fmla="val 11232"/>
              <a:gd name="f69" fmla="val 11452"/>
              <a:gd name="f70" fmla="val 2206"/>
              <a:gd name="f71" fmla="val 10570"/>
              <a:gd name="f72" fmla="val 1859"/>
              <a:gd name="f73" fmla="val 9310"/>
              <a:gd name="f74" fmla="val 2048"/>
              <a:gd name="f75" fmla="val 9121"/>
              <a:gd name="f76" fmla="val 2300"/>
              <a:gd name="f77" fmla="val 2521"/>
              <a:gd name="f78" fmla="val 9783"/>
              <a:gd name="f79" fmla="val 2867"/>
              <a:gd name="f80" fmla="val 9940"/>
              <a:gd name="f81" fmla="val 9751"/>
              <a:gd name="f82" fmla="val 3182"/>
              <a:gd name="f83" fmla="val 9089"/>
              <a:gd name="f84" fmla="val 8837"/>
              <a:gd name="f85" fmla="val 2395"/>
              <a:gd name="f86" fmla="val 8113"/>
              <a:gd name="f87" fmla="val 6475"/>
              <a:gd name="f88" fmla="val 5750"/>
              <a:gd name="f89" fmla="val 11200"/>
              <a:gd name="f90" fmla="val 11641"/>
              <a:gd name="f91" fmla="val 11830"/>
              <a:gd name="f92" fmla="val 10933"/>
              <a:gd name="f93" fmla="val 1"/>
              <a:gd name="f94" fmla="val 10599"/>
              <a:gd name="f95" fmla="val 10280"/>
              <a:gd name="f96" fmla="val 176"/>
              <a:gd name="f97" fmla="val 10113"/>
              <a:gd name="f98" fmla="val 489"/>
              <a:gd name="f99" fmla="val 7877"/>
              <a:gd name="f100" fmla="val 4395"/>
              <a:gd name="f101" fmla="val 1229"/>
              <a:gd name="f102" fmla="val 567"/>
              <a:gd name="f103" fmla="val 4931"/>
              <a:gd name="f104" fmla="val 11389"/>
              <a:gd name="f105" fmla="val 12051"/>
              <a:gd name="f106" fmla="val 12618"/>
              <a:gd name="f107" fmla="val 11437"/>
              <a:gd name="f108" fmla="val 12098"/>
              <a:gd name="f109" fmla="val 12697"/>
              <a:gd name="f110" fmla="val 12082"/>
              <a:gd name="f111" fmla="val 12602"/>
              <a:gd name="f112" fmla="val 12067"/>
              <a:gd name="f113" fmla="val 11374"/>
              <a:gd name="f114" fmla="val 12476"/>
              <a:gd name="f115" fmla="val 1875"/>
              <a:gd name="f116" fmla="val 12760"/>
              <a:gd name="f117" fmla="val 1402"/>
              <a:gd name="f118" fmla="val 804"/>
              <a:gd name="f119" fmla="val 12130"/>
              <a:gd name="f120" fmla="val 583"/>
              <a:gd name="f121" fmla="val 142"/>
              <a:gd name="f122" fmla="val 11277"/>
              <a:gd name="f123" fmla="val 46"/>
              <a:gd name="f124" fmla="val 11103"/>
              <a:gd name="f125" fmla="*/ f0 1 12759"/>
              <a:gd name="f126" fmla="*/ f1 1 12619"/>
              <a:gd name="f127" fmla="val f2"/>
              <a:gd name="f128" fmla="val f3"/>
              <a:gd name="f129" fmla="val f4"/>
              <a:gd name="f130" fmla="+- f129 0 f127"/>
              <a:gd name="f131" fmla="+- f128 0 f127"/>
              <a:gd name="f132" fmla="*/ f131 1 12759"/>
              <a:gd name="f133" fmla="*/ f130 1 12619"/>
              <a:gd name="f134" fmla="*/ f127 1 f132"/>
              <a:gd name="f135" fmla="*/ f128 1 f132"/>
              <a:gd name="f136" fmla="*/ f127 1 f133"/>
              <a:gd name="f137" fmla="*/ f129 1 f133"/>
              <a:gd name="f138" fmla="*/ f134 f125 1"/>
              <a:gd name="f139" fmla="*/ f135 f125 1"/>
              <a:gd name="f140" fmla="*/ f137 f126 1"/>
              <a:gd name="f141" fmla="*/ f136 f1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38" t="f141" r="f139" b="f140"/>
            <a:pathLst>
              <a:path w="12759" h="12619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cubicBezTo>
                  <a:pt x="f13" y="f14"/>
                  <a:pt x="f15" y="f16"/>
                  <a:pt x="f5" y="f6"/>
                </a:cubicBez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17" y="f18"/>
                </a:lnTo>
                <a:close/>
                <a:moveTo>
                  <a:pt x="f23" y="f24"/>
                </a:moveTo>
                <a:cubicBezTo>
                  <a:pt x="f25" y="f24"/>
                  <a:pt x="f26" y="f27"/>
                  <a:pt x="f26" y="f28"/>
                </a:cubicBezTo>
                <a:cubicBezTo>
                  <a:pt x="f26" y="f29"/>
                  <a:pt x="f25" y="f30"/>
                  <a:pt x="f23" y="f30"/>
                </a:cubicBezTo>
                <a:lnTo>
                  <a:pt x="f31" y="f30"/>
                </a:lnTo>
                <a:cubicBezTo>
                  <a:pt x="f32" y="f30"/>
                  <a:pt x="f33" y="f29"/>
                  <a:pt x="f33" y="f28"/>
                </a:cubicBezTo>
                <a:cubicBezTo>
                  <a:pt x="f33" y="f34"/>
                  <a:pt x="f32" y="f24"/>
                  <a:pt x="f31" y="f24"/>
                </a:cubicBezTo>
                <a:close/>
                <a:moveTo>
                  <a:pt x="f35" y="f36"/>
                </a:moveTo>
                <a:cubicBezTo>
                  <a:pt x="f37" y="f36"/>
                  <a:pt x="f38" y="f39"/>
                  <a:pt x="f38" y="f40"/>
                </a:cubicBezTo>
                <a:lnTo>
                  <a:pt x="f38" y="f41"/>
                </a:lnTo>
                <a:cubicBezTo>
                  <a:pt x="f42" y="f43"/>
                  <a:pt x="f44" y="f20"/>
                  <a:pt x="f44" y="f45"/>
                </a:cubicBezTo>
                <a:cubicBezTo>
                  <a:pt x="f44" y="f46"/>
                  <a:pt x="f47" y="f48"/>
                  <a:pt x="f49" y="f48"/>
                </a:cubicBezTo>
                <a:cubicBezTo>
                  <a:pt x="f50" y="f48"/>
                  <a:pt x="f38" y="f51"/>
                  <a:pt x="f38" y="f45"/>
                </a:cubicBezTo>
                <a:cubicBezTo>
                  <a:pt x="f38" y="f52"/>
                  <a:pt x="f37" y="f53"/>
                  <a:pt x="f35" y="f53"/>
                </a:cubicBezTo>
                <a:cubicBezTo>
                  <a:pt x="f54" y="f53"/>
                  <a:pt x="f55" y="f52"/>
                  <a:pt x="f55" y="f45"/>
                </a:cubicBezTo>
                <a:cubicBezTo>
                  <a:pt x="f55" y="f46"/>
                  <a:pt x="f56" y="f57"/>
                  <a:pt x="f58" y="f59"/>
                </a:cubicBezTo>
                <a:cubicBezTo>
                  <a:pt x="f60" y="f61"/>
                  <a:pt x="f44" y="f62"/>
                  <a:pt x="f44" y="f63"/>
                </a:cubicBezTo>
                <a:cubicBezTo>
                  <a:pt x="f44" y="f64"/>
                  <a:pt x="f42" y="f65"/>
                  <a:pt x="f38" y="f66"/>
                </a:cubicBezTo>
                <a:lnTo>
                  <a:pt x="f38" y="f67"/>
                </a:lnTo>
                <a:cubicBezTo>
                  <a:pt x="f38" y="f68"/>
                  <a:pt x="f37" y="f69"/>
                  <a:pt x="f35" y="f69"/>
                </a:cubicBezTo>
                <a:cubicBezTo>
                  <a:pt x="f54" y="f69"/>
                  <a:pt x="f55" y="f68"/>
                  <a:pt x="f55" y="f67"/>
                </a:cubicBezTo>
                <a:lnTo>
                  <a:pt x="f55" y="f66"/>
                </a:lnTo>
                <a:cubicBezTo>
                  <a:pt x="f70" y="f71"/>
                  <a:pt x="f72" y="f64"/>
                  <a:pt x="f72" y="f63"/>
                </a:cubicBezTo>
                <a:cubicBezTo>
                  <a:pt x="f72" y="f73"/>
                  <a:pt x="f74" y="f75"/>
                  <a:pt x="f76" y="f75"/>
                </a:cubicBezTo>
                <a:cubicBezTo>
                  <a:pt x="f77" y="f75"/>
                  <a:pt x="f55" y="f73"/>
                  <a:pt x="f55" y="f63"/>
                </a:cubicBezTo>
                <a:cubicBezTo>
                  <a:pt x="f55" y="f78"/>
                  <a:pt x="f79" y="f80"/>
                  <a:pt x="f35" y="f80"/>
                </a:cubicBezTo>
                <a:cubicBezTo>
                  <a:pt x="f37" y="f80"/>
                  <a:pt x="f38" y="f81"/>
                  <a:pt x="f38" y="f63"/>
                </a:cubicBezTo>
                <a:cubicBezTo>
                  <a:pt x="f38" y="f73"/>
                  <a:pt x="f82" y="f83"/>
                  <a:pt x="f54" y="f84"/>
                </a:cubicBezTo>
                <a:cubicBezTo>
                  <a:pt x="f85" y="f24"/>
                  <a:pt x="f72" y="f86"/>
                  <a:pt x="f72" y="f45"/>
                </a:cubicBezTo>
                <a:cubicBezTo>
                  <a:pt x="f72" y="f20"/>
                  <a:pt x="f70" y="f87"/>
                  <a:pt x="f55" y="f41"/>
                </a:cubicBezTo>
                <a:lnTo>
                  <a:pt x="f55" y="f40"/>
                </a:lnTo>
                <a:cubicBezTo>
                  <a:pt x="f55" y="f88"/>
                  <a:pt x="f79" y="f36"/>
                  <a:pt x="f35" y="f36"/>
                </a:cubicBezTo>
                <a:close/>
                <a:moveTo>
                  <a:pt x="f23" y="f67"/>
                </a:moveTo>
                <a:cubicBezTo>
                  <a:pt x="f25" y="f67"/>
                  <a:pt x="f26" y="f89"/>
                  <a:pt x="f26" y="f69"/>
                </a:cubicBezTo>
                <a:cubicBezTo>
                  <a:pt x="f26" y="f90"/>
                  <a:pt x="f25" y="f91"/>
                  <a:pt x="f23" y="f91"/>
                </a:cubicBezTo>
                <a:lnTo>
                  <a:pt x="f31" y="f91"/>
                </a:lnTo>
                <a:cubicBezTo>
                  <a:pt x="f32" y="f91"/>
                  <a:pt x="f33" y="f90"/>
                  <a:pt x="f33" y="f69"/>
                </a:cubicBezTo>
                <a:cubicBezTo>
                  <a:pt x="f33" y="f89"/>
                  <a:pt x="f32" y="f67"/>
                  <a:pt x="f31" y="f67"/>
                </a:cubicBezTo>
                <a:close/>
                <a:moveTo>
                  <a:pt x="f92" y="f93"/>
                </a:moveTo>
                <a:cubicBezTo>
                  <a:pt x="f94" y="f93"/>
                  <a:pt x="f95" y="f96"/>
                  <a:pt x="f97" y="f98"/>
                </a:cubicBezTo>
                <a:lnTo>
                  <a:pt x="f99" y="f100"/>
                </a:lnTo>
                <a:lnTo>
                  <a:pt x="f101" y="f100"/>
                </a:lnTo>
                <a:cubicBezTo>
                  <a:pt x="f102" y="f100"/>
                  <a:pt x="f2" y="f103"/>
                  <a:pt x="f2" y="f36"/>
                </a:cubicBezTo>
                <a:lnTo>
                  <a:pt x="f2" y="f104"/>
                </a:lnTo>
                <a:cubicBezTo>
                  <a:pt x="f2" y="f105"/>
                  <a:pt x="f102" y="f106"/>
                  <a:pt x="f101" y="f106"/>
                </a:cubicBezTo>
                <a:lnTo>
                  <a:pt x="f107" y="f106"/>
                </a:lnTo>
                <a:cubicBezTo>
                  <a:pt x="f108" y="f106"/>
                  <a:pt x="f109" y="f110"/>
                  <a:pt x="f109" y="f104"/>
                </a:cubicBezTo>
                <a:lnTo>
                  <a:pt x="f109" y="f36"/>
                </a:lnTo>
                <a:cubicBezTo>
                  <a:pt x="f111" y="f103"/>
                  <a:pt x="f112" y="f100"/>
                  <a:pt x="f113" y="f100"/>
                </a:cubicBezTo>
                <a:lnTo>
                  <a:pt x="f7" y="f100"/>
                </a:lnTo>
                <a:lnTo>
                  <a:pt x="f114" y="f115"/>
                </a:lnTo>
                <a:cubicBezTo>
                  <a:pt x="f116" y="f117"/>
                  <a:pt x="f111" y="f118"/>
                  <a:pt x="f119" y="f120"/>
                </a:cubicBezTo>
                <a:lnTo>
                  <a:pt x="f107" y="f121"/>
                </a:lnTo>
                <a:cubicBezTo>
                  <a:pt x="f122" y="f123"/>
                  <a:pt x="f124" y="f93"/>
                  <a:pt x="f92" y="f93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36" name="Google Shape;10118;p74">
            <a:extLst>
              <a:ext uri="{FF2B5EF4-FFF2-40B4-BE49-F238E27FC236}">
                <a16:creationId xmlns:a16="http://schemas.microsoft.com/office/drawing/2014/main" id="{B3A27BFB-2501-B90F-197D-25CFD9D2F05B}"/>
              </a:ext>
            </a:extLst>
          </p:cNvPr>
          <p:cNvGrpSpPr/>
          <p:nvPr/>
        </p:nvGrpSpPr>
        <p:grpSpPr>
          <a:xfrm>
            <a:off x="8474320" y="2073136"/>
            <a:ext cx="350645" cy="379421"/>
            <a:chOff x="8474320" y="2073136"/>
            <a:chExt cx="350645" cy="379421"/>
          </a:xfrm>
        </p:grpSpPr>
        <p:sp>
          <p:nvSpPr>
            <p:cNvPr id="37" name="Google Shape;10119;p74">
              <a:extLst>
                <a:ext uri="{FF2B5EF4-FFF2-40B4-BE49-F238E27FC236}">
                  <a16:creationId xmlns:a16="http://schemas.microsoft.com/office/drawing/2014/main" id="{3AF62657-3771-A59C-2997-EEE1862697BB}"/>
                </a:ext>
              </a:extLst>
            </p:cNvPr>
            <p:cNvSpPr/>
            <p:nvPr/>
          </p:nvSpPr>
          <p:spPr>
            <a:xfrm>
              <a:off x="8474320" y="2353190"/>
              <a:ext cx="101205" cy="993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309"/>
                <a:gd name="f5" fmla="val 1796"/>
                <a:gd name="f6" fmla="val 851"/>
                <a:gd name="f7" fmla="val 2048"/>
                <a:gd name="f8" fmla="val 2237"/>
                <a:gd name="f9" fmla="val 1071"/>
                <a:gd name="f10" fmla="val 1260"/>
                <a:gd name="f11" fmla="val 1449"/>
                <a:gd name="f12" fmla="val 1701"/>
                <a:gd name="f13" fmla="val 1576"/>
                <a:gd name="f14" fmla="val 1418"/>
                <a:gd name="f15" fmla="val 1481"/>
                <a:gd name="f16" fmla="val 1008"/>
                <a:gd name="f17" fmla="val 2079"/>
                <a:gd name="f18" fmla="val 2741"/>
                <a:gd name="f19" fmla="val 536"/>
                <a:gd name="f20" fmla="val 3308"/>
                <a:gd name="f21" fmla="val 1229"/>
                <a:gd name="f22" fmla="val 2332"/>
                <a:gd name="f23" fmla="val 2993"/>
                <a:gd name="f24" fmla="*/ f0 1 3592"/>
                <a:gd name="f25" fmla="*/ f1 1 3309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3592"/>
                <a:gd name="f32" fmla="*/ f29 1 3309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3592" h="330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5"/>
                    <a:pt x="f14" y="f10"/>
                  </a:cubicBezTo>
                  <a:cubicBezTo>
                    <a:pt x="f14" y="f16"/>
                    <a:pt x="f13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17"/>
                  </a:lnTo>
                  <a:cubicBezTo>
                    <a:pt x="f2" y="f18"/>
                    <a:pt x="f19" y="f20"/>
                    <a:pt x="f21" y="f20"/>
                  </a:cubicBezTo>
                  <a:lnTo>
                    <a:pt x="f22" y="f20"/>
                  </a:lnTo>
                  <a:cubicBezTo>
                    <a:pt x="f23" y="f20"/>
                    <a:pt x="f3" y="f18"/>
                    <a:pt x="f3" y="f17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Google Shape;10120;p74">
              <a:extLst>
                <a:ext uri="{FF2B5EF4-FFF2-40B4-BE49-F238E27FC236}">
                  <a16:creationId xmlns:a16="http://schemas.microsoft.com/office/drawing/2014/main" id="{09584ABB-86DF-D0F8-9411-CA675262B40F}"/>
                </a:ext>
              </a:extLst>
            </p:cNvPr>
            <p:cNvSpPr/>
            <p:nvPr/>
          </p:nvSpPr>
          <p:spPr>
            <a:xfrm>
              <a:off x="8475189" y="2073136"/>
              <a:ext cx="101233" cy="2554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3"/>
                <a:gd name="f4" fmla="val 8508"/>
                <a:gd name="f5" fmla="val 1734"/>
                <a:gd name="f6" fmla="val 1607"/>
                <a:gd name="f7" fmla="val 1923"/>
                <a:gd name="f8" fmla="val 2175"/>
                <a:gd name="f9" fmla="val 1797"/>
                <a:gd name="f10" fmla="val 2049"/>
                <a:gd name="f11" fmla="val 7278"/>
                <a:gd name="f12" fmla="val 7499"/>
                <a:gd name="f13" fmla="val 1986"/>
                <a:gd name="f14" fmla="val 7656"/>
                <a:gd name="f15" fmla="val 1513"/>
                <a:gd name="f16" fmla="val 1356"/>
                <a:gd name="f17" fmla="val 7467"/>
                <a:gd name="f18" fmla="val 1545"/>
                <a:gd name="f19" fmla="val 1230"/>
                <a:gd name="f20" fmla="val 1"/>
                <a:gd name="f21" fmla="val 568"/>
                <a:gd name="f22" fmla="val 536"/>
                <a:gd name="f23" fmla="val 1198"/>
                <a:gd name="f24" fmla="val 8507"/>
                <a:gd name="f25" fmla="val 3561"/>
                <a:gd name="f26" fmla="val 2994"/>
                <a:gd name="f27" fmla="val 2332"/>
                <a:gd name="f28" fmla="*/ f0 1 3593"/>
                <a:gd name="f29" fmla="*/ f1 1 8508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3593"/>
                <a:gd name="f36" fmla="*/ f33 1 8508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3593" h="850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cubicBezTo>
                    <a:pt x="f15" y="f14"/>
                    <a:pt x="f16" y="f17"/>
                    <a:pt x="f16" y="f11"/>
                  </a:cubicBezTo>
                  <a:lnTo>
                    <a:pt x="f16" y="f10"/>
                  </a:lnTo>
                  <a:cubicBezTo>
                    <a:pt x="f16" y="f9"/>
                    <a:pt x="f18" y="f6"/>
                    <a:pt x="f5" y="f6"/>
                  </a:cubicBezTo>
                  <a:close/>
                  <a:moveTo>
                    <a:pt x="f19" y="f20"/>
                  </a:moveTo>
                  <a:cubicBezTo>
                    <a:pt x="f21" y="f20"/>
                    <a:pt x="f20" y="f22"/>
                    <a:pt x="f20" y="f23"/>
                  </a:cubicBezTo>
                  <a:lnTo>
                    <a:pt x="f20" y="f24"/>
                  </a:lnTo>
                  <a:lnTo>
                    <a:pt x="f3" y="f24"/>
                  </a:lnTo>
                  <a:lnTo>
                    <a:pt x="f3" y="f23"/>
                  </a:lnTo>
                  <a:cubicBezTo>
                    <a:pt x="f25" y="f22"/>
                    <a:pt x="f26" y="f20"/>
                    <a:pt x="f27" y="f20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10121;p74">
              <a:extLst>
                <a:ext uri="{FF2B5EF4-FFF2-40B4-BE49-F238E27FC236}">
                  <a16:creationId xmlns:a16="http://schemas.microsoft.com/office/drawing/2014/main" id="{7A5D2070-6B46-8B8E-D0F9-1A0B3A446AF8}"/>
                </a:ext>
              </a:extLst>
            </p:cNvPr>
            <p:cNvSpPr/>
            <p:nvPr/>
          </p:nvSpPr>
          <p:spPr>
            <a:xfrm>
              <a:off x="8598596" y="2353190"/>
              <a:ext cx="101205" cy="993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309"/>
                <a:gd name="f5" fmla="val 1796"/>
                <a:gd name="f6" fmla="val 851"/>
                <a:gd name="f7" fmla="val 2048"/>
                <a:gd name="f8" fmla="val 2205"/>
                <a:gd name="f9" fmla="val 1071"/>
                <a:gd name="f10" fmla="val 1260"/>
                <a:gd name="f11" fmla="val 1449"/>
                <a:gd name="f12" fmla="val 2016"/>
                <a:gd name="f13" fmla="val 1701"/>
                <a:gd name="f14" fmla="val 1575"/>
                <a:gd name="f15" fmla="val 1386"/>
                <a:gd name="f16" fmla="val 1481"/>
                <a:gd name="f17" fmla="val 1008"/>
                <a:gd name="f18" fmla="val 2079"/>
                <a:gd name="f19" fmla="val 2741"/>
                <a:gd name="f20" fmla="val 536"/>
                <a:gd name="f21" fmla="val 3308"/>
                <a:gd name="f22" fmla="val 2363"/>
                <a:gd name="f23" fmla="val 3025"/>
                <a:gd name="f24" fmla="*/ f0 1 3592"/>
                <a:gd name="f25" fmla="*/ f1 1 3309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3592"/>
                <a:gd name="f32" fmla="*/ f29 1 3309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3592" h="330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5" y="f13"/>
                  </a:cubicBezTo>
                  <a:cubicBezTo>
                    <a:pt x="f14" y="f13"/>
                    <a:pt x="f15" y="f16"/>
                    <a:pt x="f15" y="f10"/>
                  </a:cubicBezTo>
                  <a:cubicBezTo>
                    <a:pt x="f15" y="f17"/>
                    <a:pt x="f14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18"/>
                  </a:lnTo>
                  <a:cubicBezTo>
                    <a:pt x="f2" y="f19"/>
                    <a:pt x="f20" y="f21"/>
                    <a:pt x="f10" y="f21"/>
                  </a:cubicBezTo>
                  <a:lnTo>
                    <a:pt x="f22" y="f21"/>
                  </a:lnTo>
                  <a:cubicBezTo>
                    <a:pt x="f23" y="f21"/>
                    <a:pt x="f3" y="f19"/>
                    <a:pt x="f3" y="f18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10122;p74">
              <a:extLst>
                <a:ext uri="{FF2B5EF4-FFF2-40B4-BE49-F238E27FC236}">
                  <a16:creationId xmlns:a16="http://schemas.microsoft.com/office/drawing/2014/main" id="{5634E64F-BE91-D6D1-E429-A2EE8C86F9CB}"/>
                </a:ext>
              </a:extLst>
            </p:cNvPr>
            <p:cNvSpPr/>
            <p:nvPr/>
          </p:nvSpPr>
          <p:spPr>
            <a:xfrm>
              <a:off x="8598596" y="2073136"/>
              <a:ext cx="101205" cy="2554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8508"/>
                <a:gd name="f5" fmla="val 1796"/>
                <a:gd name="f6" fmla="val 1607"/>
                <a:gd name="f7" fmla="val 2048"/>
                <a:gd name="f8" fmla="val 2205"/>
                <a:gd name="f9" fmla="val 1797"/>
                <a:gd name="f10" fmla="val 2049"/>
                <a:gd name="f11" fmla="val 7278"/>
                <a:gd name="f12" fmla="val 7499"/>
                <a:gd name="f13" fmla="val 2016"/>
                <a:gd name="f14" fmla="val 7656"/>
                <a:gd name="f15" fmla="val 1386"/>
                <a:gd name="f16" fmla="val 7467"/>
                <a:gd name="f17" fmla="val 1575"/>
                <a:gd name="f18" fmla="val 1260"/>
                <a:gd name="f19" fmla="val 1"/>
                <a:gd name="f20" fmla="val 599"/>
                <a:gd name="f21" fmla="val 536"/>
                <a:gd name="f22" fmla="val 1198"/>
                <a:gd name="f23" fmla="val 8507"/>
                <a:gd name="f24" fmla="val 3025"/>
                <a:gd name="f25" fmla="val 2363"/>
                <a:gd name="f26" fmla="*/ f0 1 3592"/>
                <a:gd name="f27" fmla="*/ f1 1 8508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3592"/>
                <a:gd name="f34" fmla="*/ f31 1 8508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3592" h="850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cubicBezTo>
                    <a:pt x="f6" y="f14"/>
                    <a:pt x="f15" y="f16"/>
                    <a:pt x="f15" y="f11"/>
                  </a:cubicBezTo>
                  <a:lnTo>
                    <a:pt x="f15" y="f10"/>
                  </a:lnTo>
                  <a:cubicBezTo>
                    <a:pt x="f15" y="f9"/>
                    <a:pt x="f17" y="f6"/>
                    <a:pt x="f5" y="f6"/>
                  </a:cubicBezTo>
                  <a:close/>
                  <a:moveTo>
                    <a:pt x="f18" y="f19"/>
                  </a:moveTo>
                  <a:cubicBezTo>
                    <a:pt x="f20" y="f19"/>
                    <a:pt x="f2" y="f21"/>
                    <a:pt x="f2" y="f22"/>
                  </a:cubicBezTo>
                  <a:lnTo>
                    <a:pt x="f2" y="f23"/>
                  </a:lnTo>
                  <a:lnTo>
                    <a:pt x="f3" y="f23"/>
                  </a:lnTo>
                  <a:lnTo>
                    <a:pt x="f3" y="f22"/>
                  </a:lnTo>
                  <a:cubicBezTo>
                    <a:pt x="f3" y="f21"/>
                    <a:pt x="f24" y="f19"/>
                    <a:pt x="f25" y="f19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10123;p74">
              <a:extLst>
                <a:ext uri="{FF2B5EF4-FFF2-40B4-BE49-F238E27FC236}">
                  <a16:creationId xmlns:a16="http://schemas.microsoft.com/office/drawing/2014/main" id="{13B5AA5D-1322-C694-F79E-DC786621A5C6}"/>
                </a:ext>
              </a:extLst>
            </p:cNvPr>
            <p:cNvSpPr/>
            <p:nvPr/>
          </p:nvSpPr>
          <p:spPr>
            <a:xfrm>
              <a:off x="8721986" y="2353190"/>
              <a:ext cx="101205" cy="993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309"/>
                <a:gd name="f5" fmla="val 1828"/>
                <a:gd name="f6" fmla="val 851"/>
                <a:gd name="f7" fmla="val 2080"/>
                <a:gd name="f8" fmla="val 2269"/>
                <a:gd name="f9" fmla="val 1071"/>
                <a:gd name="f10" fmla="val 1260"/>
                <a:gd name="f11" fmla="val 1449"/>
                <a:gd name="f12" fmla="val 1701"/>
                <a:gd name="f13" fmla="val 1607"/>
                <a:gd name="f14" fmla="val 1450"/>
                <a:gd name="f15" fmla="val 1481"/>
                <a:gd name="f16" fmla="val 1008"/>
                <a:gd name="f17" fmla="val 2079"/>
                <a:gd name="f18" fmla="val 32"/>
                <a:gd name="f19" fmla="val 2741"/>
                <a:gd name="f20" fmla="val 567"/>
                <a:gd name="f21" fmla="val 3308"/>
                <a:gd name="f22" fmla="val 1261"/>
                <a:gd name="f23" fmla="val 2363"/>
                <a:gd name="f24" fmla="val 3025"/>
                <a:gd name="f25" fmla="*/ f0 1 3592"/>
                <a:gd name="f26" fmla="*/ f1 1 330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3592"/>
                <a:gd name="f33" fmla="*/ f30 1 330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3592" h="330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5"/>
                    <a:pt x="f14" y="f10"/>
                  </a:cubicBezTo>
                  <a:cubicBezTo>
                    <a:pt x="f14" y="f16"/>
                    <a:pt x="f13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17"/>
                  </a:lnTo>
                  <a:lnTo>
                    <a:pt x="f18" y="f17"/>
                  </a:lnTo>
                  <a:cubicBezTo>
                    <a:pt x="f18" y="f19"/>
                    <a:pt x="f20" y="f21"/>
                    <a:pt x="f22" y="f21"/>
                  </a:cubicBezTo>
                  <a:lnTo>
                    <a:pt x="f23" y="f21"/>
                  </a:lnTo>
                  <a:cubicBezTo>
                    <a:pt x="f24" y="f21"/>
                    <a:pt x="f3" y="f19"/>
                    <a:pt x="f3" y="f17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10124;p74">
              <a:extLst>
                <a:ext uri="{FF2B5EF4-FFF2-40B4-BE49-F238E27FC236}">
                  <a16:creationId xmlns:a16="http://schemas.microsoft.com/office/drawing/2014/main" id="{67768BBB-6121-DB3B-BE97-68E8392F0C02}"/>
                </a:ext>
              </a:extLst>
            </p:cNvPr>
            <p:cNvSpPr/>
            <p:nvPr/>
          </p:nvSpPr>
          <p:spPr>
            <a:xfrm>
              <a:off x="8723760" y="2073136"/>
              <a:ext cx="101205" cy="2554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8508"/>
                <a:gd name="f5" fmla="val 1733"/>
                <a:gd name="f6" fmla="val 1607"/>
                <a:gd name="f7" fmla="val 1922"/>
                <a:gd name="f8" fmla="val 2174"/>
                <a:gd name="f9" fmla="val 1797"/>
                <a:gd name="f10" fmla="val 2049"/>
                <a:gd name="f11" fmla="val 7278"/>
                <a:gd name="f12" fmla="val 7499"/>
                <a:gd name="f13" fmla="val 1985"/>
                <a:gd name="f14" fmla="val 7656"/>
                <a:gd name="f15" fmla="val 1513"/>
                <a:gd name="f16" fmla="val 1355"/>
                <a:gd name="f17" fmla="val 7467"/>
                <a:gd name="f18" fmla="val 1544"/>
                <a:gd name="f19" fmla="val 1229"/>
                <a:gd name="f20" fmla="val 1"/>
                <a:gd name="f21" fmla="val 567"/>
                <a:gd name="f22" fmla="val 536"/>
                <a:gd name="f23" fmla="val 1198"/>
                <a:gd name="f24" fmla="val 8507"/>
                <a:gd name="f25" fmla="val 3560"/>
                <a:gd name="f26" fmla="val 2993"/>
                <a:gd name="f27" fmla="val 2332"/>
                <a:gd name="f28" fmla="*/ f0 1 3592"/>
                <a:gd name="f29" fmla="*/ f1 1 8508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3592"/>
                <a:gd name="f36" fmla="*/ f33 1 8508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3592" h="850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cubicBezTo>
                    <a:pt x="f15" y="f14"/>
                    <a:pt x="f16" y="f17"/>
                    <a:pt x="f16" y="f11"/>
                  </a:cubicBezTo>
                  <a:lnTo>
                    <a:pt x="f16" y="f10"/>
                  </a:lnTo>
                  <a:cubicBezTo>
                    <a:pt x="f16" y="f9"/>
                    <a:pt x="f18" y="f6"/>
                    <a:pt x="f5" y="f6"/>
                  </a:cubicBezTo>
                  <a:close/>
                  <a:moveTo>
                    <a:pt x="f19" y="f20"/>
                  </a:moveTo>
                  <a:cubicBezTo>
                    <a:pt x="f21" y="f20"/>
                    <a:pt x="f2" y="f22"/>
                    <a:pt x="f2" y="f23"/>
                  </a:cubicBezTo>
                  <a:lnTo>
                    <a:pt x="f2" y="f24"/>
                  </a:lnTo>
                  <a:lnTo>
                    <a:pt x="f3" y="f24"/>
                  </a:lnTo>
                  <a:lnTo>
                    <a:pt x="f3" y="f23"/>
                  </a:lnTo>
                  <a:cubicBezTo>
                    <a:pt x="f25" y="f22"/>
                    <a:pt x="f26" y="f20"/>
                    <a:pt x="f27" y="f20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3" name="Google Shape;10129;p74">
            <a:extLst>
              <a:ext uri="{FF2B5EF4-FFF2-40B4-BE49-F238E27FC236}">
                <a16:creationId xmlns:a16="http://schemas.microsoft.com/office/drawing/2014/main" id="{0484CA19-2788-BAB9-5047-FF84D68918D3}"/>
              </a:ext>
            </a:extLst>
          </p:cNvPr>
          <p:cNvGrpSpPr/>
          <p:nvPr/>
        </p:nvGrpSpPr>
        <p:grpSpPr>
          <a:xfrm>
            <a:off x="5866278" y="1210345"/>
            <a:ext cx="427692" cy="535545"/>
            <a:chOff x="5866278" y="1210345"/>
            <a:chExt cx="427692" cy="535545"/>
          </a:xfrm>
        </p:grpSpPr>
        <p:sp>
          <p:nvSpPr>
            <p:cNvPr id="44" name="Google Shape;10130;p74">
              <a:extLst>
                <a:ext uri="{FF2B5EF4-FFF2-40B4-BE49-F238E27FC236}">
                  <a16:creationId xmlns:a16="http://schemas.microsoft.com/office/drawing/2014/main" id="{54049CFE-7343-0334-BA33-03C1D4125C6F}"/>
                </a:ext>
              </a:extLst>
            </p:cNvPr>
            <p:cNvSpPr/>
            <p:nvPr/>
          </p:nvSpPr>
          <p:spPr>
            <a:xfrm>
              <a:off x="5866278" y="1522594"/>
              <a:ext cx="427692" cy="152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07"/>
                <a:gd name="f4" fmla="val 3623"/>
                <a:gd name="f5" fmla="val 2111"/>
                <a:gd name="f6" fmla="val 1"/>
                <a:gd name="f7" fmla="val 945"/>
                <a:gd name="f8" fmla="val 946"/>
                <a:gd name="f9" fmla="val 2080"/>
                <a:gd name="f10" fmla="val 3183"/>
                <a:gd name="f11" fmla="val 3435"/>
                <a:gd name="f12" fmla="val 221"/>
                <a:gd name="f13" fmla="val 3624"/>
                <a:gd name="f14" fmla="val 441"/>
                <a:gd name="f15" fmla="val 10365"/>
                <a:gd name="f16" fmla="val 10618"/>
                <a:gd name="f17" fmla="val 9861"/>
                <a:gd name="f18" fmla="val 8727"/>
                <a:gd name="f19" fmla="*/ f0 1 10807"/>
                <a:gd name="f20" fmla="*/ f1 1 3623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0807"/>
                <a:gd name="f27" fmla="*/ f24 1 3623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807" h="362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3"/>
                    <a:pt x="f3" y="f11"/>
                    <a:pt x="f3" y="f10"/>
                  </a:cubicBezTo>
                  <a:lnTo>
                    <a:pt x="f3" y="f9"/>
                  </a:lnTo>
                  <a:cubicBezTo>
                    <a:pt x="f3" y="f8"/>
                    <a:pt x="f17" y="f6"/>
                    <a:pt x="f18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Google Shape;10131;p74">
              <a:extLst>
                <a:ext uri="{FF2B5EF4-FFF2-40B4-BE49-F238E27FC236}">
                  <a16:creationId xmlns:a16="http://schemas.microsoft.com/office/drawing/2014/main" id="{FC3DCD0C-274E-F4F0-A285-E7FC14B1D094}"/>
                </a:ext>
              </a:extLst>
            </p:cNvPr>
            <p:cNvSpPr/>
            <p:nvPr/>
          </p:nvSpPr>
          <p:spPr>
            <a:xfrm>
              <a:off x="5901180" y="1709955"/>
              <a:ext cx="360374" cy="359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06"/>
                <a:gd name="f4" fmla="val 852"/>
                <a:gd name="f5" fmla="val 1"/>
                <a:gd name="f6" fmla="val 442"/>
                <a:gd name="f7" fmla="val 694"/>
                <a:gd name="f8" fmla="val 190"/>
                <a:gd name="f9" fmla="val 851"/>
                <a:gd name="f10" fmla="val 8696"/>
                <a:gd name="f11" fmla="val 8948"/>
                <a:gd name="f12" fmla="val 9105"/>
                <a:gd name="f13" fmla="val 631"/>
                <a:gd name="f14" fmla="*/ f0 1 9106"/>
                <a:gd name="f15" fmla="*/ f1 1 852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9106"/>
                <a:gd name="f22" fmla="*/ f19 1 852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9106" h="852">
                  <a:moveTo>
                    <a:pt x="f2" y="f5"/>
                  </a:moveTo>
                  <a:lnTo>
                    <a:pt x="f2" y="f6"/>
                  </a:lnTo>
                  <a:cubicBezTo>
                    <a:pt x="f2" y="f7"/>
                    <a:pt x="f8" y="f9"/>
                    <a:pt x="f6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6"/>
                  </a:cubicBezTo>
                  <a:lnTo>
                    <a:pt x="f12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Google Shape;10132;p74">
              <a:extLst>
                <a:ext uri="{FF2B5EF4-FFF2-40B4-BE49-F238E27FC236}">
                  <a16:creationId xmlns:a16="http://schemas.microsoft.com/office/drawing/2014/main" id="{D24B68E8-EBC5-39EF-CA51-F9BB5CC505B3}"/>
                </a:ext>
              </a:extLst>
            </p:cNvPr>
            <p:cNvSpPr/>
            <p:nvPr/>
          </p:nvSpPr>
          <p:spPr>
            <a:xfrm>
              <a:off x="5964777" y="1210345"/>
              <a:ext cx="229422" cy="2791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97"/>
                <a:gd name="f4" fmla="val 6617"/>
                <a:gd name="f5" fmla="val 2930"/>
                <a:gd name="f6" fmla="val 1292"/>
                <a:gd name="f7" fmla="val 2867"/>
                <a:gd name="f8" fmla="val 32"/>
                <a:gd name="f9" fmla="val 3812"/>
                <a:gd name="f10" fmla="val 504"/>
                <a:gd name="f11" fmla="val 4694"/>
                <a:gd name="f12" fmla="val 1260"/>
                <a:gd name="f13" fmla="val 5230"/>
                <a:gd name="f14" fmla="val 6616"/>
                <a:gd name="f15" fmla="val 4568"/>
                <a:gd name="f16" fmla="val 5356"/>
                <a:gd name="f17" fmla="val 4505"/>
                <a:gd name="f18" fmla="*/ f0 1 5797"/>
                <a:gd name="f19" fmla="*/ f1 1 6617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5797"/>
                <a:gd name="f26" fmla="*/ f23 1 6617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5797" h="6617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cubicBezTo>
                    <a:pt x="f8" y="f9"/>
                    <a:pt x="f10" y="f11"/>
                    <a:pt x="f12" y="f13"/>
                  </a:cubicBezTo>
                  <a:lnTo>
                    <a:pt x="f12" y="f14"/>
                  </a:lnTo>
                  <a:lnTo>
                    <a:pt x="f15" y="f14"/>
                  </a:lnTo>
                  <a:lnTo>
                    <a:pt x="f15" y="f13"/>
                  </a:lnTo>
                  <a:cubicBezTo>
                    <a:pt x="f16" y="f11"/>
                    <a:pt x="f3" y="f9"/>
                    <a:pt x="f3" y="f7"/>
                  </a:cubicBezTo>
                  <a:cubicBezTo>
                    <a:pt x="f3" y="f12"/>
                    <a:pt x="f17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7" name="Google Shape;10154;p74">
            <a:extLst>
              <a:ext uri="{FF2B5EF4-FFF2-40B4-BE49-F238E27FC236}">
                <a16:creationId xmlns:a16="http://schemas.microsoft.com/office/drawing/2014/main" id="{DD5CA398-7539-89D3-D0C3-25EA761A8C9D}"/>
              </a:ext>
            </a:extLst>
          </p:cNvPr>
          <p:cNvGrpSpPr/>
          <p:nvPr/>
        </p:nvGrpSpPr>
        <p:grpSpPr>
          <a:xfrm>
            <a:off x="5943481" y="2730343"/>
            <a:ext cx="392752" cy="418456"/>
            <a:chOff x="5943481" y="2730343"/>
            <a:chExt cx="392752" cy="418456"/>
          </a:xfrm>
        </p:grpSpPr>
        <p:sp>
          <p:nvSpPr>
            <p:cNvPr id="48" name="Google Shape;10155;p74">
              <a:extLst>
                <a:ext uri="{FF2B5EF4-FFF2-40B4-BE49-F238E27FC236}">
                  <a16:creationId xmlns:a16="http://schemas.microsoft.com/office/drawing/2014/main" id="{43585AD1-596F-A8C3-0F77-934232A734F8}"/>
                </a:ext>
              </a:extLst>
            </p:cNvPr>
            <p:cNvSpPr/>
            <p:nvPr/>
          </p:nvSpPr>
          <p:spPr>
            <a:xfrm>
              <a:off x="5989393" y="2730343"/>
              <a:ext cx="292132" cy="4184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421"/>
                <a:gd name="f4" fmla="val 12662"/>
                <a:gd name="f5" fmla="val 4821"/>
                <a:gd name="f6" fmla="val 1666"/>
                <a:gd name="f7" fmla="val 5073"/>
                <a:gd name="f8" fmla="val 5262"/>
                <a:gd name="f9" fmla="val 1886"/>
                <a:gd name="f10" fmla="val 2075"/>
                <a:gd name="f11" fmla="val 2359"/>
                <a:gd name="f12" fmla="val 5734"/>
                <a:gd name="f13" fmla="val 2485"/>
                <a:gd name="f14" fmla="val 6081"/>
                <a:gd name="f15" fmla="val 2989"/>
                <a:gd name="f16" fmla="val 3525"/>
                <a:gd name="f17" fmla="val 3777"/>
                <a:gd name="f18" fmla="val 5892"/>
                <a:gd name="f19" fmla="val 3934"/>
                <a:gd name="f20" fmla="val 5640"/>
                <a:gd name="f21" fmla="val 5419"/>
                <a:gd name="f22" fmla="val 3714"/>
                <a:gd name="f23" fmla="val 3273"/>
                <a:gd name="f24" fmla="val 3084"/>
                <a:gd name="f25" fmla="val 4569"/>
                <a:gd name="f26" fmla="val 4411"/>
                <a:gd name="f27" fmla="val 4789"/>
                <a:gd name="f28" fmla="val 3997"/>
                <a:gd name="f29" fmla="val 5104"/>
                <a:gd name="f30" fmla="val 4249"/>
                <a:gd name="f31" fmla="val 5514"/>
                <a:gd name="f32" fmla="val 4564"/>
                <a:gd name="f33" fmla="val 4942"/>
                <a:gd name="f34" fmla="val 5604"/>
                <a:gd name="f35" fmla="val 6171"/>
                <a:gd name="f36" fmla="val 6612"/>
                <a:gd name="f37" fmla="val 6801"/>
                <a:gd name="f38" fmla="val 7085"/>
                <a:gd name="f39" fmla="val 7305"/>
                <a:gd name="f40" fmla="val 5041"/>
                <a:gd name="f41" fmla="val 7463"/>
                <a:gd name="f42" fmla="val 7274"/>
                <a:gd name="f43" fmla="val 3938"/>
                <a:gd name="f44" fmla="val 6644"/>
                <a:gd name="f45" fmla="val 3592"/>
                <a:gd name="f46" fmla="val 5383"/>
                <a:gd name="f47" fmla="val 3781"/>
                <a:gd name="f48" fmla="val 5194"/>
                <a:gd name="f49" fmla="val 4033"/>
                <a:gd name="f50" fmla="val 4253"/>
                <a:gd name="f51" fmla="val 5856"/>
                <a:gd name="f52" fmla="val 4632"/>
                <a:gd name="f53" fmla="val 6014"/>
                <a:gd name="f54" fmla="val 5824"/>
                <a:gd name="f55" fmla="val 4947"/>
                <a:gd name="f56" fmla="val 5131"/>
                <a:gd name="f57" fmla="val 4911"/>
                <a:gd name="f58" fmla="val 4159"/>
                <a:gd name="f59" fmla="val 4596"/>
                <a:gd name="f60" fmla="val 4186"/>
                <a:gd name="f61" fmla="val 2548"/>
                <a:gd name="f62" fmla="val 1823"/>
                <a:gd name="f63" fmla="val 9385"/>
                <a:gd name="f64" fmla="val 10235"/>
                <a:gd name="f65" fmla="val 4801"/>
                <a:gd name="f66" fmla="val 4498"/>
                <a:gd name="f67" fmla="val 4188"/>
                <a:gd name="f68" fmla="val 29"/>
                <a:gd name="f69" fmla="val 3875"/>
                <a:gd name="f70" fmla="val 91"/>
                <a:gd name="f71" fmla="val 2111"/>
                <a:gd name="f72" fmla="val 500"/>
                <a:gd name="f73" fmla="val 693"/>
                <a:gd name="f74" fmla="val 1949"/>
                <a:gd name="f75" fmla="val 378"/>
                <a:gd name="f76" fmla="val 5698"/>
                <a:gd name="f77" fmla="val 1008"/>
                <a:gd name="f78" fmla="val 7652"/>
                <a:gd name="f79" fmla="val 2773"/>
                <a:gd name="f80" fmla="val 8565"/>
                <a:gd name="f81" fmla="val 10582"/>
                <a:gd name="f82" fmla="val 11716"/>
                <a:gd name="f83" fmla="val 3718"/>
                <a:gd name="f84" fmla="val 12661"/>
                <a:gd name="f85" fmla="val 4852"/>
                <a:gd name="f86" fmla="val 5986"/>
                <a:gd name="f87" fmla="val 6963"/>
                <a:gd name="f88" fmla="val 8444"/>
                <a:gd name="f89" fmla="val 7778"/>
                <a:gd name="f90" fmla="val 9420"/>
                <a:gd name="f91" fmla="val 6234"/>
                <a:gd name="f92" fmla="val 4501"/>
                <a:gd name="f93" fmla="val 9392"/>
                <a:gd name="f94" fmla="val 2000"/>
                <a:gd name="f95" fmla="val 7308"/>
                <a:gd name="f96" fmla="*/ f0 1 9421"/>
                <a:gd name="f97" fmla="*/ f1 1 12662"/>
                <a:gd name="f98" fmla="val f2"/>
                <a:gd name="f99" fmla="val f3"/>
                <a:gd name="f100" fmla="val f4"/>
                <a:gd name="f101" fmla="+- f100 0 f98"/>
                <a:gd name="f102" fmla="+- f99 0 f98"/>
                <a:gd name="f103" fmla="*/ f102 1 9421"/>
                <a:gd name="f104" fmla="*/ f101 1 12662"/>
                <a:gd name="f105" fmla="*/ f98 1 f103"/>
                <a:gd name="f106" fmla="*/ f99 1 f103"/>
                <a:gd name="f107" fmla="*/ f98 1 f104"/>
                <a:gd name="f108" fmla="*/ f100 1 f104"/>
                <a:gd name="f109" fmla="*/ f105 f96 1"/>
                <a:gd name="f110" fmla="*/ f106 f96 1"/>
                <a:gd name="f111" fmla="*/ f108 f97 1"/>
                <a:gd name="f112" fmla="*/ f107 f9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9" t="f112" r="f110" b="f111"/>
              <a:pathLst>
                <a:path w="9421" h="1266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8" y="f19"/>
                    <a:pt x="f20" y="f19"/>
                  </a:cubicBezTo>
                  <a:cubicBezTo>
                    <a:pt x="f21" y="f19"/>
                    <a:pt x="f8" y="f22"/>
                    <a:pt x="f8" y="f16"/>
                  </a:cubicBezTo>
                  <a:cubicBezTo>
                    <a:pt x="f8" y="f23"/>
                    <a:pt x="f7" y="f24"/>
                    <a:pt x="f5" y="f24"/>
                  </a:cubicBezTo>
                  <a:cubicBezTo>
                    <a:pt x="f25" y="f24"/>
                    <a:pt x="f26" y="f23"/>
                    <a:pt x="f26" y="f16"/>
                  </a:cubicBezTo>
                  <a:cubicBezTo>
                    <a:pt x="f26" y="f17"/>
                    <a:pt x="f27" y="f28"/>
                    <a:pt x="f29" y="f30"/>
                  </a:cubicBezTo>
                  <a:cubicBezTo>
                    <a:pt x="f31" y="f32"/>
                    <a:pt x="f14" y="f33"/>
                    <a:pt x="f14" y="f34"/>
                  </a:cubicBezTo>
                  <a:cubicBezTo>
                    <a:pt x="f14" y="f35"/>
                    <a:pt x="f12" y="f36"/>
                    <a:pt x="f8" y="f37"/>
                  </a:cubicBezTo>
                  <a:lnTo>
                    <a:pt x="f8" y="f38"/>
                  </a:lnTo>
                  <a:cubicBezTo>
                    <a:pt x="f8" y="f39"/>
                    <a:pt x="f40" y="f41"/>
                    <a:pt x="f5" y="f41"/>
                  </a:cubicBezTo>
                  <a:cubicBezTo>
                    <a:pt x="f25" y="f41"/>
                    <a:pt x="f26" y="f42"/>
                    <a:pt x="f26" y="f38"/>
                  </a:cubicBezTo>
                  <a:lnTo>
                    <a:pt x="f26" y="f37"/>
                  </a:lnTo>
                  <a:cubicBezTo>
                    <a:pt x="f43" y="f44"/>
                    <a:pt x="f45" y="f35"/>
                    <a:pt x="f45" y="f34"/>
                  </a:cubicBezTo>
                  <a:cubicBezTo>
                    <a:pt x="f45" y="f46"/>
                    <a:pt x="f47" y="f48"/>
                    <a:pt x="f49" y="f48"/>
                  </a:cubicBezTo>
                  <a:cubicBezTo>
                    <a:pt x="f50" y="f48"/>
                    <a:pt x="f26" y="f46"/>
                    <a:pt x="f26" y="f34"/>
                  </a:cubicBezTo>
                  <a:cubicBezTo>
                    <a:pt x="f26" y="f51"/>
                    <a:pt x="f52" y="f53"/>
                    <a:pt x="f5" y="f53"/>
                  </a:cubicBezTo>
                  <a:cubicBezTo>
                    <a:pt x="f40" y="f53"/>
                    <a:pt x="f8" y="f54"/>
                    <a:pt x="f8" y="f34"/>
                  </a:cubicBezTo>
                  <a:cubicBezTo>
                    <a:pt x="f8" y="f46"/>
                    <a:pt x="f55" y="f56"/>
                    <a:pt x="f25" y="f57"/>
                  </a:cubicBezTo>
                  <a:cubicBezTo>
                    <a:pt x="f58" y="f59"/>
                    <a:pt x="f45" y="f60"/>
                    <a:pt x="f45" y="f16"/>
                  </a:cubicBezTo>
                  <a:cubicBezTo>
                    <a:pt x="f45" y="f15"/>
                    <a:pt x="f43" y="f61"/>
                    <a:pt x="f26" y="f11"/>
                  </a:cubicBezTo>
                  <a:lnTo>
                    <a:pt x="f26" y="f10"/>
                  </a:lnTo>
                  <a:cubicBezTo>
                    <a:pt x="f26" y="f62"/>
                    <a:pt x="f52" y="f6"/>
                    <a:pt x="f5" y="f6"/>
                  </a:cubicBezTo>
                  <a:close/>
                  <a:moveTo>
                    <a:pt x="f14" y="f63"/>
                  </a:moveTo>
                  <a:lnTo>
                    <a:pt x="f14" y="f64"/>
                  </a:lnTo>
                  <a:lnTo>
                    <a:pt x="f45" y="f64"/>
                  </a:lnTo>
                  <a:lnTo>
                    <a:pt x="f45" y="f63"/>
                  </a:lnTo>
                  <a:close/>
                  <a:moveTo>
                    <a:pt x="f65" y="f2"/>
                  </a:moveTo>
                  <a:cubicBezTo>
                    <a:pt x="f66" y="f2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22"/>
                  </a:cubicBezTo>
                  <a:cubicBezTo>
                    <a:pt x="f2" y="f76"/>
                    <a:pt x="f77" y="f78"/>
                    <a:pt x="f79" y="f80"/>
                  </a:cubicBezTo>
                  <a:lnTo>
                    <a:pt x="f79" y="f81"/>
                  </a:lnTo>
                  <a:cubicBezTo>
                    <a:pt x="f79" y="f82"/>
                    <a:pt x="f83" y="f84"/>
                    <a:pt x="f85" y="f84"/>
                  </a:cubicBezTo>
                  <a:cubicBezTo>
                    <a:pt x="f86" y="f84"/>
                    <a:pt x="f87" y="f82"/>
                    <a:pt x="f87" y="f81"/>
                  </a:cubicBezTo>
                  <a:lnTo>
                    <a:pt x="f87" y="f80"/>
                  </a:lnTo>
                  <a:cubicBezTo>
                    <a:pt x="f88" y="f89"/>
                    <a:pt x="f90" y="f91"/>
                    <a:pt x="f90" y="f92"/>
                  </a:cubicBezTo>
                  <a:cubicBezTo>
                    <a:pt x="f93" y="f94"/>
                    <a:pt x="f95" y="f2"/>
                    <a:pt x="f6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10156;p74">
              <a:extLst>
                <a:ext uri="{FF2B5EF4-FFF2-40B4-BE49-F238E27FC236}">
                  <a16:creationId xmlns:a16="http://schemas.microsoft.com/office/drawing/2014/main" id="{C5DCD0CA-5747-89DE-2193-B0D040780090}"/>
                </a:ext>
              </a:extLst>
            </p:cNvPr>
            <p:cNvSpPr/>
            <p:nvPr/>
          </p:nvSpPr>
          <p:spPr>
            <a:xfrm>
              <a:off x="5943481" y="2877013"/>
              <a:ext cx="43013" cy="271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820"/>
                <a:gd name="f5" fmla="val 379"/>
                <a:gd name="f6" fmla="val 158"/>
                <a:gd name="f7" fmla="val 1"/>
                <a:gd name="f8" fmla="val 189"/>
                <a:gd name="f9" fmla="val 378"/>
                <a:gd name="f10" fmla="val 630"/>
                <a:gd name="f11" fmla="val 190"/>
                <a:gd name="f12" fmla="val 819"/>
                <a:gd name="f13" fmla="val 946"/>
                <a:gd name="f14" fmla="val 1166"/>
                <a:gd name="f15" fmla="*/ f0 1 1387"/>
                <a:gd name="f16" fmla="*/ f1 1 820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387"/>
                <a:gd name="f23" fmla="*/ f20 1 820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387" h="82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3" y="f10"/>
                    <a:pt x="f3" y="f9"/>
                  </a:cubicBezTo>
                  <a:cubicBezTo>
                    <a:pt x="f3" y="f6"/>
                    <a:pt x="f14" y="f2"/>
                    <a:pt x="f1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10157;p74">
              <a:extLst>
                <a:ext uri="{FF2B5EF4-FFF2-40B4-BE49-F238E27FC236}">
                  <a16:creationId xmlns:a16="http://schemas.microsoft.com/office/drawing/2014/main" id="{DCE65443-5221-B73C-6E90-E1BF7BFA35A4}"/>
                </a:ext>
              </a:extLst>
            </p:cNvPr>
            <p:cNvSpPr/>
            <p:nvPr/>
          </p:nvSpPr>
          <p:spPr>
            <a:xfrm>
              <a:off x="6292233" y="2877013"/>
              <a:ext cx="44000" cy="271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820"/>
                <a:gd name="f5" fmla="val 442"/>
                <a:gd name="f6" fmla="val 221"/>
                <a:gd name="f7" fmla="val 1"/>
                <a:gd name="f8" fmla="val 189"/>
                <a:gd name="f9" fmla="val 378"/>
                <a:gd name="f10" fmla="val 630"/>
                <a:gd name="f11" fmla="val 819"/>
                <a:gd name="f12" fmla="val 1009"/>
                <a:gd name="f13" fmla="val 1230"/>
                <a:gd name="f14" fmla="val 1387"/>
                <a:gd name="f15" fmla="val 158"/>
                <a:gd name="f16" fmla="*/ f0 1 1419"/>
                <a:gd name="f17" fmla="*/ f1 1 820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419"/>
                <a:gd name="f24" fmla="*/ f21 1 820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419" h="82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14" y="f10"/>
                    <a:pt x="f14" y="f9"/>
                  </a:cubicBezTo>
                  <a:cubicBezTo>
                    <a:pt x="f3" y="f15"/>
                    <a:pt x="f13" y="f2"/>
                    <a:pt x="f12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10158;p74">
              <a:extLst>
                <a:ext uri="{FF2B5EF4-FFF2-40B4-BE49-F238E27FC236}">
                  <a16:creationId xmlns:a16="http://schemas.microsoft.com/office/drawing/2014/main" id="{E96BB571-D104-BA1D-280A-34D253EFFECC}"/>
                </a:ext>
              </a:extLst>
            </p:cNvPr>
            <p:cNvSpPr/>
            <p:nvPr/>
          </p:nvSpPr>
          <p:spPr>
            <a:xfrm>
              <a:off x="5996214" y="3002194"/>
              <a:ext cx="40096" cy="40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3"/>
                <a:gd name="f4" fmla="val 1214"/>
                <a:gd name="f5" fmla="val 836"/>
                <a:gd name="f6" fmla="val 1"/>
                <a:gd name="f7" fmla="val 725"/>
                <a:gd name="f8" fmla="val 615"/>
                <a:gd name="f9" fmla="val 40"/>
                <a:gd name="f10" fmla="val 536"/>
                <a:gd name="f11" fmla="val 119"/>
                <a:gd name="f12" fmla="val 158"/>
                <a:gd name="f13" fmla="val 497"/>
                <a:gd name="f14" fmla="val 654"/>
                <a:gd name="f15" fmla="val 938"/>
                <a:gd name="f16" fmla="val 1096"/>
                <a:gd name="f17" fmla="val 237"/>
                <a:gd name="f18" fmla="val 1174"/>
                <a:gd name="f19" fmla="val 340"/>
                <a:gd name="f20" fmla="val 442"/>
                <a:gd name="f21" fmla="val 544"/>
                <a:gd name="f22" fmla="val 647"/>
                <a:gd name="f23" fmla="val 1135"/>
                <a:gd name="f24" fmla="val 686"/>
                <a:gd name="f25" fmla="val 528"/>
                <a:gd name="f26" fmla="val 245"/>
                <a:gd name="f27" fmla="val 1056"/>
                <a:gd name="f28" fmla="val 946"/>
                <a:gd name="f29" fmla="*/ f0 1 1293"/>
                <a:gd name="f30" fmla="*/ f1 1 1214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1293"/>
                <a:gd name="f37" fmla="*/ f34 1 1214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293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7" y="f16"/>
                  </a:cubicBezTo>
                  <a:lnTo>
                    <a:pt x="f23" y="f24"/>
                  </a:lnTo>
                  <a:cubicBezTo>
                    <a:pt x="f3" y="f25"/>
                    <a:pt x="f3" y="f26"/>
                    <a:pt x="f23" y="f11"/>
                  </a:cubicBezTo>
                  <a:cubicBezTo>
                    <a:pt x="f27" y="f9"/>
                    <a:pt x="f28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10159;p74">
              <a:extLst>
                <a:ext uri="{FF2B5EF4-FFF2-40B4-BE49-F238E27FC236}">
                  <a16:creationId xmlns:a16="http://schemas.microsoft.com/office/drawing/2014/main" id="{2FE84776-5C59-4E66-4EB2-31FBB4C97D24}"/>
                </a:ext>
              </a:extLst>
            </p:cNvPr>
            <p:cNvSpPr/>
            <p:nvPr/>
          </p:nvSpPr>
          <p:spPr>
            <a:xfrm>
              <a:off x="6244382" y="2737741"/>
              <a:ext cx="40059" cy="40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2"/>
                <a:gd name="f4" fmla="val 1214"/>
                <a:gd name="f5" fmla="val 835"/>
                <a:gd name="f6" fmla="val 1"/>
                <a:gd name="f7" fmla="val 725"/>
                <a:gd name="f8" fmla="val 614"/>
                <a:gd name="f9" fmla="val 40"/>
                <a:gd name="f10" fmla="val 536"/>
                <a:gd name="f11" fmla="val 119"/>
                <a:gd name="f12" fmla="val 126"/>
                <a:gd name="f13" fmla="val 497"/>
                <a:gd name="f14" fmla="val 654"/>
                <a:gd name="f15" fmla="val 938"/>
                <a:gd name="f16" fmla="val 1095"/>
                <a:gd name="f17" fmla="val 205"/>
                <a:gd name="f18" fmla="val 1174"/>
                <a:gd name="f19" fmla="val 315"/>
                <a:gd name="f20" fmla="val 1213"/>
                <a:gd name="f21" fmla="val 425"/>
                <a:gd name="f22" fmla="val 646"/>
                <a:gd name="f23" fmla="val 1134"/>
                <a:gd name="f24" fmla="val 686"/>
                <a:gd name="f25" fmla="val 560"/>
                <a:gd name="f26" fmla="val 276"/>
                <a:gd name="f27" fmla="val 1056"/>
                <a:gd name="f28" fmla="val 945"/>
                <a:gd name="f29" fmla="*/ f0 1 1292"/>
                <a:gd name="f30" fmla="*/ f1 1 1214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1292"/>
                <a:gd name="f37" fmla="*/ f34 1 1214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292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2" y="f14"/>
                    <a:pt x="f2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10" y="f20"/>
                    <a:pt x="f22" y="f18"/>
                    <a:pt x="f7" y="f16"/>
                  </a:cubicBezTo>
                  <a:lnTo>
                    <a:pt x="f23" y="f24"/>
                  </a:lnTo>
                  <a:cubicBezTo>
                    <a:pt x="f3" y="f25"/>
                    <a:pt x="f3" y="f26"/>
                    <a:pt x="f23" y="f11"/>
                  </a:cubicBezTo>
                  <a:cubicBezTo>
                    <a:pt x="f27" y="f9"/>
                    <a:pt x="f28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10160;p74">
              <a:extLst>
                <a:ext uri="{FF2B5EF4-FFF2-40B4-BE49-F238E27FC236}">
                  <a16:creationId xmlns:a16="http://schemas.microsoft.com/office/drawing/2014/main" id="{FF11BDAC-62BD-4813-56B2-C29DB2E47295}"/>
                </a:ext>
              </a:extLst>
            </p:cNvPr>
            <p:cNvSpPr/>
            <p:nvPr/>
          </p:nvSpPr>
          <p:spPr>
            <a:xfrm>
              <a:off x="6244382" y="3002194"/>
              <a:ext cx="40059" cy="40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2"/>
                <a:gd name="f4" fmla="val 1214"/>
                <a:gd name="f5" fmla="val 425"/>
                <a:gd name="f6" fmla="val 1"/>
                <a:gd name="f7" fmla="val 315"/>
                <a:gd name="f8" fmla="val 205"/>
                <a:gd name="f9" fmla="val 40"/>
                <a:gd name="f10" fmla="val 126"/>
                <a:gd name="f11" fmla="val 119"/>
                <a:gd name="f12" fmla="val 245"/>
                <a:gd name="f13" fmla="val 528"/>
                <a:gd name="f14" fmla="val 686"/>
                <a:gd name="f15" fmla="val 536"/>
                <a:gd name="f16" fmla="val 1096"/>
                <a:gd name="f17" fmla="val 614"/>
                <a:gd name="f18" fmla="val 1174"/>
                <a:gd name="f19" fmla="val 725"/>
                <a:gd name="f20" fmla="val 835"/>
                <a:gd name="f21" fmla="val 945"/>
                <a:gd name="f22" fmla="val 1056"/>
                <a:gd name="f23" fmla="val 1134"/>
                <a:gd name="f24" fmla="val 938"/>
                <a:gd name="f25" fmla="val 654"/>
                <a:gd name="f26" fmla="val 497"/>
                <a:gd name="f27" fmla="val 646"/>
                <a:gd name="f28" fmla="*/ f0 1 1292"/>
                <a:gd name="f29" fmla="*/ f1 1 1214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1292"/>
                <a:gd name="f36" fmla="*/ f33 1 1214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1292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2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23" y="f16"/>
                  </a:cubicBezTo>
                  <a:cubicBezTo>
                    <a:pt x="f3" y="f24"/>
                    <a:pt x="f3" y="f25"/>
                    <a:pt x="f23" y="f26"/>
                  </a:cubicBezTo>
                  <a:lnTo>
                    <a:pt x="f19" y="f11"/>
                  </a:lnTo>
                  <a:cubicBezTo>
                    <a:pt x="f27" y="f9"/>
                    <a:pt x="f15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Google Shape;10161;p74">
              <a:extLst>
                <a:ext uri="{FF2B5EF4-FFF2-40B4-BE49-F238E27FC236}">
                  <a16:creationId xmlns:a16="http://schemas.microsoft.com/office/drawing/2014/main" id="{B2CE31B4-FF0A-B235-0530-E675FFA6CCBD}"/>
                </a:ext>
              </a:extLst>
            </p:cNvPr>
            <p:cNvSpPr/>
            <p:nvPr/>
          </p:nvSpPr>
          <p:spPr>
            <a:xfrm>
              <a:off x="5996214" y="2737741"/>
              <a:ext cx="40096" cy="40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3"/>
                <a:gd name="f4" fmla="val 1214"/>
                <a:gd name="f5" fmla="val 442"/>
                <a:gd name="f6" fmla="val 1"/>
                <a:gd name="f7" fmla="val 340"/>
                <a:gd name="f8" fmla="val 237"/>
                <a:gd name="f9" fmla="val 40"/>
                <a:gd name="f10" fmla="val 158"/>
                <a:gd name="f11" fmla="val 119"/>
                <a:gd name="f12" fmla="val 276"/>
                <a:gd name="f13" fmla="val 560"/>
                <a:gd name="f14" fmla="val 686"/>
                <a:gd name="f15" fmla="val 536"/>
                <a:gd name="f16" fmla="val 1095"/>
                <a:gd name="f17" fmla="val 615"/>
                <a:gd name="f18" fmla="val 1174"/>
                <a:gd name="f19" fmla="val 725"/>
                <a:gd name="f20" fmla="val 1213"/>
                <a:gd name="f21" fmla="val 836"/>
                <a:gd name="f22" fmla="val 946"/>
                <a:gd name="f23" fmla="val 1056"/>
                <a:gd name="f24" fmla="val 1135"/>
                <a:gd name="f25" fmla="val 938"/>
                <a:gd name="f26" fmla="val 654"/>
                <a:gd name="f27" fmla="val 497"/>
                <a:gd name="f28" fmla="val 647"/>
                <a:gd name="f29" fmla="val 544"/>
                <a:gd name="f30" fmla="*/ f0 1 1293"/>
                <a:gd name="f31" fmla="*/ f1 1 1214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1293"/>
                <a:gd name="f38" fmla="*/ f35 1 1214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1293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3" y="f25"/>
                    <a:pt x="f3" y="f26"/>
                    <a:pt x="f24" y="f27"/>
                  </a:cubicBezTo>
                  <a:lnTo>
                    <a:pt x="f19" y="f11"/>
                  </a:lnTo>
                  <a:cubicBezTo>
                    <a:pt x="f28" y="f9"/>
                    <a:pt x="f29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5" name="Google Shape;10172;p74">
            <a:extLst>
              <a:ext uri="{FF2B5EF4-FFF2-40B4-BE49-F238E27FC236}">
                <a16:creationId xmlns:a16="http://schemas.microsoft.com/office/drawing/2014/main" id="{7C2C0F2D-372E-FF37-D231-F7735F3BF526}"/>
              </a:ext>
            </a:extLst>
          </p:cNvPr>
          <p:cNvGrpSpPr/>
          <p:nvPr/>
        </p:nvGrpSpPr>
        <p:grpSpPr>
          <a:xfrm>
            <a:off x="7068723" y="1223851"/>
            <a:ext cx="512996" cy="541708"/>
            <a:chOff x="7068723" y="1223851"/>
            <a:chExt cx="512996" cy="541708"/>
          </a:xfrm>
        </p:grpSpPr>
        <p:sp>
          <p:nvSpPr>
            <p:cNvPr id="56" name="Google Shape;10173;p74">
              <a:extLst>
                <a:ext uri="{FF2B5EF4-FFF2-40B4-BE49-F238E27FC236}">
                  <a16:creationId xmlns:a16="http://schemas.microsoft.com/office/drawing/2014/main" id="{A94EAB25-9DE8-7903-4F7C-7FB0580758F7}"/>
                </a:ext>
              </a:extLst>
            </p:cNvPr>
            <p:cNvSpPr/>
            <p:nvPr/>
          </p:nvSpPr>
          <p:spPr>
            <a:xfrm>
              <a:off x="7203615" y="1223851"/>
              <a:ext cx="378104" cy="3929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452"/>
                <a:gd name="f4" fmla="val 9217"/>
                <a:gd name="f5" fmla="val 3387"/>
                <a:gd name="f6" fmla="val 836"/>
                <a:gd name="f7" fmla="val 3497"/>
                <a:gd name="f8" fmla="val 3607"/>
                <a:gd name="f9" fmla="val 875"/>
                <a:gd name="f10" fmla="val 3686"/>
                <a:gd name="f11" fmla="val 954"/>
                <a:gd name="f12" fmla="val 3844"/>
                <a:gd name="f13" fmla="val 1111"/>
                <a:gd name="f14" fmla="val 1395"/>
                <a:gd name="f15" fmla="val 1553"/>
                <a:gd name="f16" fmla="val 1638"/>
                <a:gd name="f17" fmla="val 3600"/>
                <a:gd name="f18" fmla="val 1560"/>
                <a:gd name="f19" fmla="val 3679"/>
                <a:gd name="f20" fmla="val 1449"/>
                <a:gd name="f21" fmla="val 3718"/>
                <a:gd name="f22" fmla="val 1339"/>
                <a:gd name="f23" fmla="val 1229"/>
                <a:gd name="f24" fmla="val 1118"/>
                <a:gd name="f25" fmla="val 1040"/>
                <a:gd name="f26" fmla="val 882"/>
                <a:gd name="f27" fmla="val 3443"/>
                <a:gd name="f28" fmla="val 3159"/>
                <a:gd name="f29" fmla="val 3002"/>
                <a:gd name="f30" fmla="val 3088"/>
                <a:gd name="f31" fmla="val 3166"/>
                <a:gd name="f32" fmla="val 3277"/>
                <a:gd name="f33" fmla="val 8081"/>
                <a:gd name="f34" fmla="val 5530"/>
                <a:gd name="f35" fmla="val 8191"/>
                <a:gd name="f36" fmla="val 8302"/>
                <a:gd name="f37" fmla="val 5569"/>
                <a:gd name="f38" fmla="val 8380"/>
                <a:gd name="f39" fmla="val 5648"/>
                <a:gd name="f40" fmla="val 8538"/>
                <a:gd name="f41" fmla="val 5806"/>
                <a:gd name="f42" fmla="val 6089"/>
                <a:gd name="f43" fmla="val 6247"/>
                <a:gd name="f44" fmla="val 6333"/>
                <a:gd name="f45" fmla="val 8295"/>
                <a:gd name="f46" fmla="val 6254"/>
                <a:gd name="f47" fmla="val 8358"/>
                <a:gd name="f48" fmla="val 6143"/>
                <a:gd name="f49" fmla="val 8389"/>
                <a:gd name="f50" fmla="val 6033"/>
                <a:gd name="f51" fmla="val 5923"/>
                <a:gd name="f52" fmla="val 5813"/>
                <a:gd name="f53" fmla="val 5734"/>
                <a:gd name="f54" fmla="val 5576"/>
                <a:gd name="f55" fmla="val 8137"/>
                <a:gd name="f56" fmla="val 7853"/>
                <a:gd name="f57" fmla="val 7696"/>
                <a:gd name="f58" fmla="val 7782"/>
                <a:gd name="f59" fmla="val 7861"/>
                <a:gd name="f60" fmla="val 7971"/>
                <a:gd name="f61" fmla="val 3414"/>
                <a:gd name="f62" fmla="val 1"/>
                <a:gd name="f63" fmla="val 3095"/>
                <a:gd name="f64" fmla="val 2772"/>
                <a:gd name="f65" fmla="val 119"/>
                <a:gd name="f66" fmla="val 2520"/>
                <a:gd name="f67" fmla="val 355"/>
                <a:gd name="f68" fmla="val 473"/>
                <a:gd name="f69" fmla="val 2403"/>
                <a:gd name="f70" fmla="val 2876"/>
                <a:gd name="f71" fmla="val 3663"/>
                <a:gd name="f72" fmla="val 4199"/>
                <a:gd name="f73" fmla="val 700"/>
                <a:gd name="f74" fmla="val 4406"/>
                <a:gd name="f75" fmla="val 1008"/>
                <a:gd name="f76" fmla="val 4544"/>
                <a:gd name="f77" fmla="val 1345"/>
                <a:gd name="f78" fmla="val 1522"/>
                <a:gd name="f79" fmla="val 1706"/>
                <a:gd name="f80" fmla="val 4506"/>
                <a:gd name="f81" fmla="val 1890"/>
                <a:gd name="f82" fmla="val 4419"/>
                <a:gd name="f83" fmla="val 4915"/>
                <a:gd name="f84" fmla="val 7444"/>
                <a:gd name="f85" fmla="val 4663"/>
                <a:gd name="f86" fmla="val 7980"/>
                <a:gd name="f87" fmla="val 4789"/>
                <a:gd name="f88" fmla="val 8515"/>
                <a:gd name="f89" fmla="val 5135"/>
                <a:gd name="f90" fmla="val 8862"/>
                <a:gd name="f91" fmla="val 5372"/>
                <a:gd name="f92" fmla="val 9098"/>
                <a:gd name="f93" fmla="val 5687"/>
                <a:gd name="f94" fmla="val 9216"/>
                <a:gd name="f95" fmla="val 6010"/>
                <a:gd name="f96" fmla="val 6663"/>
                <a:gd name="f97" fmla="val 6931"/>
                <a:gd name="f98" fmla="val 8979"/>
                <a:gd name="f99" fmla="val 6814"/>
                <a:gd name="f100" fmla="val 6341"/>
                <a:gd name="f101" fmla="val 5554"/>
                <a:gd name="f102" fmla="val 5050"/>
                <a:gd name="f103" fmla="val 8757"/>
                <a:gd name="f104" fmla="val 4828"/>
                <a:gd name="f105" fmla="val 8445"/>
                <a:gd name="f106" fmla="val 4696"/>
                <a:gd name="f107" fmla="val 8117"/>
                <a:gd name="f108" fmla="val 7933"/>
                <a:gd name="f109" fmla="val 7743"/>
                <a:gd name="f110" fmla="val 4738"/>
                <a:gd name="f111" fmla="val 7561"/>
                <a:gd name="f112" fmla="val 4829"/>
                <a:gd name="f113" fmla="val 4505"/>
                <a:gd name="f114" fmla="val 1773"/>
                <a:gd name="f115" fmla="val 4757"/>
                <a:gd name="f116" fmla="val 1269"/>
                <a:gd name="f117" fmla="val 4631"/>
                <a:gd name="f118" fmla="val 733"/>
                <a:gd name="f119" fmla="val 4285"/>
                <a:gd name="f120" fmla="val 4048"/>
                <a:gd name="f121" fmla="val 3733"/>
                <a:gd name="f122" fmla="*/ f0 1 9452"/>
                <a:gd name="f123" fmla="*/ f1 1 9217"/>
                <a:gd name="f124" fmla="val f2"/>
                <a:gd name="f125" fmla="val f3"/>
                <a:gd name="f126" fmla="val f4"/>
                <a:gd name="f127" fmla="+- f126 0 f124"/>
                <a:gd name="f128" fmla="+- f125 0 f124"/>
                <a:gd name="f129" fmla="*/ f128 1 9452"/>
                <a:gd name="f130" fmla="*/ f127 1 9217"/>
                <a:gd name="f131" fmla="*/ f124 1 f129"/>
                <a:gd name="f132" fmla="*/ f125 1 f129"/>
                <a:gd name="f133" fmla="*/ f124 1 f130"/>
                <a:gd name="f134" fmla="*/ f126 1 f130"/>
                <a:gd name="f135" fmla="*/ f131 f122 1"/>
                <a:gd name="f136" fmla="*/ f132 f122 1"/>
                <a:gd name="f137" fmla="*/ f134 f123 1"/>
                <a:gd name="f138" fmla="*/ f133 f1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5" t="f138" r="f136" b="f137"/>
              <a:pathLst>
                <a:path w="9452" h="921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27"/>
                    <a:pt x="f26" y="f28"/>
                    <a:pt x="f25" y="f29"/>
                  </a:cubicBezTo>
                  <a:lnTo>
                    <a:pt x="f30" y="f11"/>
                  </a:lnTo>
                  <a:cubicBezTo>
                    <a:pt x="f31" y="f9"/>
                    <a:pt x="f32" y="f6"/>
                    <a:pt x="f5" y="f6"/>
                  </a:cubicBezTo>
                  <a:close/>
                  <a:moveTo>
                    <a:pt x="f33" y="f34"/>
                  </a:moveTo>
                  <a:cubicBezTo>
                    <a:pt x="f35" y="f34"/>
                    <a:pt x="f36" y="f37"/>
                    <a:pt x="f38" y="f39"/>
                  </a:cubicBezTo>
                  <a:cubicBezTo>
                    <a:pt x="f40" y="f41"/>
                    <a:pt x="f40" y="f42"/>
                    <a:pt x="f38" y="f43"/>
                  </a:cubicBezTo>
                  <a:lnTo>
                    <a:pt x="f44" y="f45"/>
                  </a:ln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53" y="f45"/>
                  </a:cubicBezTo>
                  <a:cubicBezTo>
                    <a:pt x="f54" y="f55"/>
                    <a:pt x="f54" y="f56"/>
                    <a:pt x="f53" y="f57"/>
                  </a:cubicBezTo>
                  <a:lnTo>
                    <a:pt x="f58" y="f39"/>
                  </a:lnTo>
                  <a:cubicBezTo>
                    <a:pt x="f59" y="f37"/>
                    <a:pt x="f60" y="f34"/>
                    <a:pt x="f33" y="f34"/>
                  </a:cubicBezTo>
                  <a:close/>
                  <a:moveTo>
                    <a:pt x="f61" y="f62"/>
                  </a:moveTo>
                  <a:cubicBezTo>
                    <a:pt x="f63" y="f62"/>
                    <a:pt x="f64" y="f65"/>
                    <a:pt x="f66" y="f67"/>
                  </a:cubicBezTo>
                  <a:lnTo>
                    <a:pt x="f68" y="f69"/>
                  </a:lnTo>
                  <a:cubicBezTo>
                    <a:pt x="f2" y="f70"/>
                    <a:pt x="f2" y="f71"/>
                    <a:pt x="f68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lnTo>
                    <a:pt x="f83" y="f84"/>
                  </a:lnTo>
                  <a:cubicBezTo>
                    <a:pt x="f85" y="f86"/>
                    <a:pt x="f87" y="f88"/>
                    <a:pt x="f89" y="f90"/>
                  </a:cubicBezTo>
                  <a:cubicBezTo>
                    <a:pt x="f91" y="f92"/>
                    <a:pt x="f93" y="f94"/>
                    <a:pt x="f95" y="f94"/>
                  </a:cubicBezTo>
                  <a:cubicBezTo>
                    <a:pt x="f44" y="f94"/>
                    <a:pt x="f96" y="f92"/>
                    <a:pt x="f97" y="f90"/>
                  </a:cubicBezTo>
                  <a:lnTo>
                    <a:pt x="f98" y="f99"/>
                  </a:lnTo>
                  <a:cubicBezTo>
                    <a:pt x="f3" y="f100"/>
                    <a:pt x="f3" y="f101"/>
                    <a:pt x="f98" y="f102"/>
                  </a:cubicBezTo>
                  <a:cubicBezTo>
                    <a:pt x="f103" y="f104"/>
                    <a:pt x="f105" y="f106"/>
                    <a:pt x="f107" y="f106"/>
                  </a:cubicBezTo>
                  <a:cubicBezTo>
                    <a:pt x="f108" y="f106"/>
                    <a:pt x="f109" y="f110"/>
                    <a:pt x="f111" y="f112"/>
                  </a:cubicBezTo>
                  <a:lnTo>
                    <a:pt x="f113" y="f114"/>
                  </a:lnTo>
                  <a:cubicBezTo>
                    <a:pt x="f115" y="f116"/>
                    <a:pt x="f117" y="f118"/>
                    <a:pt x="f119" y="f67"/>
                  </a:cubicBezTo>
                  <a:cubicBezTo>
                    <a:pt x="f120" y="f65"/>
                    <a:pt x="f121" y="f62"/>
                    <a:pt x="f61" y="f6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10174;p74">
              <a:extLst>
                <a:ext uri="{FF2B5EF4-FFF2-40B4-BE49-F238E27FC236}">
                  <a16:creationId xmlns:a16="http://schemas.microsoft.com/office/drawing/2014/main" id="{96AE6540-7575-1FF1-AA86-9B77624DBE6C}"/>
                </a:ext>
              </a:extLst>
            </p:cNvPr>
            <p:cNvSpPr/>
            <p:nvPr/>
          </p:nvSpPr>
          <p:spPr>
            <a:xfrm>
              <a:off x="7068723" y="1463277"/>
              <a:ext cx="283619" cy="3022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090"/>
                <a:gd name="f4" fmla="val 5325"/>
                <a:gd name="f5" fmla="val 1"/>
                <a:gd name="f6" fmla="val 4160"/>
                <a:gd name="f7" fmla="val 1166"/>
                <a:gd name="f8" fmla="val 4081"/>
                <a:gd name="f9" fmla="val 1088"/>
                <a:gd name="f10" fmla="val 3971"/>
                <a:gd name="f11" fmla="val 1048"/>
                <a:gd name="f12" fmla="val 3860"/>
                <a:gd name="f13" fmla="val 3750"/>
                <a:gd name="f14" fmla="val 3640"/>
                <a:gd name="f15" fmla="val 3561"/>
                <a:gd name="f16" fmla="val 474"/>
                <a:gd name="f17" fmla="val 4254"/>
                <a:gd name="f18" fmla="val 159"/>
                <a:gd name="f19" fmla="val 4569"/>
                <a:gd name="f20" fmla="val 4947"/>
                <a:gd name="f21" fmla="val 5419"/>
                <a:gd name="f22" fmla="val 5861"/>
                <a:gd name="f23" fmla="val 6302"/>
                <a:gd name="f24" fmla="val 6617"/>
                <a:gd name="f25" fmla="val 789"/>
                <a:gd name="f26" fmla="val 6932"/>
                <a:gd name="f27" fmla="val 1214"/>
                <a:gd name="f28" fmla="val 7089"/>
                <a:gd name="f29" fmla="val 1639"/>
                <a:gd name="f30" fmla="val 2065"/>
                <a:gd name="f31" fmla="val 2490"/>
                <a:gd name="f32" fmla="val 2805"/>
                <a:gd name="f33" fmla="val 5892"/>
                <a:gd name="f34" fmla="val 3529"/>
                <a:gd name="f35" fmla="val 6081"/>
                <a:gd name="f36" fmla="val 3372"/>
                <a:gd name="f37" fmla="val 3088"/>
                <a:gd name="f38" fmla="val 5924"/>
                <a:gd name="f39" fmla="val 2931"/>
                <a:gd name="f40" fmla="val 1765"/>
                <a:gd name="f41" fmla="*/ f0 1 7090"/>
                <a:gd name="f42" fmla="*/ f1 1 7090"/>
                <a:gd name="f43" fmla="val f2"/>
                <a:gd name="f44" fmla="val f3"/>
                <a:gd name="f45" fmla="+- f44 0 f43"/>
                <a:gd name="f46" fmla="*/ f45 1 7090"/>
                <a:gd name="f47" fmla="*/ f43 1 f46"/>
                <a:gd name="f48" fmla="*/ f44 1 f46"/>
                <a:gd name="f49" fmla="*/ f47 f41 1"/>
                <a:gd name="f50" fmla="*/ f48 f41 1"/>
                <a:gd name="f51" fmla="*/ f48 f42 1"/>
                <a:gd name="f52" fmla="*/ f47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7090" h="7090">
                  <a:moveTo>
                    <a:pt x="f4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5" y="f7"/>
                  </a:cubicBezTo>
                  <a:lnTo>
                    <a:pt x="f16" y="f17"/>
                  </a:lnTo>
                  <a:cubicBezTo>
                    <a:pt x="f18" y="f19"/>
                    <a:pt x="f5" y="f20"/>
                    <a:pt x="f5" y="f21"/>
                  </a:cubicBezTo>
                  <a:cubicBezTo>
                    <a:pt x="f5" y="f22"/>
                    <a:pt x="f18" y="f23"/>
                    <a:pt x="f16" y="f24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26"/>
                    <a:pt x="f32" y="f24"/>
                  </a:cubicBezTo>
                  <a:lnTo>
                    <a:pt x="f33" y="f34"/>
                  </a:lnTo>
                  <a:cubicBezTo>
                    <a:pt x="f35" y="f36"/>
                    <a:pt x="f35" y="f37"/>
                    <a:pt x="f38" y="f39"/>
                  </a:cubicBezTo>
                  <a:lnTo>
                    <a:pt x="f3" y="f40"/>
                  </a:lnTo>
                  <a:lnTo>
                    <a:pt x="f4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10175;p74">
              <a:extLst>
                <a:ext uri="{FF2B5EF4-FFF2-40B4-BE49-F238E27FC236}">
                  <a16:creationId xmlns:a16="http://schemas.microsoft.com/office/drawing/2014/main" id="{1E615641-BAC7-C421-9222-2D997AF7C55F}"/>
                </a:ext>
              </a:extLst>
            </p:cNvPr>
            <p:cNvSpPr/>
            <p:nvPr/>
          </p:nvSpPr>
          <p:spPr>
            <a:xfrm>
              <a:off x="7279227" y="1659398"/>
              <a:ext cx="297463" cy="1061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2490"/>
                <a:gd name="f5" fmla="val 2048"/>
                <a:gd name="f6" fmla="val 1355"/>
                <a:gd name="f7" fmla="val 819"/>
                <a:gd name="f8" fmla="val 536"/>
                <a:gd name="f9" fmla="val 1229"/>
                <a:gd name="f10" fmla="val 1639"/>
                <a:gd name="f11" fmla="val 410"/>
                <a:gd name="f12" fmla="val 189"/>
                <a:gd name="f13" fmla="val 1859"/>
                <a:gd name="f14" fmla="val 2269"/>
                <a:gd name="f15" fmla="val 2489"/>
                <a:gd name="f16" fmla="val 7026"/>
                <a:gd name="f17" fmla="val 7278"/>
                <a:gd name="f18" fmla="val 7435"/>
                <a:gd name="f19" fmla="val 7246"/>
                <a:gd name="f20" fmla="val 6994"/>
                <a:gd name="f21" fmla="val 6616"/>
                <a:gd name="f22" fmla="val 6049"/>
                <a:gd name="f23" fmla="val 5356"/>
                <a:gd name="f24" fmla="*/ f0 1 7436"/>
                <a:gd name="f25" fmla="*/ f1 1 2490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7436"/>
                <a:gd name="f32" fmla="*/ f29 1 2490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7436" h="249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lnTo>
                    <a:pt x="f11" y="f10"/>
                  </a:lnTo>
                  <a:cubicBezTo>
                    <a:pt x="f12" y="f10"/>
                    <a:pt x="f2" y="f13"/>
                    <a:pt x="f2" y="f5"/>
                  </a:cubicBezTo>
                  <a:cubicBezTo>
                    <a:pt x="f2" y="f14"/>
                    <a:pt x="f12" y="f15"/>
                    <a:pt x="f11" y="f15"/>
                  </a:cubicBezTo>
                  <a:lnTo>
                    <a:pt x="f16" y="f15"/>
                  </a:lnTo>
                  <a:cubicBezTo>
                    <a:pt x="f17" y="f15"/>
                    <a:pt x="f18" y="f14"/>
                    <a:pt x="f18" y="f5"/>
                  </a:cubicBezTo>
                  <a:cubicBezTo>
                    <a:pt x="f18" y="f13"/>
                    <a:pt x="f19" y="f10"/>
                    <a:pt x="f20" y="f10"/>
                  </a:cubicBezTo>
                  <a:lnTo>
                    <a:pt x="f21" y="f10"/>
                  </a:lnTo>
                  <a:lnTo>
                    <a:pt x="f21" y="f9"/>
                  </a:lnTo>
                  <a:cubicBezTo>
                    <a:pt x="f21" y="f8"/>
                    <a:pt x="f22" y="f2"/>
                    <a:pt x="f2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10184;p74">
            <a:extLst>
              <a:ext uri="{FF2B5EF4-FFF2-40B4-BE49-F238E27FC236}">
                <a16:creationId xmlns:a16="http://schemas.microsoft.com/office/drawing/2014/main" id="{EC46CCAB-735D-8C0B-8A52-5176489A85E1}"/>
              </a:ext>
            </a:extLst>
          </p:cNvPr>
          <p:cNvGrpSpPr/>
          <p:nvPr/>
        </p:nvGrpSpPr>
        <p:grpSpPr>
          <a:xfrm>
            <a:off x="3206883" y="2729063"/>
            <a:ext cx="392753" cy="419645"/>
            <a:chOff x="3206883" y="2729063"/>
            <a:chExt cx="392753" cy="419645"/>
          </a:xfrm>
        </p:grpSpPr>
        <p:sp>
          <p:nvSpPr>
            <p:cNvPr id="60" name="Google Shape;10185;p74">
              <a:extLst>
                <a:ext uri="{FF2B5EF4-FFF2-40B4-BE49-F238E27FC236}">
                  <a16:creationId xmlns:a16="http://schemas.microsoft.com/office/drawing/2014/main" id="{83CD9AA9-8B44-9694-879A-D920F7F18583}"/>
                </a:ext>
              </a:extLst>
            </p:cNvPr>
            <p:cNvSpPr/>
            <p:nvPr/>
          </p:nvSpPr>
          <p:spPr>
            <a:xfrm>
              <a:off x="3206883" y="2729063"/>
              <a:ext cx="392753" cy="41964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12698"/>
                <a:gd name="f5" fmla="val 379"/>
                <a:gd name="f6" fmla="val 1"/>
                <a:gd name="f7" fmla="val 158"/>
                <a:gd name="f8" fmla="val 190"/>
                <a:gd name="f9" fmla="val 410"/>
                <a:gd name="f10" fmla="val 12256"/>
                <a:gd name="f11" fmla="val 12508"/>
                <a:gd name="f12" fmla="val 12697"/>
                <a:gd name="f13" fmla="val 12477"/>
                <a:gd name="f14" fmla="val 12634"/>
                <a:gd name="f15" fmla="val 12067"/>
                <a:gd name="f16" fmla="val 11878"/>
                <a:gd name="f17" fmla="val 820"/>
                <a:gd name="f18" fmla="val 631"/>
                <a:gd name="f19" fmla="*/ f0 1 12666"/>
                <a:gd name="f20" fmla="*/ f1 1 12698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2666"/>
                <a:gd name="f27" fmla="*/ f24 1 12698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2666" h="12698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8" y="f12"/>
                    <a:pt x="f5" y="f12"/>
                  </a:cubicBezTo>
                  <a:lnTo>
                    <a:pt x="f10" y="f12"/>
                  </a:lnTo>
                  <a:cubicBezTo>
                    <a:pt x="f13" y="f12"/>
                    <a:pt x="f3" y="f11"/>
                    <a:pt x="f3" y="f10"/>
                  </a:cubicBezTo>
                  <a:cubicBezTo>
                    <a:pt x="f14" y="f15"/>
                    <a:pt x="f13" y="f16"/>
                    <a:pt x="f10" y="f16"/>
                  </a:cubicBezTo>
                  <a:lnTo>
                    <a:pt x="f17" y="f16"/>
                  </a:lnTo>
                  <a:lnTo>
                    <a:pt x="f17" y="f9"/>
                  </a:lnTo>
                  <a:cubicBezTo>
                    <a:pt x="f17" y="f7"/>
                    <a:pt x="f18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10186;p74">
              <a:extLst>
                <a:ext uri="{FF2B5EF4-FFF2-40B4-BE49-F238E27FC236}">
                  <a16:creationId xmlns:a16="http://schemas.microsoft.com/office/drawing/2014/main" id="{F0C6F352-3703-BEF3-DE8C-8F2E62DE82CD}"/>
                </a:ext>
              </a:extLst>
            </p:cNvPr>
            <p:cNvSpPr/>
            <p:nvPr/>
          </p:nvSpPr>
          <p:spPr>
            <a:xfrm>
              <a:off x="3261609" y="2847770"/>
              <a:ext cx="338026" cy="19785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01"/>
                <a:gd name="f4" fmla="val 5987"/>
                <a:gd name="f5" fmla="val 9641"/>
                <a:gd name="f6" fmla="val 8979"/>
                <a:gd name="f7" fmla="val 8444"/>
                <a:gd name="f8" fmla="val 536"/>
                <a:gd name="f9" fmla="val 1229"/>
                <a:gd name="f10" fmla="val 1418"/>
                <a:gd name="f11" fmla="val 8475"/>
                <a:gd name="f12" fmla="val 1575"/>
                <a:gd name="f13" fmla="val 8538"/>
                <a:gd name="f14" fmla="val 1733"/>
                <a:gd name="f15" fmla="val 6900"/>
                <a:gd name="f16" fmla="val 3403"/>
                <a:gd name="f17" fmla="val 6742"/>
                <a:gd name="f18" fmla="val 3308"/>
                <a:gd name="f19" fmla="val 6553"/>
                <a:gd name="f20" fmla="val 3277"/>
                <a:gd name="f21" fmla="val 6396"/>
                <a:gd name="f22" fmla="val 6238"/>
                <a:gd name="f23" fmla="val 6018"/>
                <a:gd name="f24" fmla="val 5860"/>
                <a:gd name="f25" fmla="val 5041"/>
                <a:gd name="f26" fmla="val 2552"/>
                <a:gd name="f27" fmla="val 5136"/>
                <a:gd name="f28" fmla="val 2395"/>
                <a:gd name="f29" fmla="val 5167"/>
                <a:gd name="f30" fmla="val 2206"/>
                <a:gd name="f31" fmla="val 2048"/>
                <a:gd name="f32" fmla="val 1386"/>
                <a:gd name="f33" fmla="val 4600"/>
                <a:gd name="f34" fmla="val 819"/>
                <a:gd name="f35" fmla="val 3938"/>
                <a:gd name="f36" fmla="val 2710"/>
                <a:gd name="f37" fmla="val 2237"/>
                <a:gd name="f38" fmla="val 2773"/>
                <a:gd name="f39" fmla="val 2836"/>
                <a:gd name="f40" fmla="val 3655"/>
                <a:gd name="f41" fmla="val 3592"/>
                <a:gd name="f42" fmla="val 3560"/>
                <a:gd name="f43" fmla="val 567"/>
                <a:gd name="f44" fmla="val 4096"/>
                <a:gd name="f45" fmla="val 4757"/>
                <a:gd name="f46" fmla="val 5451"/>
                <a:gd name="f47" fmla="val 5986"/>
                <a:gd name="f48" fmla="val 1891"/>
                <a:gd name="f49" fmla="val 2458"/>
                <a:gd name="f50" fmla="val 4568"/>
                <a:gd name="f51" fmla="val 4411"/>
                <a:gd name="f52" fmla="val 2332"/>
                <a:gd name="f53" fmla="val 4253"/>
                <a:gd name="f54" fmla="val 3434"/>
                <a:gd name="f55" fmla="val 3151"/>
                <a:gd name="f56" fmla="val 3214"/>
                <a:gd name="f57" fmla="val 3781"/>
                <a:gd name="f58" fmla="val 4285"/>
                <a:gd name="f59" fmla="val 4442"/>
                <a:gd name="f60" fmla="val 5293"/>
                <a:gd name="f61" fmla="val 3970"/>
                <a:gd name="f62" fmla="val 5199"/>
                <a:gd name="f63" fmla="val 4127"/>
                <a:gd name="f64" fmla="val 4348"/>
                <a:gd name="f65" fmla="val 4505"/>
                <a:gd name="f66" fmla="val 5703"/>
                <a:gd name="f67" fmla="val 7057"/>
                <a:gd name="f68" fmla="val 7593"/>
                <a:gd name="f69" fmla="val 7561"/>
                <a:gd name="f70" fmla="val 7498"/>
                <a:gd name="f71" fmla="val 9137"/>
                <a:gd name="f72" fmla="val 9294"/>
                <a:gd name="f73" fmla="val 9483"/>
                <a:gd name="f74" fmla="val 10334"/>
                <a:gd name="f75" fmla="val 1890"/>
                <a:gd name="f76" fmla="*/ f0 1 10901"/>
                <a:gd name="f77" fmla="*/ f1 1 5987"/>
                <a:gd name="f78" fmla="val f2"/>
                <a:gd name="f79" fmla="val f3"/>
                <a:gd name="f80" fmla="val f4"/>
                <a:gd name="f81" fmla="+- f80 0 f78"/>
                <a:gd name="f82" fmla="+- f79 0 f78"/>
                <a:gd name="f83" fmla="*/ f82 1 10901"/>
                <a:gd name="f84" fmla="*/ f81 1 5987"/>
                <a:gd name="f85" fmla="*/ f78 1 f83"/>
                <a:gd name="f86" fmla="*/ f79 1 f83"/>
                <a:gd name="f87" fmla="*/ f78 1 f84"/>
                <a:gd name="f88" fmla="*/ f80 1 f84"/>
                <a:gd name="f89" fmla="*/ f85 f76 1"/>
                <a:gd name="f90" fmla="*/ f86 f76 1"/>
                <a:gd name="f91" fmla="*/ f88 f77 1"/>
                <a:gd name="f92" fmla="*/ f87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9" t="f92" r="f90" b="f91"/>
              <a:pathLst>
                <a:path w="10901" h="598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26"/>
                  </a:lnTo>
                  <a:cubicBezTo>
                    <a:pt x="f27" y="f28"/>
                    <a:pt x="f29" y="f30"/>
                    <a:pt x="f29" y="f31"/>
                  </a:cubicBezTo>
                  <a:cubicBezTo>
                    <a:pt x="f29" y="f32"/>
                    <a:pt x="f33" y="f34"/>
                    <a:pt x="f35" y="f34"/>
                  </a:cubicBezTo>
                  <a:cubicBezTo>
                    <a:pt x="f20" y="f34"/>
                    <a:pt x="f36" y="f32"/>
                    <a:pt x="f36" y="f31"/>
                  </a:cubicBezTo>
                  <a:cubicBezTo>
                    <a:pt x="f36" y="f37"/>
                    <a:pt x="f38" y="f28"/>
                    <a:pt x="f39" y="f26"/>
                  </a:cubicBezTo>
                  <a:lnTo>
                    <a:pt x="f14" y="f40"/>
                  </a:lnTo>
                  <a:cubicBezTo>
                    <a:pt x="f12" y="f41"/>
                    <a:pt x="f32" y="f42"/>
                    <a:pt x="f9" y="f42"/>
                  </a:cubicBezTo>
                  <a:cubicBezTo>
                    <a:pt x="f43" y="f42"/>
                    <a:pt x="f2" y="f44"/>
                    <a:pt x="f2" y="f45"/>
                  </a:cubicBezTo>
                  <a:cubicBezTo>
                    <a:pt x="f2" y="f46"/>
                    <a:pt x="f43" y="f47"/>
                    <a:pt x="f9" y="f47"/>
                  </a:cubicBezTo>
                  <a:cubicBezTo>
                    <a:pt x="f48" y="f47"/>
                    <a:pt x="f49" y="f46"/>
                    <a:pt x="f49" y="f45"/>
                  </a:cubicBezTo>
                  <a:cubicBezTo>
                    <a:pt x="f49" y="f50"/>
                    <a:pt x="f28" y="f51"/>
                    <a:pt x="f52" y="f53"/>
                  </a:cubicBezTo>
                  <a:lnTo>
                    <a:pt x="f54" y="f55"/>
                  </a:lnTo>
                  <a:cubicBezTo>
                    <a:pt x="f41" y="f56"/>
                    <a:pt x="f57" y="f20"/>
                    <a:pt x="f35" y="f20"/>
                  </a:cubicBezTo>
                  <a:cubicBezTo>
                    <a:pt x="f44" y="f20"/>
                    <a:pt x="f58" y="f56"/>
                    <a:pt x="f59" y="f55"/>
                  </a:cubicBezTo>
                  <a:lnTo>
                    <a:pt x="f60" y="f61"/>
                  </a:lnTo>
                  <a:cubicBezTo>
                    <a:pt x="f62" y="f63"/>
                    <a:pt x="f29" y="f64"/>
                    <a:pt x="f29" y="f65"/>
                  </a:cubicBezTo>
                  <a:cubicBezTo>
                    <a:pt x="f29" y="f29"/>
                    <a:pt x="f66" y="f66"/>
                    <a:pt x="f21" y="f66"/>
                  </a:cubicBezTo>
                  <a:cubicBezTo>
                    <a:pt x="f67" y="f66"/>
                    <a:pt x="f68" y="f29"/>
                    <a:pt x="f68" y="f65"/>
                  </a:cubicBezTo>
                  <a:cubicBezTo>
                    <a:pt x="f68" y="f58"/>
                    <a:pt x="f69" y="f63"/>
                    <a:pt x="f70" y="f61"/>
                  </a:cubicBezTo>
                  <a:lnTo>
                    <a:pt x="f71" y="f52"/>
                  </a:lnTo>
                  <a:cubicBezTo>
                    <a:pt x="f72" y="f28"/>
                    <a:pt x="f73" y="f49"/>
                    <a:pt x="f5" y="f49"/>
                  </a:cubicBezTo>
                  <a:cubicBezTo>
                    <a:pt x="f74" y="f49"/>
                    <a:pt x="f3" y="f75"/>
                    <a:pt x="f3" y="f9"/>
                  </a:cubicBezTo>
                  <a:cubicBezTo>
                    <a:pt x="f3" y="f8"/>
                    <a:pt x="f74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2" name="Google Shape;10189;p74">
            <a:extLst>
              <a:ext uri="{FF2B5EF4-FFF2-40B4-BE49-F238E27FC236}">
                <a16:creationId xmlns:a16="http://schemas.microsoft.com/office/drawing/2014/main" id="{5F0DAADF-0750-6866-A54C-8D3F8B942C3F}"/>
              </a:ext>
            </a:extLst>
          </p:cNvPr>
          <p:cNvSpPr/>
          <p:nvPr/>
        </p:nvSpPr>
        <p:spPr>
          <a:xfrm>
            <a:off x="6560966" y="2788206"/>
            <a:ext cx="394709" cy="328004"/>
          </a:xfrm>
          <a:custGeom>
            <a:avLst/>
            <a:gdLst>
              <a:gd name="f0" fmla="val w"/>
              <a:gd name="f1" fmla="val h"/>
              <a:gd name="f2" fmla="val 0"/>
              <a:gd name="f3" fmla="val 12729"/>
              <a:gd name="f4" fmla="val 9925"/>
              <a:gd name="f5" fmla="val 925"/>
              <a:gd name="f6" fmla="val 3644"/>
              <a:gd name="f7" fmla="val 944"/>
              <a:gd name="f8" fmla="val 963"/>
              <a:gd name="f9" fmla="val 3648"/>
              <a:gd name="f10" fmla="val 978"/>
              <a:gd name="f11" fmla="val 3655"/>
              <a:gd name="f12" fmla="val 1608"/>
              <a:gd name="f13" fmla="val 3970"/>
              <a:gd name="f14" fmla="val 5924"/>
              <a:gd name="f15" fmla="val 6239"/>
              <a:gd name="f16" fmla="val 960"/>
              <a:gd name="f17" fmla="val 6256"/>
              <a:gd name="f18" fmla="val 937"/>
              <a:gd name="f19" fmla="val 6264"/>
              <a:gd name="f20" fmla="val 914"/>
              <a:gd name="f21" fmla="val 854"/>
              <a:gd name="f22" fmla="val 788"/>
              <a:gd name="f23" fmla="val 6212"/>
              <a:gd name="f24" fmla="val 6144"/>
              <a:gd name="f25" fmla="val 3781"/>
              <a:gd name="f26" fmla="val 3685"/>
              <a:gd name="f27" fmla="val 862"/>
              <a:gd name="f28" fmla="val 4128"/>
              <a:gd name="f29" fmla="val 7184"/>
              <a:gd name="f30" fmla="val 6963"/>
              <a:gd name="f31" fmla="val 8035"/>
              <a:gd name="f32" fmla="val 6648"/>
              <a:gd name="f33" fmla="val 8507"/>
              <a:gd name="f34" fmla="val 6176"/>
              <a:gd name="f35" fmla="val 8759"/>
              <a:gd name="f36" fmla="val 5640"/>
              <a:gd name="f37" fmla="val 4821"/>
              <a:gd name="f38" fmla="val 4097"/>
              <a:gd name="f39" fmla="val 8066"/>
              <a:gd name="f40" fmla="val 11374"/>
              <a:gd name="f41" fmla="val 820"/>
              <a:gd name="f42" fmla="val 11626"/>
              <a:gd name="f43" fmla="val 11815"/>
              <a:gd name="f44" fmla="val 1009"/>
              <a:gd name="f45" fmla="val 1198"/>
              <a:gd name="f46" fmla="val 8665"/>
              <a:gd name="f47" fmla="val 8885"/>
              <a:gd name="f48" fmla="val 9043"/>
              <a:gd name="f49" fmla="val 11154"/>
              <a:gd name="f50" fmla="val 10996"/>
              <a:gd name="f51" fmla="val 8854"/>
              <a:gd name="f52" fmla="val 977"/>
              <a:gd name="f53" fmla="val 11185"/>
              <a:gd name="f54" fmla="val 11437"/>
              <a:gd name="f55" fmla="val 1"/>
              <a:gd name="f56" fmla="val 10870"/>
              <a:gd name="f57" fmla="val 10366"/>
              <a:gd name="f58" fmla="val 379"/>
              <a:gd name="f59" fmla="val 10240"/>
              <a:gd name="f60" fmla="val 883"/>
              <a:gd name="f61" fmla="val 2080"/>
              <a:gd name="f62" fmla="val 3246"/>
              <a:gd name="f63" fmla="val 1387"/>
              <a:gd name="f64" fmla="val 2899"/>
              <a:gd name="f65" fmla="val 1251"/>
              <a:gd name="f66" fmla="val 2831"/>
              <a:gd name="f67" fmla="val 1109"/>
              <a:gd name="f68" fmla="val 2800"/>
              <a:gd name="f69" fmla="val 970"/>
              <a:gd name="f70" fmla="val 466"/>
              <a:gd name="f71" fmla="val 3213"/>
              <a:gd name="f72" fmla="val 6687"/>
              <a:gd name="f73" fmla="val 465"/>
              <a:gd name="f74" fmla="val 7095"/>
              <a:gd name="f75" fmla="val 983"/>
              <a:gd name="f76" fmla="val 1127"/>
              <a:gd name="f77" fmla="val 1275"/>
              <a:gd name="f78" fmla="val 7063"/>
              <a:gd name="f79" fmla="val 1419"/>
              <a:gd name="f80" fmla="val 6995"/>
              <a:gd name="f81" fmla="val 2143"/>
              <a:gd name="f82" fmla="val 3340"/>
              <a:gd name="f83" fmla="val 3151"/>
              <a:gd name="f84" fmla="val 8444"/>
              <a:gd name="f85" fmla="val 4286"/>
              <a:gd name="f86" fmla="val 9641"/>
              <a:gd name="f87" fmla="val 5672"/>
              <a:gd name="f88" fmla="val 6585"/>
              <a:gd name="f89" fmla="val 7405"/>
              <a:gd name="f90" fmla="val 9074"/>
              <a:gd name="f91" fmla="val 7814"/>
              <a:gd name="f92" fmla="val 8287"/>
              <a:gd name="f93" fmla="val 10271"/>
              <a:gd name="f94" fmla="val 9011"/>
              <a:gd name="f95" fmla="val 10429"/>
              <a:gd name="f96" fmla="val 9515"/>
              <a:gd name="f97" fmla="val 10902"/>
              <a:gd name="f98" fmla="val 11469"/>
              <a:gd name="f99" fmla="val 12130"/>
              <a:gd name="f100" fmla="val 9358"/>
              <a:gd name="f101" fmla="val 8696"/>
              <a:gd name="f102" fmla="val 1261"/>
              <a:gd name="f103" fmla="val 12634"/>
              <a:gd name="f104" fmla="val 536"/>
              <a:gd name="f105" fmla="val 12099"/>
              <a:gd name="f106" fmla="*/ f0 1 12729"/>
              <a:gd name="f107" fmla="*/ f1 1 9925"/>
              <a:gd name="f108" fmla="val f2"/>
              <a:gd name="f109" fmla="val f3"/>
              <a:gd name="f110" fmla="val f4"/>
              <a:gd name="f111" fmla="+- f110 0 f108"/>
              <a:gd name="f112" fmla="+- f109 0 f108"/>
              <a:gd name="f113" fmla="*/ f112 1 12729"/>
              <a:gd name="f114" fmla="*/ f111 1 9925"/>
              <a:gd name="f115" fmla="*/ f108 1 f113"/>
              <a:gd name="f116" fmla="*/ f109 1 f113"/>
              <a:gd name="f117" fmla="*/ f108 1 f114"/>
              <a:gd name="f118" fmla="*/ f110 1 f114"/>
              <a:gd name="f119" fmla="*/ f115 f106 1"/>
              <a:gd name="f120" fmla="*/ f116 f106 1"/>
              <a:gd name="f121" fmla="*/ f118 f107 1"/>
              <a:gd name="f122" fmla="*/ f117 f10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9" t="f122" r="f120" b="f121"/>
            <a:pathLst>
              <a:path w="12729" h="9925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lnTo>
                  <a:pt x="f12" y="f13"/>
                </a:lnTo>
                <a:lnTo>
                  <a:pt x="f12" y="f14"/>
                </a:lnTo>
                <a:lnTo>
                  <a:pt x="f10" y="f15"/>
                </a:lnTo>
                <a:cubicBezTo>
                  <a:pt x="f16" y="f17"/>
                  <a:pt x="f18" y="f19"/>
                  <a:pt x="f20" y="f19"/>
                </a:cubicBezTo>
                <a:cubicBezTo>
                  <a:pt x="f21" y="f19"/>
                  <a:pt x="f22" y="f23"/>
                  <a:pt x="f22" y="f24"/>
                </a:cubicBezTo>
                <a:lnTo>
                  <a:pt x="f22" y="f25"/>
                </a:lnTo>
                <a:cubicBezTo>
                  <a:pt x="f22" y="f26"/>
                  <a:pt x="f27" y="f6"/>
                  <a:pt x="f5" y="f6"/>
                </a:cubicBezTo>
                <a:close/>
                <a:moveTo>
                  <a:pt x="f28" y="f29"/>
                </a:moveTo>
                <a:lnTo>
                  <a:pt x="f30" y="f31"/>
                </a:lnTo>
                <a:cubicBezTo>
                  <a:pt x="f32" y="f33"/>
                  <a:pt x="f34" y="f35"/>
                  <a:pt x="f36" y="f35"/>
                </a:cubicBezTo>
                <a:cubicBezTo>
                  <a:pt x="f37" y="f35"/>
                  <a:pt x="f38" y="f39"/>
                  <a:pt x="f28" y="f29"/>
                </a:cubicBezTo>
                <a:close/>
                <a:moveTo>
                  <a:pt x="f40" y="f41"/>
                </a:moveTo>
                <a:cubicBezTo>
                  <a:pt x="f42" y="f41"/>
                  <a:pt x="f43" y="f44"/>
                  <a:pt x="f43" y="f45"/>
                </a:cubicBezTo>
                <a:lnTo>
                  <a:pt x="f43" y="f46"/>
                </a:lnTo>
                <a:cubicBezTo>
                  <a:pt x="f43" y="f47"/>
                  <a:pt x="f42" y="f48"/>
                  <a:pt x="f40" y="f48"/>
                </a:cubicBezTo>
                <a:cubicBezTo>
                  <a:pt x="f49" y="f48"/>
                  <a:pt x="f50" y="f51"/>
                  <a:pt x="f50" y="f46"/>
                </a:cubicBezTo>
                <a:lnTo>
                  <a:pt x="f50" y="f45"/>
                </a:lnTo>
                <a:cubicBezTo>
                  <a:pt x="f50" y="f52"/>
                  <a:pt x="f53" y="f41"/>
                  <a:pt x="f40" y="f41"/>
                </a:cubicBezTo>
                <a:close/>
                <a:moveTo>
                  <a:pt x="f54" y="f55"/>
                </a:moveTo>
                <a:cubicBezTo>
                  <a:pt x="f56" y="f55"/>
                  <a:pt x="f57" y="f58"/>
                  <a:pt x="f59" y="f60"/>
                </a:cubicBezTo>
                <a:lnTo>
                  <a:pt x="f61" y="f62"/>
                </a:lnTo>
                <a:lnTo>
                  <a:pt x="f63" y="f64"/>
                </a:lnTo>
                <a:cubicBezTo>
                  <a:pt x="f65" y="f66"/>
                  <a:pt x="f67" y="f68"/>
                  <a:pt x="f69" y="f68"/>
                </a:cubicBezTo>
                <a:cubicBezTo>
                  <a:pt x="f70" y="f68"/>
                  <a:pt x="f55" y="f71"/>
                  <a:pt x="f55" y="f25"/>
                </a:cubicBezTo>
                <a:lnTo>
                  <a:pt x="f55" y="f24"/>
                </a:lnTo>
                <a:cubicBezTo>
                  <a:pt x="f55" y="f72"/>
                  <a:pt x="f73" y="f74"/>
                  <a:pt x="f75" y="f74"/>
                </a:cubicBezTo>
                <a:cubicBezTo>
                  <a:pt x="f76" y="f74"/>
                  <a:pt x="f77" y="f78"/>
                  <a:pt x="f79" y="f80"/>
                </a:cubicBezTo>
                <a:lnTo>
                  <a:pt x="f81" y="f32"/>
                </a:lnTo>
                <a:lnTo>
                  <a:pt x="f82" y="f80"/>
                </a:lnTo>
                <a:cubicBezTo>
                  <a:pt x="f83" y="f84"/>
                  <a:pt x="f85" y="f86"/>
                  <a:pt x="f87" y="f86"/>
                </a:cubicBezTo>
                <a:cubicBezTo>
                  <a:pt x="f88" y="f86"/>
                  <a:pt x="f89" y="f90"/>
                  <a:pt x="f91" y="f92"/>
                </a:cubicBezTo>
                <a:lnTo>
                  <a:pt x="f93" y="f94"/>
                </a:lnTo>
                <a:cubicBezTo>
                  <a:pt x="f95" y="f96"/>
                  <a:pt x="f97" y="f4"/>
                  <a:pt x="f98" y="f4"/>
                </a:cubicBezTo>
                <a:cubicBezTo>
                  <a:pt x="f99" y="f4"/>
                  <a:pt x="f3" y="f100"/>
                  <a:pt x="f3" y="f101"/>
                </a:cubicBezTo>
                <a:lnTo>
                  <a:pt x="f3" y="f102"/>
                </a:lnTo>
                <a:cubicBezTo>
                  <a:pt x="f103" y="f104"/>
                  <a:pt x="f105" y="f55"/>
                  <a:pt x="f54" y="f5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63" name="Google Shape;10190;p74">
            <a:extLst>
              <a:ext uri="{FF2B5EF4-FFF2-40B4-BE49-F238E27FC236}">
                <a16:creationId xmlns:a16="http://schemas.microsoft.com/office/drawing/2014/main" id="{A7D7152E-FCA9-86A7-9A1F-DB91D09ECFF1}"/>
              </a:ext>
            </a:extLst>
          </p:cNvPr>
          <p:cNvGrpSpPr/>
          <p:nvPr/>
        </p:nvGrpSpPr>
        <p:grpSpPr>
          <a:xfrm>
            <a:off x="7862157" y="2742733"/>
            <a:ext cx="359679" cy="378735"/>
            <a:chOff x="7862157" y="2742733"/>
            <a:chExt cx="359679" cy="378735"/>
          </a:xfrm>
        </p:grpSpPr>
        <p:sp>
          <p:nvSpPr>
            <p:cNvPr id="64" name="Google Shape;10191;p74">
              <a:extLst>
                <a:ext uri="{FF2B5EF4-FFF2-40B4-BE49-F238E27FC236}">
                  <a16:creationId xmlns:a16="http://schemas.microsoft.com/office/drawing/2014/main" id="{C1E90D5D-4C46-107C-EE2B-C62EF6074D6C}"/>
                </a:ext>
              </a:extLst>
            </p:cNvPr>
            <p:cNvSpPr/>
            <p:nvPr/>
          </p:nvSpPr>
          <p:spPr>
            <a:xfrm>
              <a:off x="7862157" y="2742733"/>
              <a:ext cx="168752" cy="308610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5987"/>
                <a:gd name="f5" fmla="val 10273"/>
                <a:gd name="f6" fmla="val 5532"/>
                <a:gd name="f7" fmla="val 1"/>
                <a:gd name="f8" fmla="val 5515"/>
                <a:gd name="f9" fmla="val 5499"/>
                <a:gd name="f10" fmla="val 2"/>
                <a:gd name="f11" fmla="val 5483"/>
                <a:gd name="f12" fmla="val 4"/>
                <a:gd name="f13" fmla="val 2364"/>
                <a:gd name="f14" fmla="val 445"/>
                <a:gd name="f15" fmla="val 3123"/>
                <a:gd name="f16" fmla="val 6274"/>
                <a:gd name="f17" fmla="val 7692"/>
                <a:gd name="f18" fmla="val 442"/>
                <a:gd name="f19" fmla="val 8983"/>
                <a:gd name="f20" fmla="val 1293"/>
                <a:gd name="f21" fmla="val 10086"/>
                <a:gd name="f22" fmla="val 1381"/>
                <a:gd name="f23" fmla="val 10209"/>
                <a:gd name="f24" fmla="val 1507"/>
                <a:gd name="f25" fmla="val 1635"/>
                <a:gd name="f26" fmla="val 1737"/>
                <a:gd name="f27" fmla="val 1839"/>
                <a:gd name="f28" fmla="val 10233"/>
                <a:gd name="f29" fmla="val 1923"/>
                <a:gd name="f30" fmla="val 10149"/>
                <a:gd name="f31" fmla="val 3719"/>
                <a:gd name="f32" fmla="val 8353"/>
                <a:gd name="f33" fmla="val 3813"/>
                <a:gd name="f34" fmla="val 8259"/>
                <a:gd name="f35" fmla="val 3845"/>
                <a:gd name="f36" fmla="val 8007"/>
                <a:gd name="f37" fmla="val 3782"/>
                <a:gd name="f38" fmla="val 7849"/>
                <a:gd name="f39" fmla="val 3498"/>
                <a:gd name="f40" fmla="val 7376"/>
                <a:gd name="f41" fmla="val 3341"/>
                <a:gd name="f42" fmla="val 6809"/>
                <a:gd name="f43" fmla="val 4888"/>
                <a:gd name="f44" fmla="val 4286"/>
                <a:gd name="f45" fmla="val 3659"/>
                <a:gd name="f46" fmla="val 5672"/>
                <a:gd name="f47" fmla="val 3312"/>
                <a:gd name="f48" fmla="val 5861"/>
                <a:gd name="f49" fmla="val 3281"/>
                <a:gd name="f50" fmla="val 2934"/>
                <a:gd name="f51" fmla="val 414"/>
                <a:gd name="f52" fmla="val 5958"/>
                <a:gd name="f53" fmla="val 5739"/>
                <a:gd name="f54" fmla="*/ f1 1 5987"/>
                <a:gd name="f55" fmla="*/ f2 1 10273"/>
                <a:gd name="f56" fmla="val f3"/>
                <a:gd name="f57" fmla="val f4"/>
                <a:gd name="f58" fmla="val f5"/>
                <a:gd name="f59" fmla="+- f58 0 f56"/>
                <a:gd name="f60" fmla="+- f57 0 f56"/>
                <a:gd name="f61" fmla="*/ f60 1 5987"/>
                <a:gd name="f62" fmla="*/ f59 1 10273"/>
                <a:gd name="f63" fmla="*/ f56 1 f61"/>
                <a:gd name="f64" fmla="*/ f57 1 f61"/>
                <a:gd name="f65" fmla="*/ f56 1 f62"/>
                <a:gd name="f66" fmla="*/ f58 1 f62"/>
                <a:gd name="f67" fmla="*/ f63 f54 1"/>
                <a:gd name="f68" fmla="*/ f64 f54 1"/>
                <a:gd name="f69" fmla="*/ f66 f55 1"/>
                <a:gd name="f70" fmla="*/ f65 f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5987" h="10273">
                  <a:moveTo>
                    <a:pt x="f6" y="f7"/>
                  </a:moveTo>
                  <a:cubicBezTo>
                    <a:pt x="f8" y="f7"/>
                    <a:pt x="f9" y="f10"/>
                    <a:pt x="f11" y="f12"/>
                  </a:cubicBezTo>
                  <a:cubicBezTo>
                    <a:pt x="f13" y="f14"/>
                    <a:pt x="f7" y="f15"/>
                    <a:pt x="f7" y="f16"/>
                  </a:cubicBezTo>
                  <a:cubicBezTo>
                    <a:pt x="f7" y="f17"/>
                    <a:pt x="f18" y="f19"/>
                    <a:pt x="f20" y="f21"/>
                  </a:cubicBezTo>
                  <a:cubicBezTo>
                    <a:pt x="f22" y="f23"/>
                    <a:pt x="f24" y="f5"/>
                    <a:pt x="f25" y="f5"/>
                  </a:cubicBezTo>
                  <a:cubicBezTo>
                    <a:pt x="f26" y="f5"/>
                    <a:pt x="f27" y="f28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1" y="f16"/>
                  </a:cubicBezTo>
                  <a:cubicBezTo>
                    <a:pt x="f41" y="f43"/>
                    <a:pt x="f44" y="f45"/>
                    <a:pt x="f46" y="f47"/>
                  </a:cubicBezTo>
                  <a:cubicBezTo>
                    <a:pt x="f48" y="f49"/>
                    <a:pt x="f4" y="f15"/>
                    <a:pt x="f4" y="f50"/>
                  </a:cubicBezTo>
                  <a:lnTo>
                    <a:pt x="f4" y="f51"/>
                  </a:lnTo>
                  <a:cubicBezTo>
                    <a:pt x="f52" y="f0"/>
                    <a:pt x="f53" y="f7"/>
                    <a:pt x="f6" y="f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10192;p74">
              <a:extLst>
                <a:ext uri="{FF2B5EF4-FFF2-40B4-BE49-F238E27FC236}">
                  <a16:creationId xmlns:a16="http://schemas.microsoft.com/office/drawing/2014/main" id="{50808F5D-3976-1F2B-D1E1-D7E7F186E1DC}"/>
                </a:ext>
              </a:extLst>
            </p:cNvPr>
            <p:cNvSpPr/>
            <p:nvPr/>
          </p:nvSpPr>
          <p:spPr>
            <a:xfrm>
              <a:off x="7927884" y="3006922"/>
              <a:ext cx="227356" cy="1145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066"/>
                <a:gd name="f4" fmla="val 3812"/>
                <a:gd name="f5" fmla="val 5758"/>
                <a:gd name="f6" fmla="val 5692"/>
                <a:gd name="f7" fmla="val 5629"/>
                <a:gd name="f8" fmla="val 11"/>
                <a:gd name="f9" fmla="val 5577"/>
                <a:gd name="f10" fmla="val 32"/>
                <a:gd name="f11" fmla="val 5091"/>
                <a:gd name="f12" fmla="val 339"/>
                <a:gd name="f13" fmla="val 4530"/>
                <a:gd name="f14" fmla="val 489"/>
                <a:gd name="f15" fmla="val 3972"/>
                <a:gd name="f16" fmla="val 3444"/>
                <a:gd name="f17" fmla="val 2917"/>
                <a:gd name="f18" fmla="val 355"/>
                <a:gd name="f19" fmla="val 2458"/>
                <a:gd name="f20" fmla="val 95"/>
                <a:gd name="f21" fmla="val 2389"/>
                <a:gd name="f22" fmla="val 53"/>
                <a:gd name="f23" fmla="val 2314"/>
                <a:gd name="f24" fmla="val 30"/>
                <a:gd name="f25" fmla="val 2239"/>
                <a:gd name="f26" fmla="val 2141"/>
                <a:gd name="f27" fmla="val 2042"/>
                <a:gd name="f28" fmla="val 69"/>
                <a:gd name="f29" fmla="val 1954"/>
                <a:gd name="f30" fmla="val 158"/>
                <a:gd name="f31" fmla="val 189"/>
                <a:gd name="f32" fmla="val 1922"/>
                <a:gd name="f33" fmla="val 2143"/>
                <a:gd name="f34" fmla="val 2395"/>
                <a:gd name="f35" fmla="val 221"/>
                <a:gd name="f36" fmla="val 2552"/>
                <a:gd name="f37" fmla="val 1324"/>
                <a:gd name="f38" fmla="val 3403"/>
                <a:gd name="f39" fmla="val 2615"/>
                <a:gd name="f40" fmla="val 4001"/>
                <a:gd name="f41" fmla="val 5388"/>
                <a:gd name="f42" fmla="val 6711"/>
                <a:gd name="f43" fmla="val 7814"/>
                <a:gd name="f44" fmla="val 2521"/>
                <a:gd name="f45" fmla="val 8034"/>
                <a:gd name="f46" fmla="val 2363"/>
                <a:gd name="f47" fmla="val 2080"/>
                <a:gd name="f48" fmla="val 7877"/>
                <a:gd name="f49" fmla="val 1890"/>
                <a:gd name="f50" fmla="val 6112"/>
                <a:gd name="f51" fmla="val 126"/>
                <a:gd name="f52" fmla="val 6028"/>
                <a:gd name="f53" fmla="val 42"/>
                <a:gd name="f54" fmla="val 5888"/>
                <a:gd name="f55" fmla="*/ f0 1 8066"/>
                <a:gd name="f56" fmla="*/ f1 1 3812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8066"/>
                <a:gd name="f63" fmla="*/ f60 1 3812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8066" h="381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lnTo>
                    <a:pt x="f31" y="f32"/>
                  </a:lnTo>
                  <a:cubicBezTo>
                    <a:pt x="f2" y="f33"/>
                    <a:pt x="f10" y="f34"/>
                    <a:pt x="f35" y="f36"/>
                  </a:cubicBezTo>
                  <a:cubicBezTo>
                    <a:pt x="f37" y="f38"/>
                    <a:pt x="f39" y="f4"/>
                    <a:pt x="f40" y="f4"/>
                  </a:cubicBezTo>
                  <a:cubicBezTo>
                    <a:pt x="f41" y="f4"/>
                    <a:pt x="f42" y="f38"/>
                    <a:pt x="f43" y="f44"/>
                  </a:cubicBezTo>
                  <a:cubicBezTo>
                    <a:pt x="f45" y="f46"/>
                    <a:pt x="f3" y="f47"/>
                    <a:pt x="f48" y="f49"/>
                  </a:cubicBezTo>
                  <a:lnTo>
                    <a:pt x="f50" y="f51"/>
                  </a:lnTo>
                  <a:cubicBezTo>
                    <a:pt x="f52" y="f53"/>
                    <a:pt x="f54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Google Shape;10193;p74">
              <a:extLst>
                <a:ext uri="{FF2B5EF4-FFF2-40B4-BE49-F238E27FC236}">
                  <a16:creationId xmlns:a16="http://schemas.microsoft.com/office/drawing/2014/main" id="{DD55FB28-26C2-086C-8C87-DD0F63A5B08C}"/>
                </a:ext>
              </a:extLst>
            </p:cNvPr>
            <p:cNvSpPr/>
            <p:nvPr/>
          </p:nvSpPr>
          <p:spPr>
            <a:xfrm>
              <a:off x="8053084" y="2742733"/>
              <a:ext cx="168752" cy="308253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5987"/>
                <a:gd name="f5" fmla="val 10261"/>
                <a:gd name="f6" fmla="val 418"/>
                <a:gd name="f7" fmla="val 1"/>
                <a:gd name="f8" fmla="val 190"/>
                <a:gd name="f9" fmla="val 414"/>
                <a:gd name="f10" fmla="val 2934"/>
                <a:gd name="f11" fmla="val 3123"/>
                <a:gd name="f12" fmla="val 127"/>
                <a:gd name="f13" fmla="val 3281"/>
                <a:gd name="f14" fmla="val 316"/>
                <a:gd name="f15" fmla="val 3312"/>
                <a:gd name="f16" fmla="val 1639"/>
                <a:gd name="f17" fmla="val 3659"/>
                <a:gd name="f18" fmla="val 2647"/>
                <a:gd name="f19" fmla="val 4856"/>
                <a:gd name="f20" fmla="val 6274"/>
                <a:gd name="f21" fmla="val 6809"/>
                <a:gd name="f22" fmla="val 2489"/>
                <a:gd name="f23" fmla="val 7376"/>
                <a:gd name="f24" fmla="val 2206"/>
                <a:gd name="f25" fmla="val 7849"/>
                <a:gd name="f26" fmla="val 2080"/>
                <a:gd name="f27" fmla="val 8007"/>
                <a:gd name="f28" fmla="val 2111"/>
                <a:gd name="f29" fmla="val 8196"/>
                <a:gd name="f30" fmla="val 2269"/>
                <a:gd name="f31" fmla="val 8353"/>
                <a:gd name="f32" fmla="val 4065"/>
                <a:gd name="f33" fmla="val 10149"/>
                <a:gd name="f34" fmla="val 4137"/>
                <a:gd name="f35" fmla="val 10221"/>
                <a:gd name="f36" fmla="val 4242"/>
                <a:gd name="f37" fmla="val 10260"/>
                <a:gd name="f38" fmla="val 4350"/>
                <a:gd name="f39" fmla="val 4478"/>
                <a:gd name="f40" fmla="val 4609"/>
                <a:gd name="f41" fmla="val 10205"/>
                <a:gd name="f42" fmla="val 4695"/>
                <a:gd name="f43" fmla="val 10086"/>
                <a:gd name="f44" fmla="val 5514"/>
                <a:gd name="f45" fmla="val 8983"/>
                <a:gd name="f46" fmla="val 7660"/>
                <a:gd name="f47" fmla="val 5892"/>
                <a:gd name="f48" fmla="val 3592"/>
                <a:gd name="f49" fmla="val 445"/>
                <a:gd name="f50" fmla="val 473"/>
                <a:gd name="f51" fmla="val 4"/>
                <a:gd name="f52" fmla="val 455"/>
                <a:gd name="f53" fmla="val 2"/>
                <a:gd name="f54" fmla="val 436"/>
                <a:gd name="f55" fmla="*/ f1 1 5987"/>
                <a:gd name="f56" fmla="*/ f2 1 10261"/>
                <a:gd name="f57" fmla="val f3"/>
                <a:gd name="f58" fmla="val f4"/>
                <a:gd name="f59" fmla="val f5"/>
                <a:gd name="f60" fmla="+- f59 0 f57"/>
                <a:gd name="f61" fmla="+- f58 0 f57"/>
                <a:gd name="f62" fmla="*/ f61 1 5987"/>
                <a:gd name="f63" fmla="*/ f60 1 10261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5987" h="10261">
                  <a:moveTo>
                    <a:pt x="f6" y="f7"/>
                  </a:moveTo>
                  <a:cubicBezTo>
                    <a:pt x="f8" y="f7"/>
                    <a:pt x="f7" y="f0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lnTo>
                    <a:pt x="f32" y="f33"/>
                  </a:ln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" y="f46"/>
                    <a:pt x="f4" y="f20"/>
                  </a:cubicBezTo>
                  <a:cubicBezTo>
                    <a:pt x="f47" y="f11"/>
                    <a:pt x="f48" y="f49"/>
                    <a:pt x="f50" y="f51"/>
                  </a:cubicBezTo>
                  <a:cubicBezTo>
                    <a:pt x="f52" y="f53"/>
                    <a:pt x="f54" y="f7"/>
                    <a:pt x="f6" y="f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10194;p74">
              <a:extLst>
                <a:ext uri="{FF2B5EF4-FFF2-40B4-BE49-F238E27FC236}">
                  <a16:creationId xmlns:a16="http://schemas.microsoft.com/office/drawing/2014/main" id="{BF32A49D-3F33-BB71-3224-D6982FB72169}"/>
                </a:ext>
              </a:extLst>
            </p:cNvPr>
            <p:cNvSpPr/>
            <p:nvPr/>
          </p:nvSpPr>
          <p:spPr>
            <a:xfrm>
              <a:off x="8005151" y="2845055"/>
              <a:ext cx="71058" cy="1741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5798"/>
                <a:gd name="f5" fmla="val 1260"/>
                <a:gd name="f6" fmla="val 1"/>
                <a:gd name="f7" fmla="val 1040"/>
                <a:gd name="f8" fmla="val 819"/>
                <a:gd name="f9" fmla="val 190"/>
                <a:gd name="f10" fmla="val 379"/>
                <a:gd name="f11" fmla="val 662"/>
                <a:gd name="f12" fmla="val 347"/>
                <a:gd name="f13" fmla="val 820"/>
                <a:gd name="f14" fmla="val 1293"/>
                <a:gd name="f15" fmla="val 1860"/>
                <a:gd name="f16" fmla="val 567"/>
                <a:gd name="f17" fmla="val 2899"/>
                <a:gd name="f18" fmla="val 977"/>
                <a:gd name="f19" fmla="val 3214"/>
                <a:gd name="f20" fmla="val 1292"/>
                <a:gd name="f21" fmla="val 3466"/>
                <a:gd name="f22" fmla="val 1670"/>
                <a:gd name="f23" fmla="val 3687"/>
                <a:gd name="f24" fmla="val 3939"/>
                <a:gd name="f25" fmla="val 4160"/>
                <a:gd name="f26" fmla="val 1450"/>
                <a:gd name="f27" fmla="val 4380"/>
                <a:gd name="f28" fmla="val 1071"/>
                <a:gd name="f29" fmla="val 630"/>
                <a:gd name="f30" fmla="val 3529"/>
                <a:gd name="f31" fmla="val 441"/>
                <a:gd name="f32" fmla="val 252"/>
                <a:gd name="f33" fmla="val 32"/>
                <a:gd name="f34" fmla="val 3750"/>
                <a:gd name="f35" fmla="val 4475"/>
                <a:gd name="f36" fmla="val 410"/>
                <a:gd name="f37" fmla="val 4916"/>
                <a:gd name="f38" fmla="val 882"/>
                <a:gd name="f39" fmla="val 5105"/>
                <a:gd name="f40" fmla="val 5388"/>
                <a:gd name="f41" fmla="val 5640"/>
                <a:gd name="f42" fmla="val 1544"/>
                <a:gd name="f43" fmla="val 1702"/>
                <a:gd name="f44" fmla="val 5577"/>
                <a:gd name="f45" fmla="val 5073"/>
                <a:gd name="f46" fmla="val 2174"/>
                <a:gd name="f47" fmla="val 4443"/>
                <a:gd name="f48" fmla="val 3907"/>
                <a:gd name="f49" fmla="val 1985"/>
                <a:gd name="f50" fmla="val 2836"/>
                <a:gd name="f51" fmla="val 1229"/>
                <a:gd name="f52" fmla="val 2269"/>
                <a:gd name="f53" fmla="val 2049"/>
                <a:gd name="f54" fmla="val 1797"/>
                <a:gd name="f55" fmla="val 1576"/>
                <a:gd name="f56" fmla="val 1419"/>
                <a:gd name="f57" fmla="val 1608"/>
                <a:gd name="f58" fmla="val 1891"/>
                <a:gd name="f59" fmla="val 2238"/>
                <a:gd name="f60" fmla="val 2143"/>
                <a:gd name="f61" fmla="val 2363"/>
                <a:gd name="f62" fmla="val 1261"/>
                <a:gd name="f63" fmla="val 631"/>
                <a:gd name="f64" fmla="val 158"/>
                <a:gd name="f65" fmla="val 1513"/>
                <a:gd name="f66" fmla="*/ f0 1 2521"/>
                <a:gd name="f67" fmla="*/ f1 1 5798"/>
                <a:gd name="f68" fmla="val f2"/>
                <a:gd name="f69" fmla="val f3"/>
                <a:gd name="f70" fmla="val f4"/>
                <a:gd name="f71" fmla="+- f70 0 f68"/>
                <a:gd name="f72" fmla="+- f69 0 f68"/>
                <a:gd name="f73" fmla="*/ f72 1 2521"/>
                <a:gd name="f74" fmla="*/ f71 1 5798"/>
                <a:gd name="f75" fmla="*/ f68 1 f73"/>
                <a:gd name="f76" fmla="*/ f69 1 f73"/>
                <a:gd name="f77" fmla="*/ f68 1 f74"/>
                <a:gd name="f78" fmla="*/ f70 1 f74"/>
                <a:gd name="f79" fmla="*/ f75 f66 1"/>
                <a:gd name="f80" fmla="*/ f76 f66 1"/>
                <a:gd name="f81" fmla="*/ f78 f67 1"/>
                <a:gd name="f82" fmla="*/ f7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9" t="f82" r="f80" b="f81"/>
              <a:pathLst>
                <a:path w="2521" h="579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2" y="f14"/>
                    <a:pt x="f2" y="f15"/>
                  </a:cubicBezTo>
                  <a:cubicBezTo>
                    <a:pt x="f2" y="f3"/>
                    <a:pt x="f16" y="f17"/>
                    <a:pt x="f18" y="f19"/>
                  </a:cubicBez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5" y="f27"/>
                  </a:cubicBezTo>
                  <a:cubicBezTo>
                    <a:pt x="f28" y="f27"/>
                    <a:pt x="f8" y="f25"/>
                    <a:pt x="f8" y="f24"/>
                  </a:cubicBezTo>
                  <a:cubicBezTo>
                    <a:pt x="f8" y="f23"/>
                    <a:pt x="f29" y="f30"/>
                    <a:pt x="f31" y="f30"/>
                  </a:cubicBezTo>
                  <a:cubicBezTo>
                    <a:pt x="f32" y="f30"/>
                    <a:pt x="f33" y="f34"/>
                    <a:pt x="f33" y="f24"/>
                  </a:cubicBezTo>
                  <a:cubicBezTo>
                    <a:pt x="f33" y="f35"/>
                    <a:pt x="f36" y="f37"/>
                    <a:pt x="f38" y="f39"/>
                  </a:cubicBezTo>
                  <a:lnTo>
                    <a:pt x="f38" y="f40"/>
                  </a:lnTo>
                  <a:cubicBezTo>
                    <a:pt x="f38" y="f41"/>
                    <a:pt x="f28" y="f4"/>
                    <a:pt x="f20" y="f4"/>
                  </a:cubicBezTo>
                  <a:cubicBezTo>
                    <a:pt x="f42" y="f4"/>
                    <a:pt x="f43" y="f44"/>
                    <a:pt x="f43" y="f40"/>
                  </a:cubicBezTo>
                  <a:lnTo>
                    <a:pt x="f43" y="f45"/>
                  </a:lnTo>
                  <a:cubicBezTo>
                    <a:pt x="f46" y="f37"/>
                    <a:pt x="f3" y="f47"/>
                    <a:pt x="f3" y="f48"/>
                  </a:cubicBezTo>
                  <a:cubicBezTo>
                    <a:pt x="f3" y="f19"/>
                    <a:pt x="f49" y="f50"/>
                    <a:pt x="f42" y="f3"/>
                  </a:cubicBezTo>
                  <a:cubicBezTo>
                    <a:pt x="f51" y="f52"/>
                    <a:pt x="f38" y="f53"/>
                    <a:pt x="f38" y="f54"/>
                  </a:cubicBezTo>
                  <a:cubicBezTo>
                    <a:pt x="f38" y="f55"/>
                    <a:pt x="f28" y="f56"/>
                    <a:pt x="f20" y="f56"/>
                  </a:cubicBezTo>
                  <a:cubicBezTo>
                    <a:pt x="f42" y="f56"/>
                    <a:pt x="f43" y="f57"/>
                    <a:pt x="f43" y="f54"/>
                  </a:cubicBezTo>
                  <a:cubicBezTo>
                    <a:pt x="f43" y="f53"/>
                    <a:pt x="f58" y="f59"/>
                    <a:pt x="f60" y="f59"/>
                  </a:cubicBezTo>
                  <a:cubicBezTo>
                    <a:pt x="f61" y="f59"/>
                    <a:pt x="f3" y="f53"/>
                    <a:pt x="f3" y="f54"/>
                  </a:cubicBezTo>
                  <a:cubicBezTo>
                    <a:pt x="f3" y="f62"/>
                    <a:pt x="f46" y="f13"/>
                    <a:pt x="f43" y="f63"/>
                  </a:cubicBezTo>
                  <a:lnTo>
                    <a:pt x="f43" y="f12"/>
                  </a:lnTo>
                  <a:cubicBezTo>
                    <a:pt x="f43" y="f64"/>
                    <a:pt x="f65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8" name="Google Shape;10221;p74">
            <a:extLst>
              <a:ext uri="{FF2B5EF4-FFF2-40B4-BE49-F238E27FC236}">
                <a16:creationId xmlns:a16="http://schemas.microsoft.com/office/drawing/2014/main" id="{080FADB5-6E18-5043-48EA-F35522D6CCF0}"/>
              </a:ext>
            </a:extLst>
          </p:cNvPr>
          <p:cNvGrpSpPr/>
          <p:nvPr/>
        </p:nvGrpSpPr>
        <p:grpSpPr>
          <a:xfrm>
            <a:off x="3835469" y="3466947"/>
            <a:ext cx="316967" cy="383407"/>
            <a:chOff x="3835469" y="3466947"/>
            <a:chExt cx="316967" cy="383407"/>
          </a:xfrm>
        </p:grpSpPr>
        <p:sp>
          <p:nvSpPr>
            <p:cNvPr id="69" name="Google Shape;10222;p74">
              <a:extLst>
                <a:ext uri="{FF2B5EF4-FFF2-40B4-BE49-F238E27FC236}">
                  <a16:creationId xmlns:a16="http://schemas.microsoft.com/office/drawing/2014/main" id="{95F3F15A-AD30-7257-FA88-67319B7F8C67}"/>
                </a:ext>
              </a:extLst>
            </p:cNvPr>
            <p:cNvSpPr/>
            <p:nvPr/>
          </p:nvSpPr>
          <p:spPr>
            <a:xfrm>
              <a:off x="3940158" y="3647642"/>
              <a:ext cx="105668" cy="675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2080"/>
                <a:gd name="f5" fmla="val 1733"/>
                <a:gd name="f6" fmla="val 788"/>
                <a:gd name="f7" fmla="val 2678"/>
                <a:gd name="f8" fmla="*/ f0 1 3466"/>
                <a:gd name="f9" fmla="*/ f1 1 2080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3466"/>
                <a:gd name="f16" fmla="*/ f13 1 2080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3466" h="2080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lnTo>
                    <a:pt x="f2" y="f4"/>
                  </a:lnTo>
                  <a:lnTo>
                    <a:pt x="f3" y="f4"/>
                  </a:lnTo>
                  <a:lnTo>
                    <a:pt x="f3" y="f5"/>
                  </a:lnTo>
                  <a:cubicBezTo>
                    <a:pt x="f3" y="f6"/>
                    <a:pt x="f7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Google Shape;10223;p74">
              <a:extLst>
                <a:ext uri="{FF2B5EF4-FFF2-40B4-BE49-F238E27FC236}">
                  <a16:creationId xmlns:a16="http://schemas.microsoft.com/office/drawing/2014/main" id="{56A16BB6-2EB1-700C-5295-06C5CEFEBDCD}"/>
                </a:ext>
              </a:extLst>
            </p:cNvPr>
            <p:cNvSpPr/>
            <p:nvPr/>
          </p:nvSpPr>
          <p:spPr>
            <a:xfrm>
              <a:off x="3970891" y="3580086"/>
              <a:ext cx="43260" cy="460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418"/>
                <a:gd name="f5" fmla="val 725"/>
                <a:gd name="f6" fmla="val 316"/>
                <a:gd name="f7" fmla="val 315"/>
                <a:gd name="f8" fmla="val 1103"/>
                <a:gd name="f9" fmla="*/ f0 1 1419"/>
                <a:gd name="f10" fmla="*/ f1 1 1418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1419"/>
                <a:gd name="f17" fmla="*/ f14 1 1418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419" h="1418">
                  <a:moveTo>
                    <a:pt x="f5" y="f2"/>
                  </a:moveTo>
                  <a:cubicBezTo>
                    <a:pt x="f6" y="f2"/>
                    <a:pt x="f2" y="f7"/>
                    <a:pt x="f2" y="f5"/>
                  </a:cubicBezTo>
                  <a:cubicBezTo>
                    <a:pt x="f2" y="f8"/>
                    <a:pt x="f6" y="f4"/>
                    <a:pt x="f5" y="f4"/>
                  </a:cubicBezTo>
                  <a:cubicBezTo>
                    <a:pt x="f8" y="f4"/>
                    <a:pt x="f4" y="f8"/>
                    <a:pt x="f4" y="f5"/>
                  </a:cubicBezTo>
                  <a:cubicBezTo>
                    <a:pt x="f4" y="f7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10224;p74">
              <a:extLst>
                <a:ext uri="{FF2B5EF4-FFF2-40B4-BE49-F238E27FC236}">
                  <a16:creationId xmlns:a16="http://schemas.microsoft.com/office/drawing/2014/main" id="{0320126D-980F-8930-A549-4FC658DE01E7}"/>
                </a:ext>
              </a:extLst>
            </p:cNvPr>
            <p:cNvSpPr/>
            <p:nvPr/>
          </p:nvSpPr>
          <p:spPr>
            <a:xfrm>
              <a:off x="3835469" y="3466947"/>
              <a:ext cx="316967" cy="3834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97"/>
                <a:gd name="f4" fmla="val 11800"/>
                <a:gd name="f5" fmla="val 5167"/>
                <a:gd name="f6" fmla="val 2757"/>
                <a:gd name="f7" fmla="val 5923"/>
                <a:gd name="f8" fmla="val 6553"/>
                <a:gd name="f9" fmla="val 3388"/>
                <a:gd name="f10" fmla="val 4144"/>
                <a:gd name="f11" fmla="val 4490"/>
                <a:gd name="f12" fmla="val 6396"/>
                <a:gd name="f13" fmla="val 4805"/>
                <a:gd name="f14" fmla="val 6175"/>
                <a:gd name="f15" fmla="val 5089"/>
                <a:gd name="f16" fmla="val 7026"/>
                <a:gd name="f17" fmla="val 5498"/>
                <a:gd name="f18" fmla="val 7593"/>
                <a:gd name="f19" fmla="val 6317"/>
                <a:gd name="f20" fmla="val 7294"/>
                <a:gd name="f21" fmla="val 8019"/>
                <a:gd name="f22" fmla="val 8208"/>
                <a:gd name="f23" fmla="val 7435"/>
                <a:gd name="f24" fmla="val 8365"/>
                <a:gd name="f25" fmla="val 7246"/>
                <a:gd name="f26" fmla="val 3088"/>
                <a:gd name="f27" fmla="val 2867"/>
                <a:gd name="f28" fmla="val 2710"/>
                <a:gd name="f29" fmla="val 3308"/>
                <a:gd name="f30" fmla="val 4127"/>
                <a:gd name="f31" fmla="val 3907"/>
                <a:gd name="f32" fmla="val 4868"/>
                <a:gd name="f33" fmla="val 3781"/>
                <a:gd name="f34" fmla="val 4553"/>
                <a:gd name="f35" fmla="val 4411"/>
                <a:gd name="f36" fmla="val 5183"/>
                <a:gd name="f37" fmla="val 1"/>
                <a:gd name="f38" fmla="val 5128"/>
                <a:gd name="f39" fmla="val 5073"/>
                <a:gd name="f40" fmla="val 17"/>
                <a:gd name="f41" fmla="val 5010"/>
                <a:gd name="f42" fmla="val 48"/>
                <a:gd name="f43" fmla="val 3964"/>
                <a:gd name="f44" fmla="val 646"/>
                <a:gd name="f45" fmla="val 2946"/>
                <a:gd name="f46" fmla="val 940"/>
                <a:gd name="f47" fmla="val 1919"/>
                <a:gd name="f48" fmla="val 1430"/>
                <a:gd name="f49" fmla="val 939"/>
                <a:gd name="f50" fmla="val 873"/>
                <a:gd name="f51" fmla="val 441"/>
                <a:gd name="f52" fmla="val 741"/>
                <a:gd name="f53" fmla="val 402"/>
                <a:gd name="f54" fmla="val 722"/>
                <a:gd name="f55" fmla="val 363"/>
                <a:gd name="f56" fmla="val 714"/>
                <a:gd name="f57" fmla="val 326"/>
                <a:gd name="f58" fmla="val 243"/>
                <a:gd name="f59" fmla="val 170"/>
                <a:gd name="f60" fmla="val 751"/>
                <a:gd name="f61" fmla="val 126"/>
                <a:gd name="f62" fmla="val 773"/>
                <a:gd name="f63" fmla="val 32"/>
                <a:gd name="f64" fmla="val 836"/>
                <a:gd name="f65" fmla="val 930"/>
                <a:gd name="f66" fmla="val 1056"/>
                <a:gd name="f67" fmla="val 5026"/>
                <a:gd name="f68" fmla="val 8145"/>
                <a:gd name="f69" fmla="val 2080"/>
                <a:gd name="f70" fmla="val 10949"/>
                <a:gd name="f71" fmla="val 5104"/>
                <a:gd name="f72" fmla="val 11799"/>
                <a:gd name="f73" fmla="val 5262"/>
                <a:gd name="f74" fmla="val 8255"/>
                <a:gd name="f75" fmla="val 10917"/>
                <a:gd name="f76" fmla="val 10365"/>
                <a:gd name="f77" fmla="val 10271"/>
                <a:gd name="f78" fmla="val 10162"/>
                <a:gd name="f79" fmla="val 10084"/>
                <a:gd name="f80" fmla="val 10014"/>
                <a:gd name="f81" fmla="val 9983"/>
                <a:gd name="f82" fmla="val 9954"/>
                <a:gd name="f83" fmla="val 9924"/>
                <a:gd name="f84" fmla="val 9414"/>
                <a:gd name="f85" fmla="val 877"/>
                <a:gd name="f86" fmla="val 8910"/>
                <a:gd name="f87" fmla="val 946"/>
                <a:gd name="f88" fmla="val 8409"/>
                <a:gd name="f89" fmla="val 7395"/>
                <a:gd name="f90" fmla="val 6389"/>
                <a:gd name="f91" fmla="val 660"/>
                <a:gd name="f92" fmla="val 5356"/>
                <a:gd name="f93" fmla="val 5293"/>
                <a:gd name="f94" fmla="val 5238"/>
                <a:gd name="f95" fmla="*/ f0 1 10397"/>
                <a:gd name="f96" fmla="*/ f1 1 11800"/>
                <a:gd name="f97" fmla="val f2"/>
                <a:gd name="f98" fmla="val f3"/>
                <a:gd name="f99" fmla="val f4"/>
                <a:gd name="f100" fmla="+- f99 0 f97"/>
                <a:gd name="f101" fmla="+- f98 0 f97"/>
                <a:gd name="f102" fmla="*/ f101 1 10397"/>
                <a:gd name="f103" fmla="*/ f100 1 11800"/>
                <a:gd name="f104" fmla="*/ f97 1 f102"/>
                <a:gd name="f105" fmla="*/ f98 1 f102"/>
                <a:gd name="f106" fmla="*/ f97 1 f103"/>
                <a:gd name="f107" fmla="*/ f99 1 f103"/>
                <a:gd name="f108" fmla="*/ f104 f95 1"/>
                <a:gd name="f109" fmla="*/ f105 f95 1"/>
                <a:gd name="f110" fmla="*/ f107 f96 1"/>
                <a:gd name="f111" fmla="*/ f106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8" t="f111" r="f109" b="f110"/>
              <a:pathLst>
                <a:path w="10397" h="1180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21"/>
                  </a:lnTo>
                  <a:cubicBezTo>
                    <a:pt x="f18" y="f22"/>
                    <a:pt x="f23" y="f24"/>
                    <a:pt x="f25" y="f24"/>
                  </a:cubicBezTo>
                  <a:lnTo>
                    <a:pt x="f26" y="f24"/>
                  </a:lnTo>
                  <a:cubicBezTo>
                    <a:pt x="f27" y="f24"/>
                    <a:pt x="f28" y="f22"/>
                    <a:pt x="f28" y="f21"/>
                  </a:cubicBezTo>
                  <a:lnTo>
                    <a:pt x="f28" y="f20"/>
                  </a:lnTo>
                  <a:cubicBezTo>
                    <a:pt x="f28" y="f19"/>
                    <a:pt x="f29" y="f17"/>
                    <a:pt x="f30" y="f15"/>
                  </a:cubicBezTo>
                  <a:cubicBezTo>
                    <a:pt x="f31" y="f32"/>
                    <a:pt x="f33" y="f34"/>
                    <a:pt x="f33" y="f10"/>
                  </a:cubicBezTo>
                  <a:cubicBezTo>
                    <a:pt x="f33" y="f9"/>
                    <a:pt x="f35" y="f6"/>
                    <a:pt x="f5" y="f6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60"/>
                    <a:pt x="f61" y="f62"/>
                  </a:cubicBezTo>
                  <a:cubicBezTo>
                    <a:pt x="f63" y="f64"/>
                    <a:pt x="f2" y="f65"/>
                    <a:pt x="f2" y="f66"/>
                  </a:cubicBezTo>
                  <a:lnTo>
                    <a:pt x="f2" y="f67"/>
                  </a:lnTo>
                  <a:cubicBezTo>
                    <a:pt x="f2" y="f68"/>
                    <a:pt x="f69" y="f70"/>
                    <a:pt x="f71" y="f72"/>
                  </a:cubicBezTo>
                  <a:lnTo>
                    <a:pt x="f73" y="f72"/>
                  </a:lnTo>
                  <a:cubicBezTo>
                    <a:pt x="f74" y="f75"/>
                    <a:pt x="f3" y="f68"/>
                    <a:pt x="f3" y="f67"/>
                  </a:cubicBezTo>
                  <a:lnTo>
                    <a:pt x="f3" y="f66"/>
                  </a:lnTo>
                  <a:cubicBezTo>
                    <a:pt x="f3" y="f65"/>
                    <a:pt x="f76" y="f64"/>
                    <a:pt x="f77" y="f62"/>
                  </a:cubicBezTo>
                  <a:cubicBezTo>
                    <a:pt x="f78" y="f60"/>
                    <a:pt x="f79" y="f56"/>
                    <a:pt x="f80" y="f56"/>
                  </a:cubicBezTo>
                  <a:cubicBezTo>
                    <a:pt x="f81" y="f56"/>
                    <a:pt x="f82" y="f54"/>
                    <a:pt x="f83" y="f52"/>
                  </a:cubicBezTo>
                  <a:cubicBezTo>
                    <a:pt x="f84" y="f85"/>
                    <a:pt x="f86" y="f87"/>
                    <a:pt x="f88" y="f87"/>
                  </a:cubicBezTo>
                  <a:cubicBezTo>
                    <a:pt x="f89" y="f87"/>
                    <a:pt x="f90" y="f91"/>
                    <a:pt x="f92" y="f42"/>
                  </a:cubicBezTo>
                  <a:cubicBezTo>
                    <a:pt x="f93" y="f40"/>
                    <a:pt x="f94" y="f37"/>
                    <a:pt x="f36" y="f3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2" name="Google Shape;10240;p74">
            <a:extLst>
              <a:ext uri="{FF2B5EF4-FFF2-40B4-BE49-F238E27FC236}">
                <a16:creationId xmlns:a16="http://schemas.microsoft.com/office/drawing/2014/main" id="{C01C02CC-2573-E81A-97AE-87C536E87A58}"/>
              </a:ext>
            </a:extLst>
          </p:cNvPr>
          <p:cNvGrpSpPr/>
          <p:nvPr/>
        </p:nvGrpSpPr>
        <p:grpSpPr>
          <a:xfrm>
            <a:off x="5224150" y="3470605"/>
            <a:ext cx="365019" cy="360374"/>
            <a:chOff x="5224150" y="3470605"/>
            <a:chExt cx="365019" cy="360374"/>
          </a:xfrm>
        </p:grpSpPr>
        <p:sp>
          <p:nvSpPr>
            <p:cNvPr id="73" name="Google Shape;10241;p74">
              <a:extLst>
                <a:ext uri="{FF2B5EF4-FFF2-40B4-BE49-F238E27FC236}">
                  <a16:creationId xmlns:a16="http://schemas.microsoft.com/office/drawing/2014/main" id="{C68D03F4-8C45-43D5-4877-6907CBA6B8E8}"/>
                </a:ext>
              </a:extLst>
            </p:cNvPr>
            <p:cNvSpPr/>
            <p:nvPr/>
          </p:nvSpPr>
          <p:spPr>
            <a:xfrm>
              <a:off x="5224150" y="3470605"/>
              <a:ext cx="365019" cy="2917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973"/>
                <a:gd name="f4" fmla="val 8980"/>
                <a:gd name="f5" fmla="val 2017"/>
                <a:gd name="f6" fmla="val 3749"/>
                <a:gd name="f7" fmla="val 3119"/>
                <a:gd name="f8" fmla="val 5514"/>
                <a:gd name="f9" fmla="val 914"/>
                <a:gd name="f10" fmla="val 9641"/>
                <a:gd name="f11" fmla="val 10744"/>
                <a:gd name="f12" fmla="val 8538"/>
                <a:gd name="f13" fmla="val 5892"/>
                <a:gd name="f14" fmla="val 5325"/>
                <a:gd name="f15" fmla="val 4852"/>
                <a:gd name="f16" fmla="val 473"/>
                <a:gd name="f17" fmla="val 1040"/>
                <a:gd name="f18" fmla="val 1166"/>
                <a:gd name="f19" fmla="val 4537"/>
                <a:gd name="f20" fmla="val 1324"/>
                <a:gd name="f21" fmla="val 3812"/>
                <a:gd name="f22" fmla="val 1733"/>
                <a:gd name="f23" fmla="val 3529"/>
                <a:gd name="f24" fmla="val 1891"/>
                <a:gd name="f25" fmla="val 3025"/>
                <a:gd name="f26" fmla="val 1954"/>
                <a:gd name="f27" fmla="val 2867"/>
                <a:gd name="f28" fmla="val 1607"/>
                <a:gd name="f29" fmla="val 2521"/>
                <a:gd name="f30" fmla="val 2080"/>
                <a:gd name="f31" fmla="val 1702"/>
                <a:gd name="f32" fmla="val 1576"/>
                <a:gd name="f33" fmla="val 1922"/>
                <a:gd name="f34" fmla="val 946"/>
                <a:gd name="f35" fmla="val 693"/>
                <a:gd name="f36" fmla="val 1796"/>
                <a:gd name="f37" fmla="val 504"/>
                <a:gd name="f38" fmla="val 454"/>
                <a:gd name="f39" fmla="val 1708"/>
                <a:gd name="f40" fmla="val 403"/>
                <a:gd name="f41" fmla="val 1696"/>
                <a:gd name="f42" fmla="val 355"/>
                <a:gd name="f43" fmla="val 223"/>
                <a:gd name="f44" fmla="val 110"/>
                <a:gd name="f45" fmla="val 1784"/>
                <a:gd name="f46" fmla="val 63"/>
                <a:gd name="f47" fmla="val 2111"/>
                <a:gd name="f48" fmla="val 2332"/>
                <a:gd name="f49" fmla="val 252"/>
                <a:gd name="f50" fmla="val 2363"/>
                <a:gd name="f51" fmla="val 536"/>
                <a:gd name="f52" fmla="val 2489"/>
                <a:gd name="f53" fmla="val 820"/>
                <a:gd name="f54" fmla="val 2552"/>
                <a:gd name="f55" fmla="val 1135"/>
                <a:gd name="f56" fmla="val 2615"/>
                <a:gd name="f57" fmla="val 1198"/>
                <a:gd name="f58" fmla="val 1387"/>
                <a:gd name="f59" fmla="val 3277"/>
                <a:gd name="f60" fmla="val 95"/>
                <a:gd name="f61" fmla="val 5671"/>
                <a:gd name="f62" fmla="val 5703"/>
                <a:gd name="f63" fmla="val 5829"/>
                <a:gd name="f64" fmla="val 5860"/>
                <a:gd name="f65" fmla="val 6238"/>
                <a:gd name="f66" fmla="val 7372"/>
                <a:gd name="f67" fmla="val 1009"/>
                <a:gd name="f68" fmla="val 8318"/>
                <a:gd name="f69" fmla="val 2143"/>
                <a:gd name="f70" fmla="val 3308"/>
                <a:gd name="f71" fmla="val 4254"/>
                <a:gd name="f72" fmla="val 4191"/>
                <a:gd name="f73" fmla="val 2710"/>
                <a:gd name="f74" fmla="val 2930"/>
                <a:gd name="f75" fmla="val 3151"/>
                <a:gd name="f76" fmla="val 3088"/>
                <a:gd name="f77" fmla="val 3182"/>
                <a:gd name="f78" fmla="val 2647"/>
                <a:gd name="f79" fmla="val 3844"/>
                <a:gd name="f80" fmla="val 4947"/>
                <a:gd name="f81" fmla="val 8979"/>
                <a:gd name="f82" fmla="val 7089"/>
                <a:gd name="f83" fmla="val 7814"/>
                <a:gd name="f84" fmla="val 8192"/>
                <a:gd name="f85" fmla="val 8853"/>
                <a:gd name="f86" fmla="val 8916"/>
                <a:gd name="f87" fmla="val 2899"/>
                <a:gd name="f88" fmla="val 9074"/>
                <a:gd name="f89" fmla="val 9326"/>
                <a:gd name="f90" fmla="val 7782"/>
                <a:gd name="f91" fmla="val 8727"/>
                <a:gd name="f92" fmla="val 9861"/>
                <a:gd name="f93" fmla="val 11027"/>
                <a:gd name="f94" fmla="val 11972"/>
                <a:gd name="f95" fmla="val 11909"/>
                <a:gd name="f96" fmla="val 10429"/>
                <a:gd name="f97" fmla="val 10618"/>
                <a:gd name="f98" fmla="val 10681"/>
                <a:gd name="f99" fmla="val 10933"/>
                <a:gd name="f100" fmla="val 11248"/>
                <a:gd name="f101" fmla="val 2458"/>
                <a:gd name="f102" fmla="val 11531"/>
                <a:gd name="f103" fmla="val 11720"/>
                <a:gd name="f104" fmla="val 2300"/>
                <a:gd name="f105" fmla="val 11815"/>
                <a:gd name="f106" fmla="val 11674"/>
                <a:gd name="f107" fmla="val 11560"/>
                <a:gd name="f108" fmla="val 11429"/>
                <a:gd name="f109" fmla="val 11380"/>
                <a:gd name="f110" fmla="val 11330"/>
                <a:gd name="f111" fmla="val 11279"/>
                <a:gd name="f112" fmla="val 11059"/>
                <a:gd name="f113" fmla="val 10870"/>
                <a:gd name="f114" fmla="val 10460"/>
                <a:gd name="f115" fmla="val 10113"/>
                <a:gd name="f116" fmla="val 9704"/>
                <a:gd name="f117" fmla="val 9294"/>
                <a:gd name="f118" fmla="val 8790"/>
                <a:gd name="f119" fmla="val 8255"/>
                <a:gd name="f120" fmla="val 8003"/>
                <a:gd name="f121" fmla="val 7278"/>
                <a:gd name="f122" fmla="val 6963"/>
                <a:gd name="f123" fmla="val 441"/>
                <a:gd name="f124" fmla="val 6490"/>
                <a:gd name="f125" fmla="*/ f0 1 11973"/>
                <a:gd name="f126" fmla="*/ f1 1 8980"/>
                <a:gd name="f127" fmla="val f2"/>
                <a:gd name="f128" fmla="val f3"/>
                <a:gd name="f129" fmla="val f4"/>
                <a:gd name="f130" fmla="+- f129 0 f127"/>
                <a:gd name="f131" fmla="+- f128 0 f127"/>
                <a:gd name="f132" fmla="*/ f131 1 11973"/>
                <a:gd name="f133" fmla="*/ f130 1 8980"/>
                <a:gd name="f134" fmla="*/ f127 1 f132"/>
                <a:gd name="f135" fmla="*/ f128 1 f132"/>
                <a:gd name="f136" fmla="*/ f127 1 f133"/>
                <a:gd name="f137" fmla="*/ f129 1 f133"/>
                <a:gd name="f138" fmla="*/ f134 f125 1"/>
                <a:gd name="f139" fmla="*/ f135 f125 1"/>
                <a:gd name="f140" fmla="*/ f137 f126 1"/>
                <a:gd name="f141" fmla="*/ f136 f1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8" t="f141" r="f139" b="f140"/>
              <a:pathLst>
                <a:path w="11973" h="8980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6"/>
                  </a:moveTo>
                  <a:lnTo>
                    <a:pt x="f11" y="f8"/>
                  </a:lnTo>
                  <a:lnTo>
                    <a:pt x="f12" y="f8"/>
                  </a:lnTo>
                  <a:lnTo>
                    <a:pt x="f10" y="f6"/>
                  </a:lnTo>
                  <a:close/>
                  <a:moveTo>
                    <a:pt x="f13" y="f2"/>
                  </a:moveTo>
                  <a:cubicBezTo>
                    <a:pt x="f14" y="f2"/>
                    <a:pt x="f15" y="f16"/>
                    <a:pt x="f15" y="f17"/>
                  </a:cubicBezTo>
                  <a:lnTo>
                    <a:pt x="f15" y="f18"/>
                  </a:lnTo>
                  <a:lnTo>
                    <a:pt x="f19" y="f20"/>
                  </a:ln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20"/>
                    <a:pt x="f30" y="f20"/>
                  </a:cubicBezTo>
                  <a:cubicBezTo>
                    <a:pt x="f31" y="f20"/>
                    <a:pt x="f20" y="f32"/>
                    <a:pt x="f18" y="f33"/>
                  </a:cubicBezTo>
                  <a:cubicBezTo>
                    <a:pt x="f34" y="f24"/>
                    <a:pt x="f35" y="f36"/>
                    <a:pt x="f37" y="f22"/>
                  </a:cubicBez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45"/>
                    <a:pt x="f46" y="f33"/>
                  </a:cubicBezTo>
                  <a:cubicBezTo>
                    <a:pt x="f2" y="f47"/>
                    <a:pt x="f46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27"/>
                    <a:pt x="f58" y="f7"/>
                    <a:pt x="f28" y="f59"/>
                  </a:cubicBezTo>
                  <a:lnTo>
                    <a:pt x="f60" y="f61"/>
                  </a:lnTo>
                  <a:cubicBezTo>
                    <a:pt x="f60" y="f62"/>
                    <a:pt x="f46" y="f63"/>
                    <a:pt x="f46" y="f64"/>
                  </a:cubicBezTo>
                  <a:lnTo>
                    <a:pt x="f46" y="f65"/>
                  </a:lnTo>
                  <a:cubicBezTo>
                    <a:pt x="f46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1" y="f65"/>
                  </a:cubicBezTo>
                  <a:lnTo>
                    <a:pt x="f71" y="f64"/>
                  </a:lnTo>
                  <a:cubicBezTo>
                    <a:pt x="f71" y="f63"/>
                    <a:pt x="f72" y="f62"/>
                    <a:pt x="f72" y="f61"/>
                  </a:cubicBezTo>
                  <a:lnTo>
                    <a:pt x="f73" y="f59"/>
                  </a:lnTo>
                  <a:cubicBezTo>
                    <a:pt x="f74" y="f75"/>
                    <a:pt x="f76" y="f74"/>
                    <a:pt x="f77" y="f78"/>
                  </a:cubicBezTo>
                  <a:cubicBezTo>
                    <a:pt x="f79" y="f29"/>
                    <a:pt x="f72" y="f50"/>
                    <a:pt x="f80" y="f33"/>
                  </a:cubicBezTo>
                  <a:lnTo>
                    <a:pt x="f80" y="f81"/>
                  </a:lnTo>
                  <a:lnTo>
                    <a:pt x="f82" y="f81"/>
                  </a:lnTo>
                  <a:lnTo>
                    <a:pt x="f82" y="f33"/>
                  </a:lnTo>
                  <a:cubicBezTo>
                    <a:pt x="f83" y="f48"/>
                    <a:pt x="f84" y="f29"/>
                    <a:pt x="f85" y="f78"/>
                  </a:cubicBezTo>
                  <a:cubicBezTo>
                    <a:pt x="f86" y="f87"/>
                    <a:pt x="f88" y="f7"/>
                    <a:pt x="f89" y="f59"/>
                  </a:cubicBezTo>
                  <a:lnTo>
                    <a:pt x="f83" y="f61"/>
                  </a:lnTo>
                  <a:cubicBezTo>
                    <a:pt x="f83" y="f62"/>
                    <a:pt x="f90" y="f63"/>
                    <a:pt x="f90" y="f64"/>
                  </a:cubicBezTo>
                  <a:lnTo>
                    <a:pt x="f90" y="f65"/>
                  </a:lnTo>
                  <a:cubicBezTo>
                    <a:pt x="f90" y="f66"/>
                    <a:pt x="f91" y="f68"/>
                    <a:pt x="f92" y="f68"/>
                  </a:cubicBezTo>
                  <a:cubicBezTo>
                    <a:pt x="f93" y="f68"/>
                    <a:pt x="f94" y="f66"/>
                    <a:pt x="f94" y="f65"/>
                  </a:cubicBezTo>
                  <a:lnTo>
                    <a:pt x="f94" y="f64"/>
                  </a:lnTo>
                  <a:cubicBezTo>
                    <a:pt x="f94" y="f63"/>
                    <a:pt x="f95" y="f62"/>
                    <a:pt x="f95" y="f61"/>
                  </a:cubicBezTo>
                  <a:lnTo>
                    <a:pt x="f96" y="f59"/>
                  </a:lnTo>
                  <a:cubicBezTo>
                    <a:pt x="f96" y="f75"/>
                    <a:pt x="f97" y="f74"/>
                    <a:pt x="f98" y="f56"/>
                  </a:cubicBezTo>
                  <a:cubicBezTo>
                    <a:pt x="f99" y="f29"/>
                    <a:pt x="f100" y="f101"/>
                    <a:pt x="f102" y="f50"/>
                  </a:cubicBezTo>
                  <a:cubicBezTo>
                    <a:pt x="f103" y="f104"/>
                    <a:pt x="f105" y="f30"/>
                    <a:pt x="f103" y="f33"/>
                  </a:cubicBezTo>
                  <a:cubicBezTo>
                    <a:pt x="f106" y="f45"/>
                    <a:pt x="f107" y="f41"/>
                    <a:pt x="f108" y="f41"/>
                  </a:cubicBezTo>
                  <a:cubicBezTo>
                    <a:pt x="f109" y="f41"/>
                    <a:pt x="f110" y="f39"/>
                    <a:pt x="f111" y="f22"/>
                  </a:cubicBezTo>
                  <a:cubicBezTo>
                    <a:pt x="f112" y="f36"/>
                    <a:pt x="f113" y="f24"/>
                    <a:pt x="f97" y="f33"/>
                  </a:cubicBezTo>
                  <a:cubicBezTo>
                    <a:pt x="f114" y="f32"/>
                    <a:pt x="f115" y="f20"/>
                    <a:pt x="f116" y="f20"/>
                  </a:cubicBezTo>
                  <a:cubicBezTo>
                    <a:pt x="f117" y="f20"/>
                    <a:pt x="f86" y="f32"/>
                    <a:pt x="f118" y="f26"/>
                  </a:cubicBezTo>
                  <a:cubicBezTo>
                    <a:pt x="f119" y="f24"/>
                    <a:pt x="f120" y="f22"/>
                    <a:pt x="f121" y="f20"/>
                  </a:cubicBezTo>
                  <a:lnTo>
                    <a:pt x="f122" y="f18"/>
                  </a:lnTo>
                  <a:lnTo>
                    <a:pt x="f122" y="f17"/>
                  </a:lnTo>
                  <a:cubicBezTo>
                    <a:pt x="f122" y="f123"/>
                    <a:pt x="f124" y="f2"/>
                    <a:pt x="f1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10242;p74">
              <a:extLst>
                <a:ext uri="{FF2B5EF4-FFF2-40B4-BE49-F238E27FC236}">
                  <a16:creationId xmlns:a16="http://schemas.microsoft.com/office/drawing/2014/main" id="{24842167-524E-5CE6-6754-50E9564CC06C}"/>
                </a:ext>
              </a:extLst>
            </p:cNvPr>
            <p:cNvSpPr/>
            <p:nvPr/>
          </p:nvSpPr>
          <p:spPr>
            <a:xfrm>
              <a:off x="5305787" y="3785881"/>
              <a:ext cx="192124" cy="450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02"/>
                <a:gd name="f4" fmla="val 1388"/>
                <a:gd name="f5" fmla="val 693"/>
                <a:gd name="f6" fmla="val 1"/>
                <a:gd name="f7" fmla="val 315"/>
                <a:gd name="f8" fmla="val 316"/>
                <a:gd name="f9" fmla="val 694"/>
                <a:gd name="f10" fmla="val 1040"/>
                <a:gd name="f11" fmla="val 1261"/>
                <a:gd name="f12" fmla="val 158"/>
                <a:gd name="f13" fmla="val 1387"/>
                <a:gd name="f14" fmla="val 347"/>
                <a:gd name="f15" fmla="val 5955"/>
                <a:gd name="f16" fmla="val 6144"/>
                <a:gd name="f17" fmla="val 1356"/>
                <a:gd name="f18" fmla="val 6301"/>
                <a:gd name="f19" fmla="val 1198"/>
                <a:gd name="f20" fmla="val 5986"/>
                <a:gd name="f21" fmla="val 5577"/>
                <a:gd name="f22" fmla="*/ f0 1 6302"/>
                <a:gd name="f23" fmla="*/ f1 1 1388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6302"/>
                <a:gd name="f30" fmla="*/ f27 1 1388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6302" h="1388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7"/>
                    <a:pt x="f18" y="f19"/>
                    <a:pt x="f18" y="f10"/>
                  </a:cubicBezTo>
                  <a:lnTo>
                    <a:pt x="f18" y="f9"/>
                  </a:lnTo>
                  <a:cubicBezTo>
                    <a:pt x="f18" y="f8"/>
                    <a:pt x="f20" y="f6"/>
                    <a:pt x="f21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10303;p74">
            <a:extLst>
              <a:ext uri="{FF2B5EF4-FFF2-40B4-BE49-F238E27FC236}">
                <a16:creationId xmlns:a16="http://schemas.microsoft.com/office/drawing/2014/main" id="{7A8D881C-423B-045B-2727-92C74D1247F7}"/>
              </a:ext>
            </a:extLst>
          </p:cNvPr>
          <p:cNvGrpSpPr/>
          <p:nvPr/>
        </p:nvGrpSpPr>
        <p:grpSpPr>
          <a:xfrm>
            <a:off x="5924589" y="3439222"/>
            <a:ext cx="360237" cy="383893"/>
            <a:chOff x="5924589" y="3439222"/>
            <a:chExt cx="360237" cy="383893"/>
          </a:xfrm>
        </p:grpSpPr>
        <p:sp>
          <p:nvSpPr>
            <p:cNvPr id="76" name="Google Shape;10304;p74">
              <a:extLst>
                <a:ext uri="{FF2B5EF4-FFF2-40B4-BE49-F238E27FC236}">
                  <a16:creationId xmlns:a16="http://schemas.microsoft.com/office/drawing/2014/main" id="{8A9880A8-5961-79D6-99FC-FE590469251F}"/>
                </a:ext>
              </a:extLst>
            </p:cNvPr>
            <p:cNvSpPr/>
            <p:nvPr/>
          </p:nvSpPr>
          <p:spPr>
            <a:xfrm>
              <a:off x="5987024" y="3551803"/>
              <a:ext cx="21159" cy="112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67"/>
                <a:gd name="f5" fmla="val 1"/>
                <a:gd name="f6" fmla="val 3466"/>
                <a:gd name="f7" fmla="*/ f0 1 694"/>
                <a:gd name="f8" fmla="*/ f1 1 3467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694"/>
                <a:gd name="f15" fmla="*/ f12 1 3467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94" h="3467">
                  <a:moveTo>
                    <a:pt x="f2" y="f5"/>
                  </a:moveTo>
                  <a:lnTo>
                    <a:pt x="f2" y="f6"/>
                  </a:ln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10305;p74">
              <a:extLst>
                <a:ext uri="{FF2B5EF4-FFF2-40B4-BE49-F238E27FC236}">
                  <a16:creationId xmlns:a16="http://schemas.microsoft.com/office/drawing/2014/main" id="{CC4F4FC3-ADFA-3D6E-5C27-5B327872E8FC}"/>
                </a:ext>
              </a:extLst>
            </p:cNvPr>
            <p:cNvSpPr/>
            <p:nvPr/>
          </p:nvSpPr>
          <p:spPr>
            <a:xfrm>
              <a:off x="6200253" y="3551803"/>
              <a:ext cx="22128" cy="112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3467"/>
                <a:gd name="f5" fmla="val 1"/>
                <a:gd name="f6" fmla="val 3466"/>
                <a:gd name="f7" fmla="val 725"/>
                <a:gd name="f8" fmla="*/ f0 1 726"/>
                <a:gd name="f9" fmla="*/ f1 1 3467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726"/>
                <a:gd name="f16" fmla="*/ f13 1 3467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726" h="3467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10306;p74">
              <a:extLst>
                <a:ext uri="{FF2B5EF4-FFF2-40B4-BE49-F238E27FC236}">
                  <a16:creationId xmlns:a16="http://schemas.microsoft.com/office/drawing/2014/main" id="{B4604D5E-AFE3-7AB3-68DD-8D2230E2D4D8}"/>
                </a:ext>
              </a:extLst>
            </p:cNvPr>
            <p:cNvSpPr/>
            <p:nvPr/>
          </p:nvSpPr>
          <p:spPr>
            <a:xfrm>
              <a:off x="5987024" y="3686943"/>
              <a:ext cx="21159" cy="1351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4160"/>
                <a:gd name="f5" fmla="val 4159"/>
                <a:gd name="f6" fmla="*/ f0 1 694"/>
                <a:gd name="f7" fmla="*/ f1 1 416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94"/>
                <a:gd name="f14" fmla="*/ f11 1 416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94" h="4160">
                  <a:moveTo>
                    <a:pt x="f2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10307;p74">
              <a:extLst>
                <a:ext uri="{FF2B5EF4-FFF2-40B4-BE49-F238E27FC236}">
                  <a16:creationId xmlns:a16="http://schemas.microsoft.com/office/drawing/2014/main" id="{B81AA8F8-7E69-A029-26D3-A6366AB533E7}"/>
                </a:ext>
              </a:extLst>
            </p:cNvPr>
            <p:cNvSpPr/>
            <p:nvPr/>
          </p:nvSpPr>
          <p:spPr>
            <a:xfrm>
              <a:off x="6200253" y="3686943"/>
              <a:ext cx="22128" cy="1351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4160"/>
                <a:gd name="f5" fmla="val 1"/>
                <a:gd name="f6" fmla="val 4159"/>
                <a:gd name="f7" fmla="val 725"/>
                <a:gd name="f8" fmla="*/ f0 1 726"/>
                <a:gd name="f9" fmla="*/ f1 1 4160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726"/>
                <a:gd name="f16" fmla="*/ f13 1 4160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726" h="4160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lnTo>
                    <a:pt x="f7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10308;p74">
              <a:extLst>
                <a:ext uri="{FF2B5EF4-FFF2-40B4-BE49-F238E27FC236}">
                  <a16:creationId xmlns:a16="http://schemas.microsoft.com/office/drawing/2014/main" id="{7DD5DC9F-48D4-B1C0-394D-C2F3FBA14CB4}"/>
                </a:ext>
              </a:extLst>
            </p:cNvPr>
            <p:cNvSpPr/>
            <p:nvPr/>
          </p:nvSpPr>
          <p:spPr>
            <a:xfrm>
              <a:off x="5924589" y="3551803"/>
              <a:ext cx="42281" cy="112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3467"/>
                <a:gd name="f5" fmla="val 1009"/>
                <a:gd name="f6" fmla="val 1"/>
                <a:gd name="f7" fmla="val 442"/>
                <a:gd name="f8" fmla="val 2049"/>
                <a:gd name="f9" fmla="val 2427"/>
                <a:gd name="f10" fmla="val 158"/>
                <a:gd name="f11" fmla="val 2773"/>
                <a:gd name="f12" fmla="val 3025"/>
                <a:gd name="f13" fmla="val 662"/>
                <a:gd name="f14" fmla="val 3340"/>
                <a:gd name="f15" fmla="val 3466"/>
                <a:gd name="f16" fmla="*/ f0 1 1387"/>
                <a:gd name="f17" fmla="*/ f1 1 3467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387"/>
                <a:gd name="f24" fmla="*/ f21 1 3467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387" h="3467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lnTo>
                    <a:pt x="f6" y="f8"/>
                  </a:lnTo>
                  <a:cubicBezTo>
                    <a:pt x="f6" y="f9"/>
                    <a:pt x="f10" y="f11"/>
                    <a:pt x="f7" y="f12"/>
                  </a:cubicBezTo>
                  <a:cubicBezTo>
                    <a:pt x="f13" y="f14"/>
                    <a:pt x="f5" y="f15"/>
                    <a:pt x="f3" y="f15"/>
                  </a:cubicBezTo>
                  <a:lnTo>
                    <a:pt x="f3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Google Shape;10309;p74">
              <a:extLst>
                <a:ext uri="{FF2B5EF4-FFF2-40B4-BE49-F238E27FC236}">
                  <a16:creationId xmlns:a16="http://schemas.microsoft.com/office/drawing/2014/main" id="{21A09AA5-720A-5933-B502-D80B8131642E}"/>
                </a:ext>
              </a:extLst>
            </p:cNvPr>
            <p:cNvSpPr/>
            <p:nvPr/>
          </p:nvSpPr>
          <p:spPr>
            <a:xfrm>
              <a:off x="6030257" y="3551803"/>
              <a:ext cx="148900" cy="112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3467"/>
                <a:gd name="f5" fmla="val 1"/>
                <a:gd name="f6" fmla="val 3466"/>
                <a:gd name="f7" fmla="val 4883"/>
                <a:gd name="f8" fmla="*/ f0 1 4884"/>
                <a:gd name="f9" fmla="*/ f1 1 3467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4884"/>
                <a:gd name="f16" fmla="*/ f13 1 3467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4884" h="3467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10310;p74">
              <a:extLst>
                <a:ext uri="{FF2B5EF4-FFF2-40B4-BE49-F238E27FC236}">
                  <a16:creationId xmlns:a16="http://schemas.microsoft.com/office/drawing/2014/main" id="{81C19981-B554-3DC6-1367-10ABBECF76BB}"/>
                </a:ext>
              </a:extLst>
            </p:cNvPr>
            <p:cNvSpPr/>
            <p:nvPr/>
          </p:nvSpPr>
          <p:spPr>
            <a:xfrm>
              <a:off x="6242508" y="3670566"/>
              <a:ext cx="42318" cy="1525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8"/>
                <a:gd name="f4" fmla="val 4695"/>
                <a:gd name="f5" fmla="val 1387"/>
                <a:gd name="f6" fmla="val 977"/>
                <a:gd name="f7" fmla="val 315"/>
                <a:gd name="f8" fmla="val 505"/>
                <a:gd name="f9" fmla="val 504"/>
                <a:gd name="f10" fmla="val 1"/>
                <a:gd name="f11" fmla="val 347"/>
                <a:gd name="f12" fmla="val 946"/>
                <a:gd name="f13" fmla="val 4222"/>
                <a:gd name="f14" fmla="val 3655"/>
                <a:gd name="f15" fmla="*/ f0 1 1388"/>
                <a:gd name="f16" fmla="*/ f1 1 4695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388"/>
                <a:gd name="f23" fmla="*/ f20 1 4695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388" h="4695">
                  <a:moveTo>
                    <a:pt x="f5" y="f2"/>
                  </a:moveTo>
                  <a:cubicBezTo>
                    <a:pt x="f6" y="f7"/>
                    <a:pt x="f8" y="f9"/>
                    <a:pt x="f10" y="f9"/>
                  </a:cubicBezTo>
                  <a:lnTo>
                    <a:pt x="f10" y="f4"/>
                  </a:lnTo>
                  <a:lnTo>
                    <a:pt x="f11" y="f4"/>
                  </a:lnTo>
                  <a:cubicBezTo>
                    <a:pt x="f12" y="f4"/>
                    <a:pt x="f5" y="f13"/>
                    <a:pt x="f5" y="f14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10311;p74">
              <a:extLst>
                <a:ext uri="{FF2B5EF4-FFF2-40B4-BE49-F238E27FC236}">
                  <a16:creationId xmlns:a16="http://schemas.microsoft.com/office/drawing/2014/main" id="{AAFC56B4-352F-5739-4B83-A4179C0A1565}"/>
                </a:ext>
              </a:extLst>
            </p:cNvPr>
            <p:cNvSpPr/>
            <p:nvPr/>
          </p:nvSpPr>
          <p:spPr>
            <a:xfrm>
              <a:off x="5924589" y="3670566"/>
              <a:ext cx="42281" cy="1515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4664"/>
                <a:gd name="f5" fmla="val 1"/>
                <a:gd name="f6" fmla="val 3655"/>
                <a:gd name="f7" fmla="val 4222"/>
                <a:gd name="f8" fmla="val 442"/>
                <a:gd name="f9" fmla="val 4663"/>
                <a:gd name="f10" fmla="val 1009"/>
                <a:gd name="f11" fmla="val 504"/>
                <a:gd name="f12" fmla="val 851"/>
                <a:gd name="f13" fmla="val 379"/>
                <a:gd name="f14" fmla="val 315"/>
                <a:gd name="f15" fmla="*/ f0 1 1387"/>
                <a:gd name="f16" fmla="*/ f1 1 4664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387"/>
                <a:gd name="f23" fmla="*/ f20 1 4664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387" h="4664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3" y="f9"/>
                  </a:lnTo>
                  <a:lnTo>
                    <a:pt x="f3" y="f11"/>
                  </a:lnTo>
                  <a:cubicBezTo>
                    <a:pt x="f12" y="f11"/>
                    <a:pt x="f13" y="f14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10312;p74">
              <a:extLst>
                <a:ext uri="{FF2B5EF4-FFF2-40B4-BE49-F238E27FC236}">
                  <a16:creationId xmlns:a16="http://schemas.microsoft.com/office/drawing/2014/main" id="{B414DCEC-AAFC-D6CB-28FC-2A394857A2AD}"/>
                </a:ext>
              </a:extLst>
            </p:cNvPr>
            <p:cNvSpPr/>
            <p:nvPr/>
          </p:nvSpPr>
          <p:spPr>
            <a:xfrm>
              <a:off x="6093634" y="3686943"/>
              <a:ext cx="21159" cy="235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726"/>
                <a:gd name="f5" fmla="val 1"/>
                <a:gd name="f6" fmla="val 347"/>
                <a:gd name="f7" fmla="val 568"/>
                <a:gd name="f8" fmla="val 158"/>
                <a:gd name="f9" fmla="val 725"/>
                <a:gd name="f10" fmla="*/ f0 1 694"/>
                <a:gd name="f11" fmla="*/ f1 1 726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694"/>
                <a:gd name="f18" fmla="*/ f15 1 726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694" h="726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6" y="f9"/>
                  </a:cubicBezTo>
                  <a:cubicBezTo>
                    <a:pt x="f7" y="f9"/>
                    <a:pt x="f3" y="f7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10313;p74">
              <a:extLst>
                <a:ext uri="{FF2B5EF4-FFF2-40B4-BE49-F238E27FC236}">
                  <a16:creationId xmlns:a16="http://schemas.microsoft.com/office/drawing/2014/main" id="{3B33A673-4717-B99A-7846-B7892A320266}"/>
                </a:ext>
              </a:extLst>
            </p:cNvPr>
            <p:cNvSpPr/>
            <p:nvPr/>
          </p:nvSpPr>
          <p:spPr>
            <a:xfrm>
              <a:off x="6242508" y="3551803"/>
              <a:ext cx="42318" cy="112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8"/>
                <a:gd name="f4" fmla="val 3467"/>
                <a:gd name="f5" fmla="val 1"/>
                <a:gd name="f6" fmla="val 3466"/>
                <a:gd name="f7" fmla="val 347"/>
                <a:gd name="f8" fmla="val 662"/>
                <a:gd name="f9" fmla="val 3340"/>
                <a:gd name="f10" fmla="val 946"/>
                <a:gd name="f11" fmla="val 3088"/>
                <a:gd name="f12" fmla="val 1229"/>
                <a:gd name="f13" fmla="val 2836"/>
                <a:gd name="f14" fmla="val 1387"/>
                <a:gd name="f15" fmla="val 2458"/>
                <a:gd name="f16" fmla="val 2080"/>
                <a:gd name="f17" fmla="val 1040"/>
                <a:gd name="f18" fmla="val 442"/>
                <a:gd name="f19" fmla="val 914"/>
                <a:gd name="f20" fmla="*/ f0 1 1388"/>
                <a:gd name="f21" fmla="*/ f1 1 3467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1388"/>
                <a:gd name="f28" fmla="*/ f25 1 3467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1388" h="3467">
                  <a:moveTo>
                    <a:pt x="f5" y="f5"/>
                  </a:moveTo>
                  <a:lnTo>
                    <a:pt x="f5" y="f6"/>
                  </a:ln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4" y="f16"/>
                  </a:cubicBezTo>
                  <a:lnTo>
                    <a:pt x="f14" y="f17"/>
                  </a:lnTo>
                  <a:cubicBezTo>
                    <a:pt x="f14" y="f18"/>
                    <a:pt x="f19" y="f5"/>
                    <a:pt x="f7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Google Shape;10314;p74">
              <a:extLst>
                <a:ext uri="{FF2B5EF4-FFF2-40B4-BE49-F238E27FC236}">
                  <a16:creationId xmlns:a16="http://schemas.microsoft.com/office/drawing/2014/main" id="{C5248FA6-99CC-BDC9-834E-12FB0B1373E2}"/>
                </a:ext>
              </a:extLst>
            </p:cNvPr>
            <p:cNvSpPr/>
            <p:nvPr/>
          </p:nvSpPr>
          <p:spPr>
            <a:xfrm>
              <a:off x="6030257" y="3686943"/>
              <a:ext cx="148900" cy="1351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4160"/>
                <a:gd name="f5" fmla="val 4159"/>
                <a:gd name="f6" fmla="val 4883"/>
                <a:gd name="f7" fmla="val 3466"/>
                <a:gd name="f8" fmla="val 347"/>
                <a:gd name="f9" fmla="val 946"/>
                <a:gd name="f10" fmla="val 2993"/>
                <a:gd name="f11" fmla="val 1387"/>
                <a:gd name="f12" fmla="val 2426"/>
                <a:gd name="f13" fmla="val 1827"/>
                <a:gd name="f14" fmla="val 1418"/>
                <a:gd name="f15" fmla="val 914"/>
                <a:gd name="f16" fmla="*/ f0 1 4884"/>
                <a:gd name="f17" fmla="*/ f1 1 4160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4884"/>
                <a:gd name="f24" fmla="*/ f21 1 4160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4884" h="4160">
                  <a:moveTo>
                    <a:pt x="f2" y="f2"/>
                  </a:moveTo>
                  <a:lnTo>
                    <a:pt x="f2" y="f5"/>
                  </a:lnTo>
                  <a:lnTo>
                    <a:pt x="f6" y="f5"/>
                  </a:lnTo>
                  <a:lnTo>
                    <a:pt x="f6" y="f2"/>
                  </a:lnTo>
                  <a:lnTo>
                    <a:pt x="f7" y="f2"/>
                  </a:lnTo>
                  <a:lnTo>
                    <a:pt x="f7" y="f8"/>
                  </a:lnTo>
                  <a:cubicBezTo>
                    <a:pt x="f7" y="f9"/>
                    <a:pt x="f10" y="f11"/>
                    <a:pt x="f12" y="f11"/>
                  </a:cubicBezTo>
                  <a:cubicBezTo>
                    <a:pt x="f13" y="f11"/>
                    <a:pt x="f14" y="f15"/>
                    <a:pt x="f14" y="f8"/>
                  </a:cubicBezTo>
                  <a:lnTo>
                    <a:pt x="f14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7" name="Google Shape;10315;p74">
              <a:extLst>
                <a:ext uri="{FF2B5EF4-FFF2-40B4-BE49-F238E27FC236}">
                  <a16:creationId xmlns:a16="http://schemas.microsoft.com/office/drawing/2014/main" id="{FC7B393B-F38B-255A-BE13-EA2396EF8091}"/>
                </a:ext>
              </a:extLst>
            </p:cNvPr>
            <p:cNvSpPr/>
            <p:nvPr/>
          </p:nvSpPr>
          <p:spPr>
            <a:xfrm>
              <a:off x="6029279" y="3439222"/>
              <a:ext cx="148900" cy="901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2773"/>
                <a:gd name="f5" fmla="val 2427"/>
                <a:gd name="f6" fmla="val 1103"/>
                <a:gd name="f7" fmla="val 1"/>
                <a:gd name="f8" fmla="val 2426"/>
                <a:gd name="f9" fmla="val 1355"/>
                <a:gd name="f10" fmla="val 1828"/>
                <a:gd name="f11" fmla="val 1418"/>
                <a:gd name="f12" fmla="val 2395"/>
                <a:gd name="f13" fmla="val 2994"/>
                <a:gd name="f14" fmla="val 3403"/>
                <a:gd name="f15" fmla="val 1891"/>
                <a:gd name="f16" fmla="val 3781"/>
                <a:gd name="f17" fmla="*/ f0 1 4884"/>
                <a:gd name="f18" fmla="*/ f1 1 2773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4884"/>
                <a:gd name="f25" fmla="*/ f22 1 2773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4884" h="2773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4"/>
                  </a:lnTo>
                  <a:lnTo>
                    <a:pt x="f9" y="f4"/>
                  </a:lnTo>
                  <a:lnTo>
                    <a:pt x="f9" y="f8"/>
                  </a:lnTo>
                  <a:cubicBezTo>
                    <a:pt x="f9" y="f10"/>
                    <a:pt x="f10" y="f11"/>
                    <a:pt x="f12" y="f11"/>
                  </a:cubicBezTo>
                  <a:cubicBezTo>
                    <a:pt x="f13" y="f11"/>
                    <a:pt x="f14" y="f15"/>
                    <a:pt x="f14" y="f8"/>
                  </a:cubicBezTo>
                  <a:lnTo>
                    <a:pt x="f14" y="f4"/>
                  </a:lnTo>
                  <a:lnTo>
                    <a:pt x="f3" y="f4"/>
                  </a:lnTo>
                  <a:lnTo>
                    <a:pt x="f3" y="f8"/>
                  </a:lnTo>
                  <a:cubicBezTo>
                    <a:pt x="f3" y="f6"/>
                    <a:pt x="f16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8" name="Google Shape;10341;p74">
            <a:extLst>
              <a:ext uri="{FF2B5EF4-FFF2-40B4-BE49-F238E27FC236}">
                <a16:creationId xmlns:a16="http://schemas.microsoft.com/office/drawing/2014/main" id="{CB81931A-E48A-1D95-3FE6-24EC5FC3A55D}"/>
              </a:ext>
            </a:extLst>
          </p:cNvPr>
          <p:cNvGrpSpPr/>
          <p:nvPr/>
        </p:nvGrpSpPr>
        <p:grpSpPr>
          <a:xfrm>
            <a:off x="8527703" y="2749015"/>
            <a:ext cx="259506" cy="362605"/>
            <a:chOff x="8527703" y="2749015"/>
            <a:chExt cx="259506" cy="362605"/>
          </a:xfrm>
        </p:grpSpPr>
        <p:sp>
          <p:nvSpPr>
            <p:cNvPr id="89" name="Google Shape;10342;p74">
              <a:extLst>
                <a:ext uri="{FF2B5EF4-FFF2-40B4-BE49-F238E27FC236}">
                  <a16:creationId xmlns:a16="http://schemas.microsoft.com/office/drawing/2014/main" id="{18C80795-E444-EE1E-C8EA-38B3CAA7DB5F}"/>
                </a:ext>
              </a:extLst>
            </p:cNvPr>
            <p:cNvSpPr/>
            <p:nvPr/>
          </p:nvSpPr>
          <p:spPr>
            <a:xfrm>
              <a:off x="8527703" y="2749015"/>
              <a:ext cx="259506" cy="2552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012"/>
                <a:gd name="f4" fmla="val 8318"/>
                <a:gd name="f5" fmla="val 4538"/>
                <a:gd name="f6" fmla="val 1"/>
                <a:gd name="f7" fmla="val 2112"/>
                <a:gd name="f8" fmla="val 1985"/>
                <a:gd name="f9" fmla="val 32"/>
                <a:gd name="f10" fmla="val 4537"/>
                <a:gd name="f11" fmla="val 5860"/>
                <a:gd name="f12" fmla="val 631"/>
                <a:gd name="f13" fmla="val 7184"/>
                <a:gd name="f14" fmla="val 1797"/>
                <a:gd name="f15" fmla="val 8066"/>
                <a:gd name="f16" fmla="val 1923"/>
                <a:gd name="f17" fmla="val 8192"/>
                <a:gd name="f18" fmla="val 2017"/>
                <a:gd name="f19" fmla="val 8223"/>
                <a:gd name="f20" fmla="val 2049"/>
                <a:gd name="f21" fmla="val 4160"/>
                <a:gd name="f22" fmla="val 6900"/>
                <a:gd name="f23" fmla="val 2427"/>
                <a:gd name="f24" fmla="val 2238"/>
                <a:gd name="f25" fmla="val 2080"/>
                <a:gd name="f26" fmla="val 6743"/>
                <a:gd name="f27" fmla="val 6554"/>
                <a:gd name="f28" fmla="val 5829"/>
                <a:gd name="f29" fmla="val 4852"/>
                <a:gd name="f30" fmla="val 2679"/>
                <a:gd name="f31" fmla="val 4033"/>
                <a:gd name="f32" fmla="val 3498"/>
                <a:gd name="f33" fmla="val 3624"/>
                <a:gd name="f34" fmla="val 3277"/>
                <a:gd name="f35" fmla="val 3403"/>
                <a:gd name="f36" fmla="val 3151"/>
                <a:gd name="f37" fmla="val 3088"/>
                <a:gd name="f38" fmla="val 2678"/>
                <a:gd name="f39" fmla="val 1922"/>
                <a:gd name="f40" fmla="val 3782"/>
                <a:gd name="f41" fmla="val 1292"/>
                <a:gd name="f42" fmla="val 5262"/>
                <a:gd name="f43" fmla="val 5892"/>
                <a:gd name="f44" fmla="val 3025"/>
                <a:gd name="f45" fmla="val 5735"/>
                <a:gd name="f46" fmla="val 3340"/>
                <a:gd name="f47" fmla="val 5546"/>
                <a:gd name="f48" fmla="val 6365"/>
                <a:gd name="f49" fmla="val 6964"/>
                <a:gd name="f50" fmla="val 6806"/>
                <a:gd name="f51" fmla="val 6617"/>
                <a:gd name="f52" fmla="val 4884"/>
                <a:gd name="f53" fmla="val 6995"/>
                <a:gd name="f54" fmla="val 7027"/>
                <a:gd name="f55" fmla="val 8286"/>
                <a:gd name="f56" fmla="val 7121"/>
                <a:gd name="f57" fmla="val 7247"/>
                <a:gd name="f58" fmla="val 8129"/>
                <a:gd name="f59" fmla="val 8413"/>
                <a:gd name="f60" fmla="val 9011"/>
                <a:gd name="f61" fmla="val 4506"/>
                <a:gd name="f62" fmla="*/ f0 1 9012"/>
                <a:gd name="f63" fmla="*/ f1 1 8318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9012"/>
                <a:gd name="f70" fmla="*/ f67 1 8318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9012" h="8318">
                  <a:moveTo>
                    <a:pt x="f5" y="f6"/>
                  </a:moveTo>
                  <a:cubicBezTo>
                    <a:pt x="f7" y="f6"/>
                    <a:pt x="f6" y="f8"/>
                    <a:pt x="f9" y="f10"/>
                  </a:cubicBezTo>
                  <a:cubicBezTo>
                    <a:pt x="f9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4"/>
                  </a:cubicBezTo>
                  <a:lnTo>
                    <a:pt x="f21" y="f4"/>
                  </a:lnTo>
                  <a:lnTo>
                    <a:pt x="f21" y="f22"/>
                  </a:lnTo>
                  <a:lnTo>
                    <a:pt x="f23" y="f22"/>
                  </a:lnTo>
                  <a:cubicBezTo>
                    <a:pt x="f24" y="f22"/>
                    <a:pt x="f25" y="f26"/>
                    <a:pt x="f25" y="f27"/>
                  </a:cubicBezTo>
                  <a:lnTo>
                    <a:pt x="f25" y="f28"/>
                  </a:lnTo>
                  <a:cubicBezTo>
                    <a:pt x="f25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6" y="f38"/>
                  </a:cubicBezTo>
                  <a:cubicBezTo>
                    <a:pt x="f36" y="f39"/>
                    <a:pt x="f40" y="f41"/>
                    <a:pt x="f5" y="f41"/>
                  </a:cubicBezTo>
                  <a:cubicBezTo>
                    <a:pt x="f42" y="f41"/>
                    <a:pt x="f43" y="f39"/>
                    <a:pt x="f43" y="f38"/>
                  </a:cubicBezTo>
                  <a:cubicBezTo>
                    <a:pt x="f43" y="f44"/>
                    <a:pt x="f45" y="f46"/>
                    <a:pt x="f47" y="f33"/>
                  </a:cubicBezTo>
                  <a:cubicBezTo>
                    <a:pt x="f48" y="f31"/>
                    <a:pt x="f49" y="f29"/>
                    <a:pt x="f49" y="f28"/>
                  </a:cubicBezTo>
                  <a:lnTo>
                    <a:pt x="f49" y="f27"/>
                  </a:lnTo>
                  <a:cubicBezTo>
                    <a:pt x="f49" y="f26"/>
                    <a:pt x="f50" y="f22"/>
                    <a:pt x="f51" y="f22"/>
                  </a:cubicBezTo>
                  <a:lnTo>
                    <a:pt x="f52" y="f22"/>
                  </a:lnTo>
                  <a:lnTo>
                    <a:pt x="f52" y="f4"/>
                  </a:lnTo>
                  <a:lnTo>
                    <a:pt x="f53" y="f4"/>
                  </a:lnTo>
                  <a:cubicBezTo>
                    <a:pt x="f54" y="f55"/>
                    <a:pt x="f56" y="f17"/>
                    <a:pt x="f57" y="f58"/>
                  </a:cubicBezTo>
                  <a:cubicBezTo>
                    <a:pt x="f59" y="f13"/>
                    <a:pt x="f60" y="f28"/>
                    <a:pt x="f60" y="f61"/>
                  </a:cubicBezTo>
                  <a:cubicBezTo>
                    <a:pt x="f60" y="f18"/>
                    <a:pt x="f53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10343;p74">
              <a:extLst>
                <a:ext uri="{FF2B5EF4-FFF2-40B4-BE49-F238E27FC236}">
                  <a16:creationId xmlns:a16="http://schemas.microsoft.com/office/drawing/2014/main" id="{9B82DDCD-3CB4-A948-8ABD-7CD01742FE26}"/>
                </a:ext>
              </a:extLst>
            </p:cNvPr>
            <p:cNvSpPr/>
            <p:nvPr/>
          </p:nvSpPr>
          <p:spPr>
            <a:xfrm>
              <a:off x="8637495" y="2811871"/>
              <a:ext cx="40827" cy="435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419"/>
                <a:gd name="f5" fmla="val 725"/>
                <a:gd name="f6" fmla="val 315"/>
                <a:gd name="f7" fmla="val 1103"/>
                <a:gd name="f8" fmla="*/ f0 1 1418"/>
                <a:gd name="f9" fmla="*/ f1 1 1419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1418"/>
                <a:gd name="f16" fmla="*/ f13 1 1419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418" h="1419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3"/>
                    <a:pt x="f5" y="f3"/>
                  </a:cubicBezTo>
                  <a:cubicBezTo>
                    <a:pt x="f7" y="f3"/>
                    <a:pt x="f3" y="f7"/>
                    <a:pt x="f3" y="f5"/>
                  </a:cubicBezTo>
                  <a:cubicBezTo>
                    <a:pt x="f3" y="f6"/>
                    <a:pt x="f7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10344;p74">
              <a:extLst>
                <a:ext uri="{FF2B5EF4-FFF2-40B4-BE49-F238E27FC236}">
                  <a16:creationId xmlns:a16="http://schemas.microsoft.com/office/drawing/2014/main" id="{C350067A-FF9C-F134-8CB0-1651DFDA0D73}"/>
                </a:ext>
              </a:extLst>
            </p:cNvPr>
            <p:cNvSpPr/>
            <p:nvPr/>
          </p:nvSpPr>
          <p:spPr>
            <a:xfrm>
              <a:off x="8588483" y="3025539"/>
              <a:ext cx="139747" cy="435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53"/>
                <a:gd name="f4" fmla="val 1419"/>
                <a:gd name="f5" fmla="val 1"/>
                <a:gd name="f6" fmla="val 347"/>
                <a:gd name="f7" fmla="val 946"/>
                <a:gd name="f8" fmla="val 473"/>
                <a:gd name="f9" fmla="val 1040"/>
                <a:gd name="f10" fmla="val 3781"/>
                <a:gd name="f11" fmla="val 4380"/>
                <a:gd name="f12" fmla="*/ f0 1 4853"/>
                <a:gd name="f13" fmla="*/ f1 1 141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4853"/>
                <a:gd name="f20" fmla="*/ f17 1 141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853" h="1419">
                  <a:moveTo>
                    <a:pt x="f5" y="f5"/>
                  </a:moveTo>
                  <a:lnTo>
                    <a:pt x="f5" y="f6"/>
                  </a:lnTo>
                  <a:cubicBezTo>
                    <a:pt x="f5" y="f7"/>
                    <a:pt x="f8" y="f4"/>
                    <a:pt x="f9" y="f4"/>
                  </a:cubicBezTo>
                  <a:lnTo>
                    <a:pt x="f10" y="f4"/>
                  </a:lnTo>
                  <a:cubicBezTo>
                    <a:pt x="f11" y="f4"/>
                    <a:pt x="f3" y="f7"/>
                    <a:pt x="f3" y="f6"/>
                  </a:cubicBez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10345;p74">
              <a:extLst>
                <a:ext uri="{FF2B5EF4-FFF2-40B4-BE49-F238E27FC236}">
                  <a16:creationId xmlns:a16="http://schemas.microsoft.com/office/drawing/2014/main" id="{62052958-CD8E-5EFE-A1CC-DA41A8D0D171}"/>
                </a:ext>
              </a:extLst>
            </p:cNvPr>
            <p:cNvSpPr/>
            <p:nvPr/>
          </p:nvSpPr>
          <p:spPr>
            <a:xfrm>
              <a:off x="8608445" y="2877607"/>
              <a:ext cx="99834" cy="63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2080"/>
                <a:gd name="f5" fmla="val 1734"/>
                <a:gd name="f6" fmla="val 1"/>
                <a:gd name="f7" fmla="val 789"/>
                <a:gd name="f8" fmla="val 725"/>
                <a:gd name="f9" fmla="val 1733"/>
                <a:gd name="f10" fmla="val 3466"/>
                <a:gd name="f11" fmla="val 788"/>
                <a:gd name="f12" fmla="val 2679"/>
                <a:gd name="f13" fmla="*/ f0 1 3467"/>
                <a:gd name="f14" fmla="*/ f1 1 2080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467"/>
                <a:gd name="f21" fmla="*/ f18 1 2080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467" h="2080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4"/>
                  </a:lnTo>
                  <a:lnTo>
                    <a:pt x="f10" y="f4"/>
                  </a:lnTo>
                  <a:lnTo>
                    <a:pt x="f10" y="f9"/>
                  </a:lnTo>
                  <a:cubicBezTo>
                    <a:pt x="f10" y="f11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Google Shape;10346;p74">
              <a:extLst>
                <a:ext uri="{FF2B5EF4-FFF2-40B4-BE49-F238E27FC236}">
                  <a16:creationId xmlns:a16="http://schemas.microsoft.com/office/drawing/2014/main" id="{523FDE51-F7E0-36BD-C4A9-416B268E1824}"/>
                </a:ext>
              </a:extLst>
            </p:cNvPr>
            <p:cNvSpPr/>
            <p:nvPr/>
          </p:nvSpPr>
          <p:spPr>
            <a:xfrm>
              <a:off x="8608445" y="3090324"/>
              <a:ext cx="100730" cy="212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98"/>
                <a:gd name="f4" fmla="val 694"/>
                <a:gd name="f5" fmla="val 32"/>
                <a:gd name="f6" fmla="val 1"/>
                <a:gd name="f7" fmla="val 379"/>
                <a:gd name="f8" fmla="val 284"/>
                <a:gd name="f9" fmla="val 2773"/>
                <a:gd name="f10" fmla="val 3183"/>
                <a:gd name="f11" fmla="*/ f0 1 3498"/>
                <a:gd name="f12" fmla="*/ f1 1 69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3498"/>
                <a:gd name="f19" fmla="*/ f16 1 69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3498" h="694">
                  <a:moveTo>
                    <a:pt x="f5" y="f6"/>
                  </a:moveTo>
                  <a:cubicBezTo>
                    <a:pt x="f6" y="f7"/>
                    <a:pt x="f8" y="f4"/>
                    <a:pt x="f4" y="f4"/>
                  </a:cubicBezTo>
                  <a:lnTo>
                    <a:pt x="f9" y="f4"/>
                  </a:lnTo>
                  <a:cubicBezTo>
                    <a:pt x="f10" y="f4"/>
                    <a:pt x="f3" y="f7"/>
                    <a:pt x="f3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4" name="Google Shape;10359;p74">
            <a:extLst>
              <a:ext uri="{FF2B5EF4-FFF2-40B4-BE49-F238E27FC236}">
                <a16:creationId xmlns:a16="http://schemas.microsoft.com/office/drawing/2014/main" id="{A6AC7E61-2096-7A1C-BFEF-5CF1FD86FC81}"/>
              </a:ext>
            </a:extLst>
          </p:cNvPr>
          <p:cNvGrpSpPr/>
          <p:nvPr/>
        </p:nvGrpSpPr>
        <p:grpSpPr>
          <a:xfrm>
            <a:off x="6584749" y="3481321"/>
            <a:ext cx="361179" cy="338858"/>
            <a:chOff x="6584749" y="3481321"/>
            <a:chExt cx="361179" cy="338858"/>
          </a:xfrm>
        </p:grpSpPr>
        <p:sp>
          <p:nvSpPr>
            <p:cNvPr id="95" name="Google Shape;10360;p74">
              <a:extLst>
                <a:ext uri="{FF2B5EF4-FFF2-40B4-BE49-F238E27FC236}">
                  <a16:creationId xmlns:a16="http://schemas.microsoft.com/office/drawing/2014/main" id="{AC8C6E1A-34E7-C72F-0610-DD22D76E8E09}"/>
                </a:ext>
              </a:extLst>
            </p:cNvPr>
            <p:cNvSpPr/>
            <p:nvPr/>
          </p:nvSpPr>
          <p:spPr>
            <a:xfrm>
              <a:off x="6679838" y="3638973"/>
              <a:ext cx="170023" cy="1812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77"/>
                <a:gd name="f4" fmla="val 2804"/>
                <a:gd name="f5" fmla="val 1607"/>
                <a:gd name="f6" fmla="val 1450"/>
                <a:gd name="f7" fmla="val 725"/>
                <a:gd name="f8" fmla="val 1009"/>
                <a:gd name="f9" fmla="val 3308"/>
                <a:gd name="f10" fmla="val 946"/>
                <a:gd name="f11" fmla="val 3749"/>
                <a:gd name="f12" fmla="val 851"/>
                <a:gd name="f13" fmla="val 4285"/>
                <a:gd name="f14" fmla="val 757"/>
                <a:gd name="f15" fmla="val 4883"/>
                <a:gd name="f16" fmla="val 347"/>
                <a:gd name="f17" fmla="val 158"/>
                <a:gd name="f18" fmla="val 5041"/>
                <a:gd name="f19" fmla="val 5230"/>
                <a:gd name="f20" fmla="val 5419"/>
                <a:gd name="f21" fmla="val 5576"/>
                <a:gd name="f22" fmla="val 5545"/>
                <a:gd name="f23" fmla="val 5387"/>
                <a:gd name="f24" fmla="val 5198"/>
                <a:gd name="f25" fmla="val 5009"/>
                <a:gd name="f26" fmla="val 4852"/>
                <a:gd name="f27" fmla="val 4726"/>
                <a:gd name="f28" fmla="val 4253"/>
                <a:gd name="f29" fmla="val 4632"/>
                <a:gd name="f30" fmla="val 4569"/>
                <a:gd name="f31" fmla="val 3277"/>
                <a:gd name="f32" fmla="val 4128"/>
                <a:gd name="f33" fmla="val 756"/>
                <a:gd name="f34" fmla="val 3970"/>
                <a:gd name="f35" fmla="*/ f0 1 5577"/>
                <a:gd name="f36" fmla="*/ f1 1 5577"/>
                <a:gd name="f37" fmla="val f2"/>
                <a:gd name="f38" fmla="val f3"/>
                <a:gd name="f39" fmla="+- f38 0 f37"/>
                <a:gd name="f40" fmla="*/ f39 1 5577"/>
                <a:gd name="f41" fmla="*/ f37 1 f40"/>
                <a:gd name="f42" fmla="*/ f38 1 f40"/>
                <a:gd name="f43" fmla="*/ f41 f35 1"/>
                <a:gd name="f44" fmla="*/ f42 f35 1"/>
                <a:gd name="f45" fmla="*/ f42 f36 1"/>
                <a:gd name="f46" fmla="*/ f41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5577" h="5577">
                  <a:moveTo>
                    <a:pt x="f4" y="f2"/>
                  </a:moveTo>
                  <a:cubicBezTo>
                    <a:pt x="f5" y="f2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lnTo>
                    <a:pt x="f16" y="f15"/>
                  </a:lnTo>
                  <a:cubicBezTo>
                    <a:pt x="f17" y="f15"/>
                    <a:pt x="f2" y="f18"/>
                    <a:pt x="f2" y="f19"/>
                  </a:cubicBezTo>
                  <a:cubicBezTo>
                    <a:pt x="f2" y="f20"/>
                    <a:pt x="f17" y="f21"/>
                    <a:pt x="f16" y="f21"/>
                  </a:cubicBezTo>
                  <a:lnTo>
                    <a:pt x="f19" y="f21"/>
                  </a:lnTo>
                  <a:cubicBezTo>
                    <a:pt x="f20" y="f22"/>
                    <a:pt x="f3" y="f23"/>
                    <a:pt x="f3" y="f24"/>
                  </a:cubicBezTo>
                  <a:cubicBezTo>
                    <a:pt x="f3" y="f25"/>
                    <a:pt x="f20" y="f26"/>
                    <a:pt x="f19" y="f26"/>
                  </a:cubicBezTo>
                  <a:lnTo>
                    <a:pt x="f26" y="f26"/>
                  </a:lnTo>
                  <a:cubicBezTo>
                    <a:pt x="f27" y="f28"/>
                    <a:pt x="f29" y="f11"/>
                    <a:pt x="f30" y="f31"/>
                  </a:cubicBezTo>
                  <a:cubicBezTo>
                    <a:pt x="f32" y="f33"/>
                    <a:pt x="f34" y="f2"/>
                    <a:pt x="f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10361;p74">
              <a:extLst>
                <a:ext uri="{FF2B5EF4-FFF2-40B4-BE49-F238E27FC236}">
                  <a16:creationId xmlns:a16="http://schemas.microsoft.com/office/drawing/2014/main" id="{E0A31E40-340D-81C2-724E-3E3983AD9D3F}"/>
                </a:ext>
              </a:extLst>
            </p:cNvPr>
            <p:cNvSpPr/>
            <p:nvPr/>
          </p:nvSpPr>
          <p:spPr>
            <a:xfrm>
              <a:off x="6839282" y="3481321"/>
              <a:ext cx="84536" cy="901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1386"/>
                <a:gd name="f5" fmla="val 630"/>
                <a:gd name="f6" fmla="val 1387"/>
                <a:gd name="f7" fmla="val 2111"/>
                <a:gd name="f8" fmla="val 2143"/>
                <a:gd name="f9" fmla="*/ f0 1 2773"/>
                <a:gd name="f10" fmla="*/ f1 1 2773"/>
                <a:gd name="f11" fmla="val f2"/>
                <a:gd name="f12" fmla="val f3"/>
                <a:gd name="f13" fmla="+- f12 0 f11"/>
                <a:gd name="f14" fmla="*/ f13 1 2773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2773" h="2773">
                  <a:moveTo>
                    <a:pt x="f4" y="f2"/>
                  </a:moveTo>
                  <a:cubicBezTo>
                    <a:pt x="f5" y="f2"/>
                    <a:pt x="f2" y="f5"/>
                    <a:pt x="f2" y="f6"/>
                  </a:cubicBezTo>
                  <a:cubicBezTo>
                    <a:pt x="f2" y="f7"/>
                    <a:pt x="f5" y="f3"/>
                    <a:pt x="f4" y="f3"/>
                  </a:cubicBezTo>
                  <a:cubicBezTo>
                    <a:pt x="f8" y="f3"/>
                    <a:pt x="f3" y="f7"/>
                    <a:pt x="f3" y="f6"/>
                  </a:cubicBezTo>
                  <a:cubicBezTo>
                    <a:pt x="f3" y="f5"/>
                    <a:pt x="f8" y="f2"/>
                    <a:pt x="f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10362;p74">
              <a:extLst>
                <a:ext uri="{FF2B5EF4-FFF2-40B4-BE49-F238E27FC236}">
                  <a16:creationId xmlns:a16="http://schemas.microsoft.com/office/drawing/2014/main" id="{DEB1A9EE-5980-D1E0-6923-7230AA8CA38A}"/>
                </a:ext>
              </a:extLst>
            </p:cNvPr>
            <p:cNvSpPr/>
            <p:nvPr/>
          </p:nvSpPr>
          <p:spPr>
            <a:xfrm>
              <a:off x="6606850" y="3481321"/>
              <a:ext cx="83567" cy="901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2773"/>
                <a:gd name="f5" fmla="val 1355"/>
                <a:gd name="f6" fmla="val 599"/>
                <a:gd name="f7" fmla="val 630"/>
                <a:gd name="f8" fmla="val 1387"/>
                <a:gd name="f9" fmla="val 2143"/>
                <a:gd name="f10" fmla="val 2111"/>
                <a:gd name="f11" fmla="*/ f0 1 2741"/>
                <a:gd name="f12" fmla="*/ f1 1 2773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1"/>
                <a:gd name="f19" fmla="*/ f16 1 2773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1" h="2773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cubicBezTo>
                    <a:pt x="f2" y="f9"/>
                    <a:pt x="f6" y="f4"/>
                    <a:pt x="f5" y="f4"/>
                  </a:cubicBezTo>
                  <a:cubicBezTo>
                    <a:pt x="f10" y="f4"/>
                    <a:pt x="f3" y="f9"/>
                    <a:pt x="f3" y="f8"/>
                  </a:cubicBezTo>
                  <a:cubicBezTo>
                    <a:pt x="f3" y="f7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10363;p74">
              <a:extLst>
                <a:ext uri="{FF2B5EF4-FFF2-40B4-BE49-F238E27FC236}">
                  <a16:creationId xmlns:a16="http://schemas.microsoft.com/office/drawing/2014/main" id="{EBBE8882-7768-9F3A-7C97-2941E884CEAA}"/>
                </a:ext>
              </a:extLst>
            </p:cNvPr>
            <p:cNvSpPr/>
            <p:nvPr/>
          </p:nvSpPr>
          <p:spPr>
            <a:xfrm>
              <a:off x="6584749" y="3571390"/>
              <a:ext cx="127769" cy="676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81"/>
                <a:gd name="f5" fmla="val 568"/>
                <a:gd name="f6" fmla="val 1"/>
                <a:gd name="f7" fmla="val 252"/>
                <a:gd name="f8" fmla="val 347"/>
                <a:gd name="f9" fmla="val 851"/>
                <a:gd name="f10" fmla="val 1356"/>
                <a:gd name="f11" fmla="val 1734"/>
                <a:gd name="f12" fmla="val 1923"/>
                <a:gd name="f13" fmla="val 158"/>
                <a:gd name="f14" fmla="val 2080"/>
                <a:gd name="f15" fmla="val 3813"/>
                <a:gd name="f16" fmla="val 4033"/>
                <a:gd name="f17" fmla="val 820"/>
                <a:gd name="f18" fmla="val 3970"/>
                <a:gd name="f19" fmla="val 3624"/>
                <a:gd name="f20" fmla="val 3245"/>
                <a:gd name="f21" fmla="val 410"/>
                <a:gd name="f22" fmla="val 2678"/>
                <a:gd name="f23" fmla="val 694"/>
                <a:gd name="f24" fmla="val 1513"/>
                <a:gd name="f25" fmla="val 946"/>
                <a:gd name="f26" fmla="*/ f0 1 4191"/>
                <a:gd name="f27" fmla="*/ f1 1 2081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4191"/>
                <a:gd name="f34" fmla="*/ f31 1 2081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4191" h="2081">
                  <a:moveTo>
                    <a:pt x="f5" y="f6"/>
                  </a:moveTo>
                  <a:cubicBezTo>
                    <a:pt x="f7" y="f8"/>
                    <a:pt x="f2" y="f9"/>
                    <a:pt x="f2" y="f10"/>
                  </a:cubicBezTo>
                  <a:lnTo>
                    <a:pt x="f2" y="f11"/>
                  </a:lnTo>
                  <a:cubicBezTo>
                    <a:pt x="f2" y="f12"/>
                    <a:pt x="f13" y="f14"/>
                    <a:pt x="f8" y="f14"/>
                  </a:cubicBezTo>
                  <a:lnTo>
                    <a:pt x="f15" y="f14"/>
                  </a:lnTo>
                  <a:cubicBezTo>
                    <a:pt x="f16" y="f1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3" y="f17"/>
                    <a:pt x="f18" y="f8"/>
                    <a:pt x="f19" y="f6"/>
                  </a:cubicBezTo>
                  <a:cubicBezTo>
                    <a:pt x="f20" y="f21"/>
                    <a:pt x="f22" y="f23"/>
                    <a:pt x="f14" y="f23"/>
                  </a:cubicBezTo>
                  <a:cubicBezTo>
                    <a:pt x="f24" y="f23"/>
                    <a:pt x="f25" y="f21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9" name="Google Shape;10364;p74">
              <a:extLst>
                <a:ext uri="{FF2B5EF4-FFF2-40B4-BE49-F238E27FC236}">
                  <a16:creationId xmlns:a16="http://schemas.microsoft.com/office/drawing/2014/main" id="{BF99CA5C-6095-629D-A37C-53126885751A}"/>
                </a:ext>
              </a:extLst>
            </p:cNvPr>
            <p:cNvSpPr/>
            <p:nvPr/>
          </p:nvSpPr>
          <p:spPr>
            <a:xfrm>
              <a:off x="6819101" y="3571390"/>
              <a:ext cx="126827" cy="676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2081"/>
                <a:gd name="f5" fmla="val 536"/>
                <a:gd name="f6" fmla="val 1"/>
                <a:gd name="f7" fmla="val 221"/>
                <a:gd name="f8" fmla="val 347"/>
                <a:gd name="f9" fmla="val 851"/>
                <a:gd name="f10" fmla="val 1356"/>
                <a:gd name="f11" fmla="val 1702"/>
                <a:gd name="f12" fmla="val 1923"/>
                <a:gd name="f13" fmla="val 158"/>
                <a:gd name="f14" fmla="val 2080"/>
                <a:gd name="f15" fmla="val 3813"/>
                <a:gd name="f16" fmla="val 4002"/>
                <a:gd name="f17" fmla="val 4159"/>
                <a:gd name="f18" fmla="val 820"/>
                <a:gd name="f19" fmla="val 3970"/>
                <a:gd name="f20" fmla="val 3624"/>
                <a:gd name="f21" fmla="val 3214"/>
                <a:gd name="f22" fmla="val 410"/>
                <a:gd name="f23" fmla="val 2679"/>
                <a:gd name="f24" fmla="val 694"/>
                <a:gd name="f25" fmla="val 1450"/>
                <a:gd name="f26" fmla="val 946"/>
                <a:gd name="f27" fmla="*/ f0 1 4160"/>
                <a:gd name="f28" fmla="*/ f1 1 2081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4160"/>
                <a:gd name="f35" fmla="*/ f32 1 2081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4160" h="2081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8" y="f14"/>
                  </a:cubicBezTo>
                  <a:lnTo>
                    <a:pt x="f15" y="f14"/>
                  </a:lnTo>
                  <a:cubicBezTo>
                    <a:pt x="f16" y="f14"/>
                    <a:pt x="f17" y="f12"/>
                    <a:pt x="f17" y="f11"/>
                  </a:cubicBezTo>
                  <a:lnTo>
                    <a:pt x="f17" y="f10"/>
                  </a:lnTo>
                  <a:cubicBezTo>
                    <a:pt x="f17" y="f18"/>
                    <a:pt x="f19" y="f8"/>
                    <a:pt x="f20" y="f6"/>
                  </a:cubicBezTo>
                  <a:cubicBezTo>
                    <a:pt x="f21" y="f22"/>
                    <a:pt x="f23" y="f24"/>
                    <a:pt x="f14" y="f24"/>
                  </a:cubicBezTo>
                  <a:cubicBezTo>
                    <a:pt x="f25" y="f24"/>
                    <a:pt x="f26" y="f22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0" name="Google Shape;10365;p74">
              <a:extLst>
                <a:ext uri="{FF2B5EF4-FFF2-40B4-BE49-F238E27FC236}">
                  <a16:creationId xmlns:a16="http://schemas.microsoft.com/office/drawing/2014/main" id="{6CE258AD-B67D-EA04-3307-0CD7D43D8FBF}"/>
                </a:ext>
              </a:extLst>
            </p:cNvPr>
            <p:cNvSpPr/>
            <p:nvPr/>
          </p:nvSpPr>
          <p:spPr>
            <a:xfrm>
              <a:off x="6823920" y="3661486"/>
              <a:ext cx="122008" cy="686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02"/>
                <a:gd name="f4" fmla="val 2112"/>
                <a:gd name="f5" fmla="val 189"/>
                <a:gd name="f6" fmla="val 567"/>
                <a:gd name="f7" fmla="val 315"/>
                <a:gd name="f8" fmla="val 1229"/>
                <a:gd name="f9" fmla="val 473"/>
                <a:gd name="f10" fmla="val 2111"/>
                <a:gd name="f11" fmla="val 3655"/>
                <a:gd name="f12" fmla="val 3844"/>
                <a:gd name="f13" fmla="val 4001"/>
                <a:gd name="f14" fmla="val 1954"/>
                <a:gd name="f15" fmla="val 1733"/>
                <a:gd name="f16" fmla="val 378"/>
                <a:gd name="f17" fmla="val 3970"/>
                <a:gd name="f18" fmla="val 158"/>
                <a:gd name="f19" fmla="*/ f0 1 4002"/>
                <a:gd name="f20" fmla="*/ f1 1 2112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4002"/>
                <a:gd name="f27" fmla="*/ f24 1 2112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4002" h="2112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7" y="f18"/>
                    <a:pt x="f12" y="f2"/>
                    <a:pt x="f1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10366;p74">
              <a:extLst>
                <a:ext uri="{FF2B5EF4-FFF2-40B4-BE49-F238E27FC236}">
                  <a16:creationId xmlns:a16="http://schemas.microsoft.com/office/drawing/2014/main" id="{4A968F71-165E-5777-52A3-5BE2EA466F9D}"/>
                </a:ext>
              </a:extLst>
            </p:cNvPr>
            <p:cNvSpPr/>
            <p:nvPr/>
          </p:nvSpPr>
          <p:spPr>
            <a:xfrm>
              <a:off x="6584749" y="3661486"/>
              <a:ext cx="122986" cy="675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34"/>
                <a:gd name="f4" fmla="val 2080"/>
                <a:gd name="f5" fmla="val 347"/>
                <a:gd name="f6" fmla="val 158"/>
                <a:gd name="f7" fmla="val 1733"/>
                <a:gd name="f8" fmla="val 1954"/>
                <a:gd name="f9" fmla="val 3561"/>
                <a:gd name="f10" fmla="val 3718"/>
                <a:gd name="f11" fmla="val 1229"/>
                <a:gd name="f12" fmla="val 3813"/>
                <a:gd name="f13" fmla="val 567"/>
                <a:gd name="f14" fmla="val 4033"/>
                <a:gd name="f15" fmla="*/ f0 1 4034"/>
                <a:gd name="f16" fmla="*/ f1 1 2080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034"/>
                <a:gd name="f23" fmla="*/ f20 1 2080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034" h="2080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lnTo>
                    <a:pt x="f2" y="f7"/>
                  </a:lnTo>
                  <a:cubicBezTo>
                    <a:pt x="f2" y="f8"/>
                    <a:pt x="f6" y="f4"/>
                    <a:pt x="f5" y="f4"/>
                  </a:cubicBezTo>
                  <a:lnTo>
                    <a:pt x="f9" y="f4"/>
                  </a:lnTo>
                  <a:cubicBezTo>
                    <a:pt x="f10" y="f11"/>
                    <a:pt x="f12" y="f13"/>
                    <a:pt x="f1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2" name="Google Shape;10399;p74">
            <a:extLst>
              <a:ext uri="{FF2B5EF4-FFF2-40B4-BE49-F238E27FC236}">
                <a16:creationId xmlns:a16="http://schemas.microsoft.com/office/drawing/2014/main" id="{CEBF5B92-708A-AAB2-9F7A-EB6ABA93D9F9}"/>
              </a:ext>
            </a:extLst>
          </p:cNvPr>
          <p:cNvGrpSpPr/>
          <p:nvPr/>
        </p:nvGrpSpPr>
        <p:grpSpPr>
          <a:xfrm>
            <a:off x="3132295" y="3410510"/>
            <a:ext cx="360200" cy="381844"/>
            <a:chOff x="3132295" y="3410510"/>
            <a:chExt cx="360200" cy="381844"/>
          </a:xfrm>
        </p:grpSpPr>
        <p:sp>
          <p:nvSpPr>
            <p:cNvPr id="103" name="Google Shape;10400;p74">
              <a:extLst>
                <a:ext uri="{FF2B5EF4-FFF2-40B4-BE49-F238E27FC236}">
                  <a16:creationId xmlns:a16="http://schemas.microsoft.com/office/drawing/2014/main" id="{0FB6A8FF-3CDE-1EE0-68DA-04739995DBEA}"/>
                </a:ext>
              </a:extLst>
            </p:cNvPr>
            <p:cNvSpPr/>
            <p:nvPr/>
          </p:nvSpPr>
          <p:spPr>
            <a:xfrm>
              <a:off x="3292690" y="3582491"/>
              <a:ext cx="22128" cy="215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662"/>
                <a:gd name="f5" fmla="val 375"/>
                <a:gd name="f6" fmla="val 292"/>
                <a:gd name="f7" fmla="val 206"/>
                <a:gd name="f8" fmla="val 32"/>
                <a:gd name="f9" fmla="val 127"/>
                <a:gd name="f10" fmla="val 95"/>
                <a:gd name="f11" fmla="val 1"/>
                <a:gd name="f12" fmla="val 221"/>
                <a:gd name="f13" fmla="val 441"/>
                <a:gd name="f14" fmla="val 567"/>
                <a:gd name="f15" fmla="val 190"/>
                <a:gd name="f16" fmla="val 630"/>
                <a:gd name="f17" fmla="val 277"/>
                <a:gd name="f18" fmla="val 363"/>
                <a:gd name="f19" fmla="val 450"/>
                <a:gd name="f20" fmla="val 536"/>
                <a:gd name="f21" fmla="val 599"/>
                <a:gd name="f22" fmla="val 725"/>
                <a:gd name="f23" fmla="val 458"/>
                <a:gd name="f24" fmla="*/ f0 1 726"/>
                <a:gd name="f25" fmla="*/ f1 1 662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726"/>
                <a:gd name="f32" fmla="*/ f29 1 662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726" h="66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1" y="f13"/>
                    <a:pt x="f9" y="f14"/>
                  </a:cubicBezTo>
                  <a:cubicBezTo>
                    <a:pt x="f15" y="f16"/>
                    <a:pt x="f17" y="f4"/>
                    <a:pt x="f18" y="f4"/>
                  </a:cubicBezTo>
                  <a:cubicBezTo>
                    <a:pt x="f19" y="f4"/>
                    <a:pt x="f20" y="f16"/>
                    <a:pt x="f21" y="f14"/>
                  </a:cubicBezTo>
                  <a:cubicBezTo>
                    <a:pt x="f22" y="f13"/>
                    <a:pt x="f22" y="f12"/>
                    <a:pt x="f21" y="f10"/>
                  </a:cubicBezTo>
                  <a:cubicBezTo>
                    <a:pt x="f20" y="f8"/>
                    <a:pt x="f23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4" name="Google Shape;10401;p74">
              <a:extLst>
                <a:ext uri="{FF2B5EF4-FFF2-40B4-BE49-F238E27FC236}">
                  <a16:creationId xmlns:a16="http://schemas.microsoft.com/office/drawing/2014/main" id="{8230846C-510B-30A5-F37E-74E1565ABBD0}"/>
                </a:ext>
              </a:extLst>
            </p:cNvPr>
            <p:cNvSpPr/>
            <p:nvPr/>
          </p:nvSpPr>
          <p:spPr>
            <a:xfrm>
              <a:off x="3245644" y="3537164"/>
              <a:ext cx="115269" cy="112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81"/>
                <a:gd name="f4" fmla="val 3467"/>
                <a:gd name="f5" fmla="val 1922"/>
                <a:gd name="f6" fmla="val 710"/>
                <a:gd name="f7" fmla="val 2190"/>
                <a:gd name="f8" fmla="val 2458"/>
                <a:gd name="f9" fmla="val 812"/>
                <a:gd name="f10" fmla="val 2647"/>
                <a:gd name="f11" fmla="val 1017"/>
                <a:gd name="f12" fmla="val 3088"/>
                <a:gd name="f13" fmla="val 1395"/>
                <a:gd name="f14" fmla="val 2088"/>
                <a:gd name="f15" fmla="val 2466"/>
                <a:gd name="f16" fmla="val 2671"/>
                <a:gd name="f17" fmla="val 2773"/>
                <a:gd name="f18" fmla="val 1654"/>
                <a:gd name="f19" fmla="val 1386"/>
                <a:gd name="f20" fmla="val 1197"/>
                <a:gd name="f21" fmla="val 788"/>
                <a:gd name="f22" fmla="val 1930"/>
                <a:gd name="f23" fmla="val 1"/>
                <a:gd name="f24" fmla="val 1489"/>
                <a:gd name="f25" fmla="val 1040"/>
                <a:gd name="f26" fmla="val 182"/>
                <a:gd name="f27" fmla="val 693"/>
                <a:gd name="f28" fmla="val 544"/>
                <a:gd name="f29" fmla="val 1206"/>
                <a:gd name="f30" fmla="val 2309"/>
                <a:gd name="f31" fmla="val 2970"/>
                <a:gd name="f32" fmla="val 1024"/>
                <a:gd name="f33" fmla="val 3301"/>
                <a:gd name="f34" fmla="val 1473"/>
                <a:gd name="f35" fmla="val 3466"/>
                <a:gd name="f36" fmla="val 1918"/>
                <a:gd name="f37" fmla="val 2363"/>
                <a:gd name="f38" fmla="val 2804"/>
                <a:gd name="f39" fmla="val 3119"/>
                <a:gd name="f40" fmla="val 2371"/>
                <a:gd name="f41" fmla="*/ f0 1 3781"/>
                <a:gd name="f42" fmla="*/ f1 1 3467"/>
                <a:gd name="f43" fmla="val f2"/>
                <a:gd name="f44" fmla="val f3"/>
                <a:gd name="f45" fmla="val f4"/>
                <a:gd name="f46" fmla="+- f45 0 f43"/>
                <a:gd name="f47" fmla="+- f44 0 f43"/>
                <a:gd name="f48" fmla="*/ f47 1 3781"/>
                <a:gd name="f49" fmla="*/ f46 1 3467"/>
                <a:gd name="f50" fmla="*/ f43 1 f48"/>
                <a:gd name="f51" fmla="*/ f44 1 f48"/>
                <a:gd name="f52" fmla="*/ f43 1 f49"/>
                <a:gd name="f53" fmla="*/ f45 1 f49"/>
                <a:gd name="f54" fmla="*/ f50 f41 1"/>
                <a:gd name="f55" fmla="*/ f51 f41 1"/>
                <a:gd name="f56" fmla="*/ f53 f42 1"/>
                <a:gd name="f57" fmla="*/ f52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4" t="f57" r="f55" b="f56"/>
              <a:pathLst>
                <a:path w="3781" h="346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8" y="f16"/>
                    <a:pt x="f7" y="f17"/>
                    <a:pt x="f5" y="f17"/>
                  </a:cubicBezTo>
                  <a:cubicBezTo>
                    <a:pt x="f18" y="f17"/>
                    <a:pt x="f19" y="f16"/>
                    <a:pt x="f20" y="f15"/>
                  </a:cubicBezTo>
                  <a:cubicBezTo>
                    <a:pt x="f21" y="f14"/>
                    <a:pt x="f21" y="f13"/>
                    <a:pt x="f20" y="f11"/>
                  </a:cubicBezTo>
                  <a:cubicBezTo>
                    <a:pt x="f19" y="f9"/>
                    <a:pt x="f18" y="f6"/>
                    <a:pt x="f5" y="f6"/>
                  </a:cubicBezTo>
                  <a:close/>
                  <a:moveTo>
                    <a:pt x="f22" y="f23"/>
                  </a:moveTo>
                  <a:cubicBezTo>
                    <a:pt x="f24" y="f23"/>
                    <a:pt x="f25" y="f26"/>
                    <a:pt x="f27" y="f28"/>
                  </a:cubicBezTo>
                  <a:cubicBezTo>
                    <a:pt x="f2" y="f29"/>
                    <a:pt x="f2" y="f30"/>
                    <a:pt x="f27" y="f31"/>
                  </a:cubicBez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3"/>
                    <a:pt x="f39" y="f31"/>
                  </a:cubicBezTo>
                  <a:cubicBezTo>
                    <a:pt x="f3" y="f30"/>
                    <a:pt x="f3" y="f29"/>
                    <a:pt x="f39" y="f28"/>
                  </a:cubicBezTo>
                  <a:cubicBezTo>
                    <a:pt x="f38" y="f26"/>
                    <a:pt x="f40" y="f23"/>
                    <a:pt x="f22" y="f23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5" name="Google Shape;10402;p74">
              <a:extLst>
                <a:ext uri="{FF2B5EF4-FFF2-40B4-BE49-F238E27FC236}">
                  <a16:creationId xmlns:a16="http://schemas.microsoft.com/office/drawing/2014/main" id="{DEEC1011-4BD1-6B8C-3F2D-5FD04362A695}"/>
                </a:ext>
              </a:extLst>
            </p:cNvPr>
            <p:cNvSpPr/>
            <p:nvPr/>
          </p:nvSpPr>
          <p:spPr>
            <a:xfrm>
              <a:off x="3348413" y="3422791"/>
              <a:ext cx="144082" cy="1545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26"/>
                <a:gd name="f4" fmla="val 4758"/>
                <a:gd name="f5" fmla="val 3533"/>
                <a:gd name="f6" fmla="val 3442"/>
                <a:gd name="f7" fmla="val 3355"/>
                <a:gd name="f8" fmla="val 32"/>
                <a:gd name="f9" fmla="val 3308"/>
                <a:gd name="f10" fmla="val 95"/>
                <a:gd name="f11" fmla="val 410"/>
                <a:gd name="f12" fmla="val 3623"/>
                <a:gd name="f13" fmla="val 788"/>
                <a:gd name="f14" fmla="val 4127"/>
                <a:gd name="f15" fmla="val 1953"/>
                <a:gd name="f16" fmla="val 4600"/>
                <a:gd name="f17" fmla="val 2678"/>
                <a:gd name="f18" fmla="val 4663"/>
                <a:gd name="f19" fmla="val 2615"/>
                <a:gd name="f20" fmla="val 2521"/>
                <a:gd name="f21" fmla="val 2395"/>
                <a:gd name="f22" fmla="val 1544"/>
                <a:gd name="f23" fmla="val 4348"/>
                <a:gd name="f24" fmla="val 693"/>
                <a:gd name="f25" fmla="val 3781"/>
                <a:gd name="f26" fmla="val 3718"/>
                <a:gd name="f27" fmla="*/ f0 1 4726"/>
                <a:gd name="f28" fmla="*/ f1 1 4758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4726"/>
                <a:gd name="f35" fmla="*/ f32 1 4758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4726" h="4758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2" y="f9"/>
                  </a:lnTo>
                  <a:cubicBezTo>
                    <a:pt x="f11" y="f12"/>
                    <a:pt x="f13" y="f14"/>
                    <a:pt x="f15" y="f4"/>
                  </a:cubicBezTo>
                  <a:lnTo>
                    <a:pt x="f16" y="f17"/>
                  </a:lnTo>
                  <a:cubicBezTo>
                    <a:pt x="f18" y="f19"/>
                    <a:pt x="f3" y="f20"/>
                    <a:pt x="f3" y="f21"/>
                  </a:cubicBezTo>
                  <a:cubicBezTo>
                    <a:pt x="f3" y="f22"/>
                    <a:pt x="f23" y="f24"/>
                    <a:pt x="f25" y="f10"/>
                  </a:cubicBezTo>
                  <a:cubicBezTo>
                    <a:pt x="f26" y="f8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6" name="Google Shape;10403;p74">
              <a:extLst>
                <a:ext uri="{FF2B5EF4-FFF2-40B4-BE49-F238E27FC236}">
                  <a16:creationId xmlns:a16="http://schemas.microsoft.com/office/drawing/2014/main" id="{4CAC8C32-EA23-D8EC-9BAF-20A712D0A919}"/>
                </a:ext>
              </a:extLst>
            </p:cNvPr>
            <p:cNvSpPr/>
            <p:nvPr/>
          </p:nvSpPr>
          <p:spPr>
            <a:xfrm>
              <a:off x="3295579" y="3647989"/>
              <a:ext cx="125848" cy="1330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4096"/>
                <a:gd name="f5" fmla="val 2048"/>
                <a:gd name="f6" fmla="val 1985"/>
                <a:gd name="f7" fmla="val 32"/>
                <a:gd name="f8" fmla="val 63"/>
                <a:gd name="f9" fmla="val 1954"/>
                <a:gd name="f10" fmla="val 126"/>
                <a:gd name="f11" fmla="val 1506"/>
                <a:gd name="f12" fmla="val 546"/>
                <a:gd name="f13" fmla="val 859"/>
                <a:gd name="f14" fmla="val 767"/>
                <a:gd name="f15" fmla="val 235"/>
                <a:gd name="f16" fmla="val 156"/>
                <a:gd name="f17" fmla="val 78"/>
                <a:gd name="f18" fmla="val 764"/>
                <a:gd name="f19" fmla="val 756"/>
                <a:gd name="f20" fmla="val 567"/>
                <a:gd name="f21" fmla="val 1670"/>
                <a:gd name="f22" fmla="val 1355"/>
                <a:gd name="f23" fmla="val 3749"/>
                <a:gd name="f24" fmla="val 1418"/>
                <a:gd name="f25" fmla="val 3875"/>
                <a:gd name="f26" fmla="val 1450"/>
                <a:gd name="f27" fmla="val 4001"/>
                <a:gd name="f28" fmla="val 1607"/>
                <a:gd name="f29" fmla="val 1733"/>
                <a:gd name="f30" fmla="val 1891"/>
                <a:gd name="f31" fmla="val 4033"/>
                <a:gd name="f32" fmla="val 2426"/>
                <a:gd name="f33" fmla="val 2647"/>
                <a:gd name="f34" fmla="val 3182"/>
                <a:gd name="f35" fmla="val 2710"/>
                <a:gd name="f36" fmla="val 630"/>
                <a:gd name="f37" fmla="*/ f0 1 4128"/>
                <a:gd name="f38" fmla="*/ f1 1 4096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4128"/>
                <a:gd name="f45" fmla="*/ f42 1 4096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4128" h="4096">
                  <a:moveTo>
                    <a:pt x="f5" y="f2"/>
                  </a:moveTo>
                  <a:cubicBezTo>
                    <a:pt x="f6" y="f7"/>
                    <a:pt x="f6" y="f8"/>
                    <a:pt x="f9" y="f10"/>
                  </a:cubicBezTo>
                  <a:cubicBezTo>
                    <a:pt x="f11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2" y="f19"/>
                  </a:cubicBezTo>
                  <a:lnTo>
                    <a:pt x="f2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4"/>
                    <a:pt x="f29" y="f4"/>
                  </a:cubicBezTo>
                  <a:cubicBezTo>
                    <a:pt x="f30" y="f4"/>
                    <a:pt x="f6" y="f31"/>
                    <a:pt x="f5" y="f25"/>
                  </a:cubicBezTo>
                  <a:lnTo>
                    <a:pt x="f32" y="f33"/>
                  </a:lnTo>
                  <a:lnTo>
                    <a:pt x="f34" y="f33"/>
                  </a:lnTo>
                  <a:cubicBezTo>
                    <a:pt x="f3" y="f33"/>
                    <a:pt x="f35" y="f36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7" name="Google Shape;10404;p74">
              <a:extLst>
                <a:ext uri="{FF2B5EF4-FFF2-40B4-BE49-F238E27FC236}">
                  <a16:creationId xmlns:a16="http://schemas.microsoft.com/office/drawing/2014/main" id="{E2C1ABF4-CFE7-46D6-3025-DF79CD48F5F7}"/>
                </a:ext>
              </a:extLst>
            </p:cNvPr>
            <p:cNvSpPr/>
            <p:nvPr/>
          </p:nvSpPr>
          <p:spPr>
            <a:xfrm>
              <a:off x="3369545" y="3585545"/>
              <a:ext cx="109508" cy="1157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562"/>
                <a:gd name="f5" fmla="val 252"/>
                <a:gd name="f6" fmla="val 1"/>
                <a:gd name="f7" fmla="val 284"/>
                <a:gd name="f8" fmla="val 410"/>
                <a:gd name="f9" fmla="val 189"/>
                <a:gd name="f10" fmla="val 883"/>
                <a:gd name="f11" fmla="val 1292"/>
                <a:gd name="f12" fmla="val 630"/>
                <a:gd name="f13" fmla="val 1922"/>
                <a:gd name="f14" fmla="val 1134"/>
                <a:gd name="f15" fmla="val 2615"/>
                <a:gd name="f16" fmla="val 1544"/>
                <a:gd name="f17" fmla="val 3466"/>
                <a:gd name="f18" fmla="val 1565"/>
                <a:gd name="f19" fmla="val 3530"/>
                <a:gd name="f20" fmla="val 1634"/>
                <a:gd name="f21" fmla="val 1715"/>
                <a:gd name="f22" fmla="val 1874"/>
                <a:gd name="f23" fmla="val 2080"/>
                <a:gd name="f24" fmla="val 3443"/>
                <a:gd name="f25" fmla="val 3214"/>
                <a:gd name="f26" fmla="val 2458"/>
                <a:gd name="f27" fmla="val 3308"/>
                <a:gd name="f28" fmla="val 3497"/>
                <a:gd name="f29" fmla="val 1985"/>
                <a:gd name="f30" fmla="val 1891"/>
                <a:gd name="f31" fmla="val 1733"/>
                <a:gd name="f32" fmla="val 1576"/>
                <a:gd name="f33" fmla="val 1450"/>
                <a:gd name="f34" fmla="val 3340"/>
                <a:gd name="f35" fmla="val 1418"/>
                <a:gd name="f36" fmla="val 3182"/>
                <a:gd name="f37" fmla="val 1355"/>
                <a:gd name="f38" fmla="val 568"/>
                <a:gd name="f39" fmla="*/ f0 1 3592"/>
                <a:gd name="f40" fmla="*/ f1 1 3562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3592"/>
                <a:gd name="f47" fmla="*/ f44 1 3562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3592" h="3562">
                  <a:moveTo>
                    <a:pt x="f5" y="f6"/>
                  </a:moveTo>
                  <a:cubicBezTo>
                    <a:pt x="f7" y="f8"/>
                    <a:pt x="f9" y="f10"/>
                    <a:pt x="f2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3" y="f25"/>
                  </a:cubicBezTo>
                  <a:lnTo>
                    <a:pt x="f23" y="f26"/>
                  </a:lnTo>
                  <a:lnTo>
                    <a:pt x="f27" y="f23"/>
                  </a:lnTo>
                  <a:cubicBezTo>
                    <a:pt x="f28" y="f29"/>
                    <a:pt x="f3" y="f30"/>
                    <a:pt x="f3" y="f31"/>
                  </a:cubicBezTo>
                  <a:cubicBezTo>
                    <a:pt x="f3" y="f32"/>
                    <a:pt x="f28" y="f33"/>
                    <a:pt x="f34" y="f35"/>
                  </a:cubicBezTo>
                  <a:cubicBezTo>
                    <a:pt x="f36" y="f37"/>
                    <a:pt x="f14" y="f38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8" name="Google Shape;10405;p74">
              <a:extLst>
                <a:ext uri="{FF2B5EF4-FFF2-40B4-BE49-F238E27FC236}">
                  <a16:creationId xmlns:a16="http://schemas.microsoft.com/office/drawing/2014/main" id="{EFFE2595-01F2-1635-636F-C4A2B23F81F4}"/>
                </a:ext>
              </a:extLst>
            </p:cNvPr>
            <p:cNvSpPr/>
            <p:nvPr/>
          </p:nvSpPr>
          <p:spPr>
            <a:xfrm>
              <a:off x="3141896" y="3638763"/>
              <a:ext cx="146971" cy="1535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21"/>
                <a:gd name="f4" fmla="val 4727"/>
                <a:gd name="f5" fmla="val 3372"/>
                <a:gd name="f6" fmla="val 1"/>
                <a:gd name="f7" fmla="val 95"/>
                <a:gd name="f8" fmla="val 3277"/>
                <a:gd name="f9" fmla="val 3435"/>
                <a:gd name="f10" fmla="val 3687"/>
                <a:gd name="f11" fmla="val 158"/>
                <a:gd name="f12" fmla="val 3781"/>
                <a:gd name="f13" fmla="val 788"/>
                <a:gd name="f14" fmla="val 4411"/>
                <a:gd name="f15" fmla="val 1607"/>
                <a:gd name="f16" fmla="val 2458"/>
                <a:gd name="f17" fmla="val 2584"/>
                <a:gd name="f18" fmla="val 2679"/>
                <a:gd name="f19" fmla="val 4695"/>
                <a:gd name="f20" fmla="val 2742"/>
                <a:gd name="f21" fmla="val 4632"/>
                <a:gd name="f22" fmla="val 1986"/>
                <a:gd name="f23" fmla="val 4254"/>
                <a:gd name="f24" fmla="val 851"/>
                <a:gd name="f25" fmla="val 3718"/>
                <a:gd name="f26" fmla="val 442"/>
                <a:gd name="f27" fmla="*/ f0 1 4821"/>
                <a:gd name="f28" fmla="*/ f1 1 472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4821"/>
                <a:gd name="f35" fmla="*/ f32 1 4727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4821" h="4727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11" y="f12"/>
                  </a:cubicBezTo>
                  <a:cubicBezTo>
                    <a:pt x="f13" y="f14"/>
                    <a:pt x="f15" y="f4"/>
                    <a:pt x="f16" y="f4"/>
                  </a:cubicBezTo>
                  <a:cubicBezTo>
                    <a:pt x="f17" y="f4"/>
                    <a:pt x="f18" y="f19"/>
                    <a:pt x="f20" y="f21"/>
                  </a:cubicBezTo>
                  <a:lnTo>
                    <a:pt x="f3" y="f22"/>
                  </a:lnTo>
                  <a:cubicBezTo>
                    <a:pt x="f23" y="f24"/>
                    <a:pt x="f25" y="f2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9" name="Google Shape;10406;p74">
              <a:extLst>
                <a:ext uri="{FF2B5EF4-FFF2-40B4-BE49-F238E27FC236}">
                  <a16:creationId xmlns:a16="http://schemas.microsoft.com/office/drawing/2014/main" id="{E6A1D449-56E2-4269-C298-BA50984A69EC}"/>
                </a:ext>
              </a:extLst>
            </p:cNvPr>
            <p:cNvSpPr/>
            <p:nvPr/>
          </p:nvSpPr>
          <p:spPr>
            <a:xfrm>
              <a:off x="3295579" y="3410510"/>
              <a:ext cx="126827" cy="1095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3372"/>
                <a:gd name="f5" fmla="val 2836"/>
                <a:gd name="f6" fmla="val 2678"/>
                <a:gd name="f7" fmla="val 2584"/>
                <a:gd name="f8" fmla="val 32"/>
                <a:gd name="f9" fmla="val 2521"/>
                <a:gd name="f10" fmla="val 95"/>
                <a:gd name="f11" fmla="val 3245"/>
                <a:gd name="f12" fmla="val 90"/>
                <a:gd name="f13" fmla="val 3238"/>
                <a:gd name="f14" fmla="val 181"/>
                <a:gd name="f15" fmla="val 3234"/>
                <a:gd name="f16" fmla="val 272"/>
                <a:gd name="f17" fmla="val 568"/>
                <a:gd name="f18" fmla="val 870"/>
                <a:gd name="f19" fmla="val 3275"/>
                <a:gd name="f20" fmla="val 1135"/>
                <a:gd name="f21" fmla="val 3371"/>
                <a:gd name="f22" fmla="val 1324"/>
                <a:gd name="f23" fmla="val 3119"/>
                <a:gd name="f24" fmla="val 3939"/>
                <a:gd name="f25" fmla="val 567"/>
                <a:gd name="f26" fmla="val 4159"/>
                <a:gd name="f27" fmla="val 347"/>
                <a:gd name="f28" fmla="val 3718"/>
                <a:gd name="f29" fmla="val 158"/>
                <a:gd name="f30" fmla="val 3308"/>
                <a:gd name="f31" fmla="*/ f0 1 4160"/>
                <a:gd name="f32" fmla="*/ f1 1 3372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4160"/>
                <a:gd name="f39" fmla="*/ f36 1 3372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4160" h="337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2" y="f11"/>
                  </a:ln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0" name="Google Shape;10407;p74">
              <a:extLst>
                <a:ext uri="{FF2B5EF4-FFF2-40B4-BE49-F238E27FC236}">
                  <a16:creationId xmlns:a16="http://schemas.microsoft.com/office/drawing/2014/main" id="{AA1EA53E-43F5-883C-F672-CC5D4C6E6F49}"/>
                </a:ext>
              </a:extLst>
            </p:cNvPr>
            <p:cNvSpPr/>
            <p:nvPr/>
          </p:nvSpPr>
          <p:spPr>
            <a:xfrm>
              <a:off x="3132295" y="3579400"/>
              <a:ext cx="102796" cy="1392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4286"/>
                <a:gd name="f5" fmla="val 3246"/>
                <a:gd name="f6" fmla="val 1"/>
                <a:gd name="f7" fmla="val 95"/>
                <a:gd name="f8" fmla="val 2552"/>
                <a:gd name="f9" fmla="val 32"/>
                <a:gd name="f10" fmla="val 2615"/>
                <a:gd name="f11" fmla="val 2710"/>
                <a:gd name="f12" fmla="val 2836"/>
                <a:gd name="f13" fmla="val 3340"/>
                <a:gd name="f14" fmla="val 3844"/>
                <a:gd name="f15" fmla="val 347"/>
                <a:gd name="f16" fmla="val 4285"/>
                <a:gd name="f17" fmla="val 1261"/>
                <a:gd name="f18" fmla="val 3214"/>
                <a:gd name="f19" fmla="val 851"/>
                <a:gd name="f20" fmla="val 3183"/>
                <a:gd name="f21" fmla="val 410"/>
                <a:gd name="f22" fmla="*/ f0 1 3372"/>
                <a:gd name="f23" fmla="*/ f1 1 4286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3372"/>
                <a:gd name="f30" fmla="*/ f27 1 4286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3372" h="4286">
                  <a:moveTo>
                    <a:pt x="f5" y="f6"/>
                  </a:moveTo>
                  <a:lnTo>
                    <a:pt x="f7" y="f8"/>
                  </a:lnTo>
                  <a:cubicBezTo>
                    <a:pt x="f9" y="f10"/>
                    <a:pt x="f6" y="f11"/>
                    <a:pt x="f6" y="f12"/>
                  </a:cubicBezTo>
                  <a:cubicBezTo>
                    <a:pt x="f6" y="f13"/>
                    <a:pt x="f7" y="f14"/>
                    <a:pt x="f15" y="f16"/>
                  </a:cubicBezTo>
                  <a:lnTo>
                    <a:pt x="f3" y="f17"/>
                  </a:lnTo>
                  <a:cubicBezTo>
                    <a:pt x="f18" y="f19"/>
                    <a:pt x="f20" y="f21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1" name="Google Shape;10421;p74">
            <a:extLst>
              <a:ext uri="{FF2B5EF4-FFF2-40B4-BE49-F238E27FC236}">
                <a16:creationId xmlns:a16="http://schemas.microsoft.com/office/drawing/2014/main" id="{42D6B07B-AA2A-21EF-4445-5D5630B43608}"/>
              </a:ext>
            </a:extLst>
          </p:cNvPr>
          <p:cNvGrpSpPr/>
          <p:nvPr/>
        </p:nvGrpSpPr>
        <p:grpSpPr>
          <a:xfrm>
            <a:off x="7136517" y="3419289"/>
            <a:ext cx="362148" cy="386982"/>
            <a:chOff x="7136517" y="3419289"/>
            <a:chExt cx="362148" cy="386982"/>
          </a:xfrm>
        </p:grpSpPr>
        <p:sp>
          <p:nvSpPr>
            <p:cNvPr id="112" name="Google Shape;10422;p74">
              <a:extLst>
                <a:ext uri="{FF2B5EF4-FFF2-40B4-BE49-F238E27FC236}">
                  <a16:creationId xmlns:a16="http://schemas.microsoft.com/office/drawing/2014/main" id="{D191D57A-E11F-D31F-6A72-13C02E52B264}"/>
                </a:ext>
              </a:extLst>
            </p:cNvPr>
            <p:cNvSpPr/>
            <p:nvPr/>
          </p:nvSpPr>
          <p:spPr>
            <a:xfrm>
              <a:off x="7136517" y="3555434"/>
              <a:ext cx="43260" cy="2487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657"/>
                <a:gd name="f5" fmla="val 410"/>
                <a:gd name="f6" fmla="val 221"/>
                <a:gd name="f7" fmla="val 64"/>
                <a:gd name="f8" fmla="val 158"/>
                <a:gd name="f9" fmla="val 347"/>
                <a:gd name="f10" fmla="val 1"/>
                <a:gd name="f11" fmla="val 2867"/>
                <a:gd name="f12" fmla="val 4789"/>
                <a:gd name="f13" fmla="val 7310"/>
                <a:gd name="f14" fmla="val 7530"/>
                <a:gd name="f15" fmla="val 7656"/>
                <a:gd name="f16" fmla="val 379"/>
                <a:gd name="f17" fmla="val 568"/>
                <a:gd name="f18" fmla="val 725"/>
                <a:gd name="f19" fmla="val 1355"/>
                <a:gd name="f20" fmla="val 1418"/>
                <a:gd name="f21" fmla="*/ f0 1 1419"/>
                <a:gd name="f22" fmla="*/ f1 1 7657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419"/>
                <a:gd name="f29" fmla="*/ f26 1 7657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419" h="765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10" y="f11"/>
                    <a:pt x="f10" y="f12"/>
                    <a:pt x="f10" y="f13"/>
                  </a:cubicBezTo>
                  <a:cubicBezTo>
                    <a:pt x="f10" y="f14"/>
                    <a:pt x="f8" y="f15"/>
                    <a:pt x="f16" y="f15"/>
                  </a:cubicBezTo>
                  <a:cubicBezTo>
                    <a:pt x="f17" y="f15"/>
                    <a:pt x="f18" y="f14"/>
                    <a:pt x="f18" y="f13"/>
                  </a:cubicBezTo>
                  <a:lnTo>
                    <a:pt x="f18" y="f19"/>
                  </a:lnTo>
                  <a:lnTo>
                    <a:pt x="f20" y="f19"/>
                  </a:lnTo>
                  <a:lnTo>
                    <a:pt x="f20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10423;p74">
              <a:extLst>
                <a:ext uri="{FF2B5EF4-FFF2-40B4-BE49-F238E27FC236}">
                  <a16:creationId xmlns:a16="http://schemas.microsoft.com/office/drawing/2014/main" id="{4FB1F1E0-CA5F-DCB5-2F87-58FE61424B78}"/>
                </a:ext>
              </a:extLst>
            </p:cNvPr>
            <p:cNvSpPr/>
            <p:nvPr/>
          </p:nvSpPr>
          <p:spPr>
            <a:xfrm>
              <a:off x="7177829" y="3646544"/>
              <a:ext cx="149870" cy="1597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16"/>
                <a:gd name="f4" fmla="val 2080"/>
                <a:gd name="f5" fmla="val 693"/>
                <a:gd name="f6" fmla="val 1733"/>
                <a:gd name="f7" fmla="val 788"/>
                <a:gd name="f8" fmla="val 1481"/>
                <a:gd name="f9" fmla="val 2458"/>
                <a:gd name="f10" fmla="val 2678"/>
                <a:gd name="f11" fmla="val 158"/>
                <a:gd name="f12" fmla="val 2836"/>
                <a:gd name="f13" fmla="val 347"/>
                <a:gd name="f14" fmla="val 3529"/>
                <a:gd name="f15" fmla="val 1072"/>
                <a:gd name="f16" fmla="val 473"/>
                <a:gd name="f17" fmla="val 32"/>
                <a:gd name="f18" fmla="val 4001"/>
                <a:gd name="f19" fmla="val 4569"/>
                <a:gd name="f20" fmla="val 4758"/>
                <a:gd name="f21" fmla="val 189"/>
                <a:gd name="f22" fmla="val 4915"/>
                <a:gd name="f23" fmla="val 410"/>
                <a:gd name="f24" fmla="val 599"/>
                <a:gd name="f25" fmla="val 757"/>
                <a:gd name="f26" fmla="val 4348"/>
                <a:gd name="f27" fmla="val 914"/>
                <a:gd name="f28" fmla="val 4190"/>
                <a:gd name="f29" fmla="val 1103"/>
                <a:gd name="f30" fmla="val 2143"/>
                <a:gd name="f31" fmla="val 2300"/>
                <a:gd name="f32" fmla="val 2489"/>
                <a:gd name="f33" fmla="val 3876"/>
                <a:gd name="f34" fmla="val 4065"/>
                <a:gd name="f35" fmla="val 4222"/>
                <a:gd name="f36" fmla="val 4380"/>
                <a:gd name="f37" fmla="val 3970"/>
                <a:gd name="f38" fmla="val 4443"/>
                <a:gd name="f39" fmla="val 3907"/>
                <a:gd name="f40" fmla="val 2867"/>
                <a:gd name="f41" fmla="val 4537"/>
                <a:gd name="f42" fmla="val 2773"/>
                <a:gd name="f43" fmla="val 4726"/>
                <a:gd name="f44" fmla="val 4884"/>
                <a:gd name="f45" fmla="val 2615"/>
                <a:gd name="f46" fmla="val 2426"/>
                <a:gd name="f47" fmla="val 4096"/>
                <a:gd name="f48" fmla="val 662"/>
                <a:gd name="f49" fmla="val 3151"/>
                <a:gd name="f50" fmla="val 2804"/>
                <a:gd name="f51" fmla="*/ f0 1 4916"/>
                <a:gd name="f52" fmla="*/ f1 1 4916"/>
                <a:gd name="f53" fmla="val f2"/>
                <a:gd name="f54" fmla="val f3"/>
                <a:gd name="f55" fmla="+- f54 0 f53"/>
                <a:gd name="f56" fmla="*/ f55 1 4916"/>
                <a:gd name="f57" fmla="*/ f53 1 f56"/>
                <a:gd name="f58" fmla="*/ f54 1 f56"/>
                <a:gd name="f59" fmla="*/ f57 f51 1"/>
                <a:gd name="f60" fmla="*/ f58 f51 1"/>
                <a:gd name="f61" fmla="*/ f58 f52 1"/>
                <a:gd name="f62" fmla="*/ f57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4916" h="4916">
                  <a:moveTo>
                    <a:pt x="f4" y="f2"/>
                  </a:moveTo>
                  <a:lnTo>
                    <a:pt x="f4" y="f5"/>
                  </a:lnTo>
                  <a:lnTo>
                    <a:pt x="f6" y="f5"/>
                  </a:lnTo>
                  <a:cubicBezTo>
                    <a:pt x="f7" y="f5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12"/>
                  </a:cubicBezTo>
                  <a:lnTo>
                    <a:pt x="f4" y="f12"/>
                  </a:lnTo>
                  <a:lnTo>
                    <a:pt x="f4" y="f14"/>
                  </a:lnTo>
                  <a:lnTo>
                    <a:pt x="f15" y="f14"/>
                  </a:lnTo>
                  <a:cubicBezTo>
                    <a:pt x="f16" y="f14"/>
                    <a:pt x="f17" y="f18"/>
                    <a:pt x="f17" y="f19"/>
                  </a:cubicBezTo>
                  <a:cubicBezTo>
                    <a:pt x="f17" y="f20"/>
                    <a:pt x="f21" y="f22"/>
                    <a:pt x="f23" y="f22"/>
                  </a:cubicBezTo>
                  <a:cubicBezTo>
                    <a:pt x="f24" y="f22"/>
                    <a:pt x="f25" y="f20"/>
                    <a:pt x="f25" y="f19"/>
                  </a:cubicBezTo>
                  <a:cubicBezTo>
                    <a:pt x="f25" y="f26"/>
                    <a:pt x="f27" y="f28"/>
                    <a:pt x="f29" y="f28"/>
                  </a:cubicBezTo>
                  <a:lnTo>
                    <a:pt x="f30" y="f28"/>
                  </a:lnTo>
                  <a:lnTo>
                    <a:pt x="f30" y="f19"/>
                  </a:lnTo>
                  <a:cubicBezTo>
                    <a:pt x="f30" y="f20"/>
                    <a:pt x="f31" y="f22"/>
                    <a:pt x="f32" y="f22"/>
                  </a:cubicBezTo>
                  <a:cubicBezTo>
                    <a:pt x="f10" y="f22"/>
                    <a:pt x="f12" y="f20"/>
                    <a:pt x="f12" y="f19"/>
                  </a:cubicBezTo>
                  <a:lnTo>
                    <a:pt x="f12" y="f28"/>
                  </a:lnTo>
                  <a:lnTo>
                    <a:pt x="f33" y="f28"/>
                  </a:lnTo>
                  <a:cubicBezTo>
                    <a:pt x="f34" y="f28"/>
                    <a:pt x="f35" y="f26"/>
                    <a:pt x="f35" y="f19"/>
                  </a:cubicBezTo>
                  <a:cubicBezTo>
                    <a:pt x="f35" y="f20"/>
                    <a:pt x="f36" y="f22"/>
                    <a:pt x="f19" y="f22"/>
                  </a:cubicBezTo>
                  <a:cubicBezTo>
                    <a:pt x="f20" y="f22"/>
                    <a:pt x="f22" y="f20"/>
                    <a:pt x="f22" y="f19"/>
                  </a:cubicBezTo>
                  <a:cubicBezTo>
                    <a:pt x="f22" y="f37"/>
                    <a:pt x="f38" y="f14"/>
                    <a:pt x="f39" y="f14"/>
                  </a:cubicBezTo>
                  <a:lnTo>
                    <a:pt x="f40" y="f14"/>
                  </a:lnTo>
                  <a:lnTo>
                    <a:pt x="f40" y="f12"/>
                  </a:lnTo>
                  <a:lnTo>
                    <a:pt x="f41" y="f12"/>
                  </a:lnTo>
                  <a:lnTo>
                    <a:pt x="f41" y="f42"/>
                  </a:lnTo>
                  <a:cubicBezTo>
                    <a:pt x="f43" y="f42"/>
                    <a:pt x="f44" y="f45"/>
                    <a:pt x="f44" y="f46"/>
                  </a:cubicBezTo>
                  <a:cubicBezTo>
                    <a:pt x="f44" y="f8"/>
                    <a:pt x="f47" y="f48"/>
                    <a:pt x="f49" y="f48"/>
                  </a:cubicBezTo>
                  <a:lnTo>
                    <a:pt x="f50" y="f48"/>
                  </a:lnTo>
                  <a:lnTo>
                    <a:pt x="f50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10424;p74">
              <a:extLst>
                <a:ext uri="{FF2B5EF4-FFF2-40B4-BE49-F238E27FC236}">
                  <a16:creationId xmlns:a16="http://schemas.microsoft.com/office/drawing/2014/main" id="{3F54F07E-0781-B24D-0F90-7AA174A19B9C}"/>
                </a:ext>
              </a:extLst>
            </p:cNvPr>
            <p:cNvSpPr/>
            <p:nvPr/>
          </p:nvSpPr>
          <p:spPr>
            <a:xfrm>
              <a:off x="7346874" y="3419289"/>
              <a:ext cx="128710" cy="460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22"/>
                <a:gd name="f4" fmla="val 1418"/>
                <a:gd name="f5" fmla="val 725"/>
                <a:gd name="f6" fmla="val 315"/>
                <a:gd name="f7" fmla="val 63"/>
                <a:gd name="f8" fmla="val 1103"/>
                <a:gd name="f9" fmla="val 378"/>
                <a:gd name="f10" fmla="val 3875"/>
                <a:gd name="f11" fmla="val 4064"/>
                <a:gd name="f12" fmla="val 1260"/>
                <a:gd name="f13" fmla="val 1071"/>
                <a:gd name="f14" fmla="val 158"/>
                <a:gd name="f15" fmla="*/ f0 1 4222"/>
                <a:gd name="f16" fmla="*/ f1 1 1418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222"/>
                <a:gd name="f23" fmla="*/ f20 1 1418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222" h="1418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7" y="f8"/>
                    <a:pt x="f9" y="f4"/>
                    <a:pt x="f5" y="f4"/>
                  </a:cubicBezTo>
                  <a:lnTo>
                    <a:pt x="f10" y="f4"/>
                  </a:lnTo>
                  <a:cubicBezTo>
                    <a:pt x="f11" y="f4"/>
                    <a:pt x="f3" y="f12"/>
                    <a:pt x="f3" y="f13"/>
                  </a:cubicBezTo>
                  <a:lnTo>
                    <a:pt x="f3" y="f9"/>
                  </a:lnTo>
                  <a:cubicBezTo>
                    <a:pt x="f3" y="f14"/>
                    <a:pt x="f11" y="f2"/>
                    <a:pt x="f10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10425;p74">
              <a:extLst>
                <a:ext uri="{FF2B5EF4-FFF2-40B4-BE49-F238E27FC236}">
                  <a16:creationId xmlns:a16="http://schemas.microsoft.com/office/drawing/2014/main" id="{E1879675-D33B-EBA7-E5AF-E3523F25ED5F}"/>
                </a:ext>
              </a:extLst>
            </p:cNvPr>
            <p:cNvSpPr/>
            <p:nvPr/>
          </p:nvSpPr>
          <p:spPr>
            <a:xfrm>
              <a:off x="7368948" y="3488893"/>
              <a:ext cx="127796" cy="461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2"/>
                <a:gd name="f4" fmla="val 1419"/>
                <a:gd name="f5" fmla="val 694"/>
                <a:gd name="f6" fmla="val 1"/>
                <a:gd name="f7" fmla="val 316"/>
                <a:gd name="f8" fmla="val 1103"/>
                <a:gd name="f9" fmla="val 1418"/>
                <a:gd name="f10" fmla="val 3845"/>
                <a:gd name="f11" fmla="val 4065"/>
                <a:gd name="f12" fmla="val 4191"/>
                <a:gd name="f13" fmla="val 1261"/>
                <a:gd name="f14" fmla="val 1072"/>
                <a:gd name="f15" fmla="val 347"/>
                <a:gd name="f16" fmla="val 158"/>
                <a:gd name="f17" fmla="*/ f0 1 4192"/>
                <a:gd name="f18" fmla="*/ f1 1 1419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4192"/>
                <a:gd name="f25" fmla="*/ f22 1 1419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4192" h="1419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14"/>
                  </a:cubicBezTo>
                  <a:lnTo>
                    <a:pt x="f12" y="f15"/>
                  </a:lnTo>
                  <a:cubicBezTo>
                    <a:pt x="f12" y="f16"/>
                    <a:pt x="f11" y="f6"/>
                    <a:pt x="f10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10426;p74">
              <a:extLst>
                <a:ext uri="{FF2B5EF4-FFF2-40B4-BE49-F238E27FC236}">
                  <a16:creationId xmlns:a16="http://schemas.microsoft.com/office/drawing/2014/main" id="{D71EED04-05FE-9515-945F-2CF53D82E763}"/>
                </a:ext>
              </a:extLst>
            </p:cNvPr>
            <p:cNvSpPr/>
            <p:nvPr/>
          </p:nvSpPr>
          <p:spPr>
            <a:xfrm>
              <a:off x="7348795" y="3622980"/>
              <a:ext cx="148891" cy="461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1419"/>
                <a:gd name="f5" fmla="val 1"/>
                <a:gd name="f6" fmla="val 1418"/>
                <a:gd name="f7" fmla="val 2773"/>
                <a:gd name="f8" fmla="val 347"/>
                <a:gd name="f9" fmla="val 568"/>
                <a:gd name="f10" fmla="val 2615"/>
                <a:gd name="f11" fmla="val 725"/>
                <a:gd name="f12" fmla="val 2426"/>
                <a:gd name="f13" fmla="val 2237"/>
                <a:gd name="f14" fmla="val 2080"/>
                <a:gd name="f15" fmla="*/ f0 1 4884"/>
                <a:gd name="f16" fmla="*/ f1 1 1419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884"/>
                <a:gd name="f23" fmla="*/ f20 1 1419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884" h="1419">
                  <a:moveTo>
                    <a:pt x="f2" y="f5"/>
                  </a:moveTo>
                  <a:lnTo>
                    <a:pt x="f2" y="f6"/>
                  </a:lnTo>
                  <a:lnTo>
                    <a:pt x="f3" y="f6"/>
                  </a:lnTo>
                  <a:lnTo>
                    <a:pt x="f3" y="f5"/>
                  </a:lnTo>
                  <a:lnTo>
                    <a:pt x="f7" y="f5"/>
                  </a:lnTo>
                  <a:lnTo>
                    <a:pt x="f7" y="f8"/>
                  </a:lnTo>
                  <a:cubicBezTo>
                    <a:pt x="f7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4" y="f8"/>
                  </a:cubicBezTo>
                  <a:lnTo>
                    <a:pt x="f14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10427;p74">
              <a:extLst>
                <a:ext uri="{FF2B5EF4-FFF2-40B4-BE49-F238E27FC236}">
                  <a16:creationId xmlns:a16="http://schemas.microsoft.com/office/drawing/2014/main" id="{8A0FFD5F-F21D-3C59-DD64-0B9198680A5E}"/>
                </a:ext>
              </a:extLst>
            </p:cNvPr>
            <p:cNvSpPr/>
            <p:nvPr/>
          </p:nvSpPr>
          <p:spPr>
            <a:xfrm>
              <a:off x="7326694" y="3555434"/>
              <a:ext cx="171001" cy="440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09"/>
                <a:gd name="f4" fmla="val 1356"/>
                <a:gd name="f5" fmla="val 1"/>
                <a:gd name="f6" fmla="val 1355"/>
                <a:gd name="f7" fmla="val 347"/>
                <a:gd name="f8" fmla="val 5577"/>
                <a:gd name="f9" fmla="val 158"/>
                <a:gd name="f10" fmla="val 5451"/>
                <a:gd name="f11" fmla="val 5231"/>
                <a:gd name="f12" fmla="*/ f0 1 5609"/>
                <a:gd name="f13" fmla="*/ f1 1 1356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5609"/>
                <a:gd name="f20" fmla="*/ f17 1 1356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5609" h="1356">
                  <a:moveTo>
                    <a:pt x="f5" y="f2"/>
                  </a:moveTo>
                  <a:lnTo>
                    <a:pt x="f5" y="f6"/>
                  </a:lnTo>
                  <a:lnTo>
                    <a:pt x="f3" y="f6"/>
                  </a:lnTo>
                  <a:lnTo>
                    <a:pt x="f3" y="f7"/>
                  </a:lnTo>
                  <a:cubicBezTo>
                    <a:pt x="f8" y="f9"/>
                    <a:pt x="f10" y="f2"/>
                    <a:pt x="f1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8" name="Google Shape;10428;p74">
              <a:extLst>
                <a:ext uri="{FF2B5EF4-FFF2-40B4-BE49-F238E27FC236}">
                  <a16:creationId xmlns:a16="http://schemas.microsoft.com/office/drawing/2014/main" id="{8B8F06E7-4C26-ACF3-5307-FA748F53ECF8}"/>
                </a:ext>
              </a:extLst>
            </p:cNvPr>
            <p:cNvSpPr/>
            <p:nvPr/>
          </p:nvSpPr>
          <p:spPr>
            <a:xfrm>
              <a:off x="7348795" y="3692612"/>
              <a:ext cx="149870" cy="1136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16"/>
                <a:gd name="f4" fmla="val 3498"/>
                <a:gd name="f5" fmla="val 3151"/>
                <a:gd name="f6" fmla="val 3340"/>
                <a:gd name="f7" fmla="val 158"/>
                <a:gd name="f8" fmla="val 3497"/>
                <a:gd name="f9" fmla="val 347"/>
                <a:gd name="f10" fmla="val 536"/>
                <a:gd name="f11" fmla="val 693"/>
                <a:gd name="f12" fmla="val 1418"/>
                <a:gd name="f13" fmla="val 4190"/>
                <a:gd name="f14" fmla="val 4348"/>
                <a:gd name="f15" fmla="val 4569"/>
                <a:gd name="f16" fmla="val 4758"/>
                <a:gd name="f17" fmla="val 4915"/>
                <a:gd name="f18" fmla="val 2773"/>
                <a:gd name="f19" fmla="val 2615"/>
                <a:gd name="f20" fmla="val 2426"/>
                <a:gd name="f21" fmla="val 2237"/>
                <a:gd name="f22" fmla="val 2080"/>
                <a:gd name="f23" fmla="*/ f0 1 4916"/>
                <a:gd name="f24" fmla="*/ f1 1 3498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4916"/>
                <a:gd name="f31" fmla="*/ f28 1 3498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4916" h="3498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cubicBezTo>
                    <a:pt x="f10" y="f8"/>
                    <a:pt x="f11" y="f6"/>
                    <a:pt x="f11" y="f5"/>
                  </a:cubicBezTo>
                  <a:lnTo>
                    <a:pt x="f11" y="f12"/>
                  </a:lnTo>
                  <a:lnTo>
                    <a:pt x="f13" y="f12"/>
                  </a:lnTo>
                  <a:lnTo>
                    <a:pt x="f13" y="f5"/>
                  </a:lnTo>
                  <a:cubicBezTo>
                    <a:pt x="f13" y="f6"/>
                    <a:pt x="f14" y="f8"/>
                    <a:pt x="f15" y="f8"/>
                  </a:cubicBezTo>
                  <a:cubicBezTo>
                    <a:pt x="f16" y="f8"/>
                    <a:pt x="f17" y="f6"/>
                    <a:pt x="f17" y="f5"/>
                  </a:cubicBezTo>
                  <a:lnTo>
                    <a:pt x="f17" y="f2"/>
                  </a:lnTo>
                  <a:lnTo>
                    <a:pt x="f18" y="f2"/>
                  </a:lnTo>
                  <a:lnTo>
                    <a:pt x="f18" y="f9"/>
                  </a:lnTo>
                  <a:cubicBezTo>
                    <a:pt x="f18" y="f10"/>
                    <a:pt x="f19" y="f11"/>
                    <a:pt x="f20" y="f11"/>
                  </a:cubicBezTo>
                  <a:cubicBezTo>
                    <a:pt x="f21" y="f11"/>
                    <a:pt x="f22" y="f10"/>
                    <a:pt x="f22" y="f9"/>
                  </a:cubicBezTo>
                  <a:lnTo>
                    <a:pt x="f22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9" name="Google Shape;10429;p74">
              <a:extLst>
                <a:ext uri="{FF2B5EF4-FFF2-40B4-BE49-F238E27FC236}">
                  <a16:creationId xmlns:a16="http://schemas.microsoft.com/office/drawing/2014/main" id="{8168EACB-D8CE-1327-F553-03C197622AD0}"/>
                </a:ext>
              </a:extLst>
            </p:cNvPr>
            <p:cNvSpPr/>
            <p:nvPr/>
          </p:nvSpPr>
          <p:spPr>
            <a:xfrm>
              <a:off x="7200872" y="3487887"/>
              <a:ext cx="105695" cy="1351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4159"/>
                <a:gd name="f5" fmla="val 1733"/>
                <a:gd name="f6" fmla="val 788"/>
                <a:gd name="f7" fmla="val 1"/>
                <a:gd name="f8" fmla="val 3812"/>
                <a:gd name="f9" fmla="val 4001"/>
                <a:gd name="f10" fmla="val 158"/>
                <a:gd name="f11" fmla="val 347"/>
                <a:gd name="f12" fmla="val 3120"/>
                <a:gd name="f13" fmla="val 3309"/>
                <a:gd name="f14" fmla="val 3466"/>
                <a:gd name="f15" fmla="val 2678"/>
                <a:gd name="f16" fmla="*/ f0 1 3467"/>
                <a:gd name="f17" fmla="*/ f1 1 415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3467"/>
                <a:gd name="f24" fmla="*/ f21 1 415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3467" h="4159">
                  <a:moveTo>
                    <a:pt x="f5" y="f2"/>
                  </a:moveTo>
                  <a:cubicBezTo>
                    <a:pt x="f6" y="f2"/>
                    <a:pt x="f7" y="f6"/>
                    <a:pt x="f7" y="f5"/>
                  </a:cubicBezTo>
                  <a:lnTo>
                    <a:pt x="f7" y="f8"/>
                  </a:lnTo>
                  <a:cubicBezTo>
                    <a:pt x="f7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9"/>
                    <a:pt x="f14" y="f8"/>
                  </a:cubicBezTo>
                  <a:lnTo>
                    <a:pt x="f14" y="f5"/>
                  </a:lnTo>
                  <a:cubicBezTo>
                    <a:pt x="f14" y="f6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0" name="Google Shape;10435;p74">
            <a:extLst>
              <a:ext uri="{FF2B5EF4-FFF2-40B4-BE49-F238E27FC236}">
                <a16:creationId xmlns:a16="http://schemas.microsoft.com/office/drawing/2014/main" id="{AA93EB05-BBEE-8CA2-0C87-F6446857A73C}"/>
              </a:ext>
            </a:extLst>
          </p:cNvPr>
          <p:cNvGrpSpPr/>
          <p:nvPr/>
        </p:nvGrpSpPr>
        <p:grpSpPr>
          <a:xfrm>
            <a:off x="7115229" y="3964728"/>
            <a:ext cx="532236" cy="525935"/>
            <a:chOff x="7115229" y="3964728"/>
            <a:chExt cx="532236" cy="525935"/>
          </a:xfrm>
        </p:grpSpPr>
        <p:sp>
          <p:nvSpPr>
            <p:cNvPr id="121" name="Google Shape;10436;p74">
              <a:extLst>
                <a:ext uri="{FF2B5EF4-FFF2-40B4-BE49-F238E27FC236}">
                  <a16:creationId xmlns:a16="http://schemas.microsoft.com/office/drawing/2014/main" id="{E9040352-7E3F-372E-F0EF-7203B2C3B510}"/>
                </a:ext>
              </a:extLst>
            </p:cNvPr>
            <p:cNvSpPr/>
            <p:nvPr/>
          </p:nvSpPr>
          <p:spPr>
            <a:xfrm>
              <a:off x="7365107" y="3964728"/>
              <a:ext cx="31089" cy="827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1733"/>
                <a:gd name="f5" fmla="val 347"/>
                <a:gd name="f6" fmla="val 158"/>
                <a:gd name="f7" fmla="val 1355"/>
                <a:gd name="f8" fmla="val 1576"/>
                <a:gd name="f9" fmla="val 536"/>
                <a:gd name="f10" fmla="val 693"/>
                <a:gd name="f11" fmla="*/ f0 1 694"/>
                <a:gd name="f12" fmla="*/ f1 1 1733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694"/>
                <a:gd name="f19" fmla="*/ f16 1 1733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694" h="1733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lnTo>
                    <a:pt x="f2" y="f7"/>
                  </a:lnTo>
                  <a:cubicBezTo>
                    <a:pt x="f2" y="f8"/>
                    <a:pt x="f6" y="f4"/>
                    <a:pt x="f5" y="f4"/>
                  </a:cubicBezTo>
                  <a:cubicBezTo>
                    <a:pt x="f9" y="f4"/>
                    <a:pt x="f10" y="f8"/>
                    <a:pt x="f10" y="f7"/>
                  </a:cubicBezTo>
                  <a:lnTo>
                    <a:pt x="f10" y="f5"/>
                  </a:lnTo>
                  <a:cubicBezTo>
                    <a:pt x="f10" y="f6"/>
                    <a:pt x="f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2" name="Google Shape;10437;p74">
              <a:extLst>
                <a:ext uri="{FF2B5EF4-FFF2-40B4-BE49-F238E27FC236}">
                  <a16:creationId xmlns:a16="http://schemas.microsoft.com/office/drawing/2014/main" id="{5A951329-8335-6DA1-B1F2-E95B1A964102}"/>
                </a:ext>
              </a:extLst>
            </p:cNvPr>
            <p:cNvSpPr/>
            <p:nvPr/>
          </p:nvSpPr>
          <p:spPr>
            <a:xfrm>
              <a:off x="7240859" y="4029769"/>
              <a:ext cx="63578" cy="662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388"/>
                <a:gd name="f5" fmla="val 363"/>
                <a:gd name="f6" fmla="val 1"/>
                <a:gd name="f7" fmla="val 276"/>
                <a:gd name="f8" fmla="val 190"/>
                <a:gd name="f9" fmla="val 40"/>
                <a:gd name="f10" fmla="val 127"/>
                <a:gd name="f11" fmla="val 119"/>
                <a:gd name="f12" fmla="val 245"/>
                <a:gd name="f13" fmla="val 466"/>
                <a:gd name="f14" fmla="val 592"/>
                <a:gd name="f15" fmla="val 820"/>
                <a:gd name="f16" fmla="val 1316"/>
                <a:gd name="f17" fmla="val 883"/>
                <a:gd name="f18" fmla="val 1364"/>
                <a:gd name="f19" fmla="val 969"/>
                <a:gd name="f20" fmla="val 1387"/>
                <a:gd name="f21" fmla="val 1056"/>
                <a:gd name="f22" fmla="val 1143"/>
                <a:gd name="f23" fmla="val 1229"/>
                <a:gd name="f24" fmla="val 1292"/>
                <a:gd name="f25" fmla="val 1418"/>
                <a:gd name="f26" fmla="val 1190"/>
                <a:gd name="f27" fmla="val 938"/>
                <a:gd name="f28" fmla="val 844"/>
                <a:gd name="f29" fmla="val 599"/>
                <a:gd name="f30" fmla="val 536"/>
                <a:gd name="f31" fmla="val 450"/>
                <a:gd name="f32" fmla="*/ f0 1 1419"/>
                <a:gd name="f33" fmla="*/ f1 1 1388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1419"/>
                <a:gd name="f40" fmla="*/ f37 1 1388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19" h="138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11"/>
                  </a:lnTo>
                  <a:cubicBezTo>
                    <a:pt x="f30" y="f9"/>
                    <a:pt x="f31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3" name="Google Shape;10438;p74">
              <a:extLst>
                <a:ext uri="{FF2B5EF4-FFF2-40B4-BE49-F238E27FC236}">
                  <a16:creationId xmlns:a16="http://schemas.microsoft.com/office/drawing/2014/main" id="{43464295-F404-900A-C4C6-809A60191CB2}"/>
                </a:ext>
              </a:extLst>
            </p:cNvPr>
            <p:cNvSpPr/>
            <p:nvPr/>
          </p:nvSpPr>
          <p:spPr>
            <a:xfrm>
              <a:off x="7456822" y="4030336"/>
              <a:ext cx="63578" cy="657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376"/>
                <a:gd name="f5" fmla="val 1054"/>
                <a:gd name="f6" fmla="val 976"/>
                <a:gd name="f7" fmla="val 894"/>
                <a:gd name="f8" fmla="val 33"/>
                <a:gd name="f9" fmla="val 820"/>
                <a:gd name="f10" fmla="val 107"/>
                <a:gd name="f11" fmla="val 95"/>
                <a:gd name="f12" fmla="val 832"/>
                <a:gd name="f13" fmla="val 1"/>
                <a:gd name="f14" fmla="val 926"/>
                <a:gd name="f15" fmla="val 1178"/>
                <a:gd name="f16" fmla="val 1304"/>
                <a:gd name="f17" fmla="val 158"/>
                <a:gd name="f18" fmla="val 1352"/>
                <a:gd name="f19" fmla="val 253"/>
                <a:gd name="f20" fmla="val 1375"/>
                <a:gd name="f21" fmla="val 344"/>
                <a:gd name="f22" fmla="val 434"/>
                <a:gd name="f23" fmla="val 521"/>
                <a:gd name="f24" fmla="val 568"/>
                <a:gd name="f25" fmla="val 1293"/>
                <a:gd name="f26" fmla="val 580"/>
                <a:gd name="f27" fmla="val 454"/>
                <a:gd name="f28" fmla="val 233"/>
                <a:gd name="f29" fmla="val 1226"/>
                <a:gd name="f30" fmla="val 41"/>
                <a:gd name="f31" fmla="val 1142"/>
                <a:gd name="f32" fmla="*/ f0 1 1419"/>
                <a:gd name="f33" fmla="*/ f1 1 1376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1419"/>
                <a:gd name="f40" fmla="*/ f37 1 1376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19" h="137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26"/>
                  </a:lnTo>
                  <a:cubicBezTo>
                    <a:pt x="f3" y="f27"/>
                    <a:pt x="f3" y="f28"/>
                    <a:pt x="f25" y="f10"/>
                  </a:cubicBezTo>
                  <a:cubicBezTo>
                    <a:pt x="f29" y="f30"/>
                    <a:pt x="f3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4" name="Google Shape;10439;p74">
              <a:extLst>
                <a:ext uri="{FF2B5EF4-FFF2-40B4-BE49-F238E27FC236}">
                  <a16:creationId xmlns:a16="http://schemas.microsoft.com/office/drawing/2014/main" id="{6B8A4E11-4F3E-9EE2-48EC-1E2A4ED003EA}"/>
                </a:ext>
              </a:extLst>
            </p:cNvPr>
            <p:cNvSpPr/>
            <p:nvPr/>
          </p:nvSpPr>
          <p:spPr>
            <a:xfrm>
              <a:off x="7583887" y="4194892"/>
              <a:ext cx="63578" cy="2317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4853"/>
                <a:gd name="f5" fmla="val 1"/>
                <a:gd name="f6" fmla="val 4852"/>
                <a:gd name="f7" fmla="val 1040"/>
                <a:gd name="f8" fmla="val 1261"/>
                <a:gd name="f9" fmla="val 1418"/>
                <a:gd name="f10" fmla="val 4695"/>
                <a:gd name="f11" fmla="val 4506"/>
                <a:gd name="f12" fmla="val 316"/>
                <a:gd name="f13" fmla="val 1355"/>
                <a:gd name="f14" fmla="val 158"/>
                <a:gd name="f15" fmla="val 1198"/>
                <a:gd name="f16" fmla="*/ f0 1 1419"/>
                <a:gd name="f17" fmla="*/ f1 1 4853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419"/>
                <a:gd name="f24" fmla="*/ f21 1 4853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419" h="4853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9" y="f11"/>
                  </a:cubicBezTo>
                  <a:lnTo>
                    <a:pt x="f9" y="f12"/>
                  </a:lnTo>
                  <a:cubicBezTo>
                    <a:pt x="f13" y="f14"/>
                    <a:pt x="f15" y="f5"/>
                    <a:pt x="f7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5" name="Google Shape;10440;p74">
              <a:extLst>
                <a:ext uri="{FF2B5EF4-FFF2-40B4-BE49-F238E27FC236}">
                  <a16:creationId xmlns:a16="http://schemas.microsoft.com/office/drawing/2014/main" id="{85D5A59D-0835-29FC-DE55-DCE0BF571A34}"/>
                </a:ext>
              </a:extLst>
            </p:cNvPr>
            <p:cNvSpPr/>
            <p:nvPr/>
          </p:nvSpPr>
          <p:spPr>
            <a:xfrm>
              <a:off x="7115229" y="4196227"/>
              <a:ext cx="63578" cy="231882"/>
            </a:xfrm>
            <a:custGeom>
              <a:avLst/>
              <a:gdLst>
                <a:gd name="f0" fmla="val 360"/>
                <a:gd name="f1" fmla="val w"/>
                <a:gd name="f2" fmla="val h"/>
                <a:gd name="f3" fmla="val 0"/>
                <a:gd name="f4" fmla="val 1419"/>
                <a:gd name="f5" fmla="val 4856"/>
                <a:gd name="f6" fmla="val 323"/>
                <a:gd name="f7" fmla="val 132"/>
                <a:gd name="f8" fmla="val 1"/>
                <a:gd name="f9" fmla="val 149"/>
                <a:gd name="f10" fmla="val 351"/>
                <a:gd name="f11" fmla="val 4509"/>
                <a:gd name="f12" fmla="val 4698"/>
                <a:gd name="f13" fmla="val 158"/>
                <a:gd name="f14" fmla="val 379"/>
                <a:gd name="f15" fmla="val 1418"/>
                <a:gd name="f16" fmla="val 4"/>
                <a:gd name="f17" fmla="val 341"/>
                <a:gd name="f18" fmla="*/ f1 1 1419"/>
                <a:gd name="f19" fmla="*/ f2 1 4856"/>
                <a:gd name="f20" fmla="val f3"/>
                <a:gd name="f21" fmla="val f4"/>
                <a:gd name="f22" fmla="val f5"/>
                <a:gd name="f23" fmla="+- f22 0 f20"/>
                <a:gd name="f24" fmla="+- f21 0 f20"/>
                <a:gd name="f25" fmla="*/ f24 1 1419"/>
                <a:gd name="f26" fmla="*/ f23 1 4856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1419" h="4856">
                  <a:moveTo>
                    <a:pt x="f6" y="f3"/>
                  </a:moveTo>
                  <a:cubicBezTo>
                    <a:pt x="f7" y="f3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5"/>
                    <a:pt x="f14" y="f5"/>
                  </a:cubicBezTo>
                  <a:lnTo>
                    <a:pt x="f15" y="f5"/>
                  </a:lnTo>
                  <a:lnTo>
                    <a:pt x="f15" y="f16"/>
                  </a:lnTo>
                  <a:lnTo>
                    <a:pt x="f14" y="f16"/>
                  </a:lnTo>
                  <a:cubicBezTo>
                    <a:pt x="f0" y="f8"/>
                    <a:pt x="f17" y="f3"/>
                    <a:pt x="f6" y="f3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6" name="Google Shape;10441;p74">
              <a:extLst>
                <a:ext uri="{FF2B5EF4-FFF2-40B4-BE49-F238E27FC236}">
                  <a16:creationId xmlns:a16="http://schemas.microsoft.com/office/drawing/2014/main" id="{1C9C66D6-EEE3-231D-3074-D241AB95AB21}"/>
                </a:ext>
              </a:extLst>
            </p:cNvPr>
            <p:cNvSpPr/>
            <p:nvPr/>
          </p:nvSpPr>
          <p:spPr>
            <a:xfrm>
              <a:off x="7293108" y="4212942"/>
              <a:ext cx="256955" cy="1986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35"/>
                <a:gd name="f4" fmla="val 4160"/>
                <a:gd name="f5" fmla="val 1639"/>
                <a:gd name="f6" fmla="val 1"/>
                <a:gd name="f7" fmla="val 1450"/>
                <a:gd name="f8" fmla="val 1198"/>
                <a:gd name="f9" fmla="val 158"/>
                <a:gd name="f10" fmla="val 1072"/>
                <a:gd name="f11" fmla="val 379"/>
                <a:gd name="f12" fmla="val 2490"/>
                <a:gd name="f13" fmla="val 2584"/>
                <a:gd name="f14" fmla="val 378"/>
                <a:gd name="f15" fmla="val 2616"/>
                <a:gd name="f16" fmla="val 567"/>
                <a:gd name="f17" fmla="val 1544"/>
                <a:gd name="f18" fmla="val 2364"/>
                <a:gd name="f19" fmla="val 1796"/>
                <a:gd name="f20" fmla="val 1891"/>
                <a:gd name="f21" fmla="val 2017"/>
                <a:gd name="f22" fmla="val 1418"/>
                <a:gd name="f23" fmla="val 2710"/>
                <a:gd name="f24" fmla="val 2899"/>
                <a:gd name="f25" fmla="val 3056"/>
                <a:gd name="f26" fmla="val 1481"/>
                <a:gd name="f27" fmla="val 3182"/>
                <a:gd name="f28" fmla="val 1607"/>
                <a:gd name="f29" fmla="val 5734"/>
                <a:gd name="f30" fmla="val 4159"/>
                <a:gd name="f31" fmla="*/ f0 1 5735"/>
                <a:gd name="f32" fmla="*/ f1 1 4160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5735"/>
                <a:gd name="f39" fmla="*/ f36 1 4160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5735" h="416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cubicBezTo>
                    <a:pt x="f9" y="f13"/>
                    <a:pt x="f14" y="f15"/>
                    <a:pt x="f16" y="f15"/>
                  </a:cubicBezTo>
                  <a:cubicBezTo>
                    <a:pt x="f10" y="f15"/>
                    <a:pt x="f17" y="f18"/>
                    <a:pt x="f19" y="f20"/>
                  </a:cubicBezTo>
                  <a:lnTo>
                    <a:pt x="f21" y="f22"/>
                  </a:lnTo>
                  <a:lnTo>
                    <a:pt x="f23" y="f22"/>
                  </a:lnTo>
                  <a:cubicBezTo>
                    <a:pt x="f24" y="f22"/>
                    <a:pt x="f25" y="f26"/>
                    <a:pt x="f27" y="f28"/>
                  </a:cubicBezTo>
                  <a:lnTo>
                    <a:pt x="f29" y="f30"/>
                  </a:lnTo>
                  <a:lnTo>
                    <a:pt x="f29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7" name="Google Shape;10442;p74">
              <a:extLst>
                <a:ext uri="{FF2B5EF4-FFF2-40B4-BE49-F238E27FC236}">
                  <a16:creationId xmlns:a16="http://schemas.microsoft.com/office/drawing/2014/main" id="{B2F4C8C4-2130-24FC-7D4D-00B823D0C643}"/>
                </a:ext>
              </a:extLst>
            </p:cNvPr>
            <p:cNvSpPr/>
            <p:nvPr/>
          </p:nvSpPr>
          <p:spPr>
            <a:xfrm>
              <a:off x="7206989" y="4130189"/>
              <a:ext cx="314837" cy="3604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027"/>
                <a:gd name="f4" fmla="val 7549"/>
                <a:gd name="f5" fmla="val 2206"/>
                <a:gd name="f6" fmla="val 1"/>
                <a:gd name="f7" fmla="val 1828"/>
                <a:gd name="f8" fmla="val 1481"/>
                <a:gd name="f9" fmla="val 221"/>
                <a:gd name="f10" fmla="val 1261"/>
                <a:gd name="f11" fmla="val 568"/>
                <a:gd name="f12" fmla="val 946"/>
                <a:gd name="f13" fmla="val 1198"/>
                <a:gd name="f14" fmla="val 914"/>
                <a:gd name="f15" fmla="val 1324"/>
                <a:gd name="f16" fmla="val 757"/>
                <a:gd name="f17" fmla="val 1419"/>
                <a:gd name="f18" fmla="val 631"/>
                <a:gd name="f19" fmla="val 6239"/>
                <a:gd name="f20" fmla="val 1576"/>
                <a:gd name="f21" fmla="val 2584"/>
                <a:gd name="f22" fmla="val 7247"/>
                <a:gd name="f23" fmla="val 2768"/>
                <a:gd name="f24" fmla="val 7431"/>
                <a:gd name="f25" fmla="val 3054"/>
                <a:gd name="f26" fmla="val 7548"/>
                <a:gd name="f27" fmla="val 3330"/>
                <a:gd name="f28" fmla="val 3431"/>
                <a:gd name="f29" fmla="val 3531"/>
                <a:gd name="f30" fmla="val 7533"/>
                <a:gd name="f31" fmla="val 3624"/>
                <a:gd name="f32" fmla="val 7499"/>
                <a:gd name="f33" fmla="val 6585"/>
                <a:gd name="f34" fmla="val 6554"/>
                <a:gd name="f35" fmla="val 6743"/>
                <a:gd name="f36" fmla="val 6522"/>
                <a:gd name="f37" fmla="val 6900"/>
                <a:gd name="f38" fmla="val 6396"/>
                <a:gd name="f39" fmla="val 7026"/>
                <a:gd name="f40" fmla="val 6302"/>
                <a:gd name="f41" fmla="val 4537"/>
                <a:gd name="f42" fmla="val 3813"/>
                <a:gd name="f43" fmla="val 4380"/>
                <a:gd name="f44" fmla="val 4348"/>
                <a:gd name="f45" fmla="val 3844"/>
                <a:gd name="f46" fmla="val 4033"/>
                <a:gd name="f47" fmla="val 4506"/>
                <a:gd name="f48" fmla="val 3340"/>
                <a:gd name="f49" fmla="val 4947"/>
                <a:gd name="f50" fmla="val 2647"/>
                <a:gd name="f51" fmla="val 5042"/>
                <a:gd name="f52" fmla="val 2601"/>
                <a:gd name="f53" fmla="val 5044"/>
                <a:gd name="f54" fmla="val 2556"/>
                <a:gd name="f55" fmla="val 5046"/>
                <a:gd name="f56" fmla="val 2511"/>
                <a:gd name="f57" fmla="val 2046"/>
                <a:gd name="f58" fmla="val 1698"/>
                <a:gd name="f59" fmla="val 4899"/>
                <a:gd name="f60" fmla="val 4727"/>
                <a:gd name="f61" fmla="val 1103"/>
                <a:gd name="f62" fmla="val 4632"/>
                <a:gd name="f63" fmla="val 1040"/>
                <a:gd name="f64" fmla="val 4412"/>
                <a:gd name="f65" fmla="val 1166"/>
                <a:gd name="f66" fmla="val 4254"/>
                <a:gd name="f67" fmla="val 2363"/>
                <a:gd name="f68" fmla="val 1797"/>
                <a:gd name="f69" fmla="val 2615"/>
                <a:gd name="f70" fmla="val 3088"/>
                <a:gd name="f71" fmla="val 1041"/>
                <a:gd name="f72" fmla="val 3592"/>
                <a:gd name="f73" fmla="val 5104"/>
                <a:gd name="f74" fmla="val 5167"/>
                <a:gd name="f75" fmla="val 852"/>
                <a:gd name="f76" fmla="val 5262"/>
                <a:gd name="f77" fmla="val 347"/>
                <a:gd name="f78" fmla="val 158"/>
                <a:gd name="f79" fmla="val 4884"/>
                <a:gd name="f80" fmla="*/ f0 1 7027"/>
                <a:gd name="f81" fmla="*/ f1 1 7549"/>
                <a:gd name="f82" fmla="val f2"/>
                <a:gd name="f83" fmla="val f3"/>
                <a:gd name="f84" fmla="val f4"/>
                <a:gd name="f85" fmla="+- f84 0 f82"/>
                <a:gd name="f86" fmla="+- f83 0 f82"/>
                <a:gd name="f87" fmla="*/ f86 1 7027"/>
                <a:gd name="f88" fmla="*/ f85 1 7549"/>
                <a:gd name="f89" fmla="*/ f82 1 f87"/>
                <a:gd name="f90" fmla="*/ f83 1 f87"/>
                <a:gd name="f91" fmla="*/ f82 1 f88"/>
                <a:gd name="f92" fmla="*/ f84 1 f88"/>
                <a:gd name="f93" fmla="*/ f89 f80 1"/>
                <a:gd name="f94" fmla="*/ f90 f80 1"/>
                <a:gd name="f95" fmla="*/ f92 f81 1"/>
                <a:gd name="f96" fmla="*/ f91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3" t="f96" r="f94" b="f95"/>
              <a:pathLst>
                <a:path w="7027" h="754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7"/>
                  </a:cubicBezTo>
                  <a:lnTo>
                    <a:pt x="f6" y="f17"/>
                  </a:lnTo>
                  <a:lnTo>
                    <a:pt x="f6" y="f19"/>
                  </a:lnTo>
                  <a:lnTo>
                    <a:pt x="f20" y="f19"/>
                  </a:lnTo>
                  <a:lnTo>
                    <a:pt x="f21" y="f22"/>
                  </a:ln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30"/>
                    <a:pt x="f31" y="f32"/>
                  </a:cubicBezTo>
                  <a:lnTo>
                    <a:pt x="f33" y="f34"/>
                  </a:lnTo>
                  <a:cubicBezTo>
                    <a:pt x="f35" y="f36"/>
                    <a:pt x="f37" y="f38"/>
                    <a:pt x="f39" y="f40"/>
                  </a:cubicBezTo>
                  <a:lnTo>
                    <a:pt x="f41" y="f42"/>
                  </a:lnTo>
                  <a:lnTo>
                    <a:pt x="f43" y="f42"/>
                  </a:lnTo>
                  <a:lnTo>
                    <a:pt x="f44" y="f45"/>
                  </a:ln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15" y="f60"/>
                  </a:cubicBezTo>
                  <a:cubicBezTo>
                    <a:pt x="f61" y="f62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15"/>
                    <a:pt x="f70" y="f71"/>
                    <a:pt x="f72" y="f71"/>
                  </a:cubicBezTo>
                  <a:lnTo>
                    <a:pt x="f73" y="f71"/>
                  </a:lnTo>
                  <a:cubicBezTo>
                    <a:pt x="f74" y="f75"/>
                    <a:pt x="f76" y="f18"/>
                    <a:pt x="f76" y="f77"/>
                  </a:cubicBezTo>
                  <a:cubicBezTo>
                    <a:pt x="f76" y="f78"/>
                    <a:pt x="f73" y="f6"/>
                    <a:pt x="f79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8" name="Google Shape;10443;p74">
            <a:extLst>
              <a:ext uri="{FF2B5EF4-FFF2-40B4-BE49-F238E27FC236}">
                <a16:creationId xmlns:a16="http://schemas.microsoft.com/office/drawing/2014/main" id="{3F7E71E3-19A1-4E4A-2F1F-9C0E3225E88D}"/>
              </a:ext>
            </a:extLst>
          </p:cNvPr>
          <p:cNvGrpSpPr/>
          <p:nvPr/>
        </p:nvGrpSpPr>
        <p:grpSpPr>
          <a:xfrm>
            <a:off x="8485796" y="3337175"/>
            <a:ext cx="413345" cy="440549"/>
            <a:chOff x="8485796" y="3337175"/>
            <a:chExt cx="413345" cy="440549"/>
          </a:xfrm>
        </p:grpSpPr>
        <p:sp>
          <p:nvSpPr>
            <p:cNvPr id="129" name="Google Shape;10444;p74">
              <a:extLst>
                <a:ext uri="{FF2B5EF4-FFF2-40B4-BE49-F238E27FC236}">
                  <a16:creationId xmlns:a16="http://schemas.microsoft.com/office/drawing/2014/main" id="{74302816-87F9-FA2B-67AB-5112850DA4CD}"/>
                </a:ext>
              </a:extLst>
            </p:cNvPr>
            <p:cNvSpPr/>
            <p:nvPr/>
          </p:nvSpPr>
          <p:spPr>
            <a:xfrm>
              <a:off x="8522079" y="3337175"/>
              <a:ext cx="120965" cy="1289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733"/>
                <a:gd name="f5" fmla="val 1"/>
                <a:gd name="f6" fmla="val 788"/>
                <a:gd name="f7" fmla="val 2679"/>
                <a:gd name="f8" fmla="val 3466"/>
                <a:gd name="f9" fmla="val 2678"/>
                <a:gd name="f10" fmla="*/ f0 1 3467"/>
                <a:gd name="f11" fmla="*/ f1 1 3467"/>
                <a:gd name="f12" fmla="val f2"/>
                <a:gd name="f13" fmla="val f3"/>
                <a:gd name="f14" fmla="+- f13 0 f12"/>
                <a:gd name="f15" fmla="*/ f14 1 3467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467" h="3467">
                  <a:moveTo>
                    <a:pt x="f4" y="f5"/>
                  </a:moveTo>
                  <a:cubicBezTo>
                    <a:pt x="f6" y="f5"/>
                    <a:pt x="f5" y="f6"/>
                    <a:pt x="f5" y="f4"/>
                  </a:cubicBezTo>
                  <a:cubicBezTo>
                    <a:pt x="f5" y="f7"/>
                    <a:pt x="f6" y="f8"/>
                    <a:pt x="f4" y="f8"/>
                  </a:cubicBezTo>
                  <a:cubicBezTo>
                    <a:pt x="f9" y="f8"/>
                    <a:pt x="f8" y="f7"/>
                    <a:pt x="f8" y="f4"/>
                  </a:cubicBezTo>
                  <a:cubicBezTo>
                    <a:pt x="f8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0" name="Google Shape;10445;p74">
              <a:extLst>
                <a:ext uri="{FF2B5EF4-FFF2-40B4-BE49-F238E27FC236}">
                  <a16:creationId xmlns:a16="http://schemas.microsoft.com/office/drawing/2014/main" id="{CE65BE89-A2BC-EFDA-B2A2-616D369E0CAB}"/>
                </a:ext>
              </a:extLst>
            </p:cNvPr>
            <p:cNvSpPr/>
            <p:nvPr/>
          </p:nvSpPr>
          <p:spPr>
            <a:xfrm>
              <a:off x="8681459" y="3389909"/>
              <a:ext cx="145142" cy="1010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2718"/>
                <a:gd name="f5" fmla="val 347"/>
                <a:gd name="f6" fmla="val 158"/>
                <a:gd name="f7" fmla="val 1"/>
                <a:gd name="f8" fmla="val 536"/>
                <a:gd name="f9" fmla="val 95"/>
                <a:gd name="f10" fmla="val 662"/>
                <a:gd name="f11" fmla="val 316"/>
                <a:gd name="f12" fmla="val 2395"/>
                <a:gd name="f13" fmla="val 2584"/>
                <a:gd name="f14" fmla="val 2742"/>
                <a:gd name="f15" fmla="val 820"/>
                <a:gd name="f16" fmla="val 1009"/>
                <a:gd name="f17" fmla="val 1576"/>
                <a:gd name="f18" fmla="val 2616"/>
                <a:gd name="f19" fmla="val 1450"/>
                <a:gd name="f20" fmla="val 2568"/>
                <a:gd name="f21" fmla="val 1387"/>
                <a:gd name="f22" fmla="val 2482"/>
                <a:gd name="f23" fmla="val 1355"/>
                <a:gd name="f24" fmla="val 2391"/>
                <a:gd name="f25" fmla="val 2301"/>
                <a:gd name="f26" fmla="val 2206"/>
                <a:gd name="f27" fmla="val 2143"/>
                <a:gd name="f28" fmla="val 2049"/>
                <a:gd name="f29" fmla="val 1796"/>
                <a:gd name="f30" fmla="val 1922"/>
                <a:gd name="f31" fmla="val 2868"/>
                <a:gd name="f32" fmla="val 2647"/>
                <a:gd name="f33" fmla="val 2931"/>
                <a:gd name="f34" fmla="val 2694"/>
                <a:gd name="f35" fmla="val 3017"/>
                <a:gd name="f36" fmla="val 3104"/>
                <a:gd name="f37" fmla="val 3191"/>
                <a:gd name="f38" fmla="val 3277"/>
                <a:gd name="f39" fmla="val 3340"/>
                <a:gd name="f40" fmla="val 4033"/>
                <a:gd name="f41" fmla="val 4159"/>
                <a:gd name="f42" fmla="val 3986"/>
                <a:gd name="f43" fmla="val 3899"/>
                <a:gd name="f44" fmla="val 3809"/>
                <a:gd name="f45" fmla="val 3718"/>
                <a:gd name="f46" fmla="val 3624"/>
                <a:gd name="f47" fmla="val 3561"/>
                <a:gd name="f48" fmla="val 3466"/>
                <a:gd name="f49" fmla="val 441"/>
                <a:gd name="f50" fmla="val 2994"/>
                <a:gd name="f51" fmla="val 2427"/>
                <a:gd name="f52" fmla="*/ f0 1 4160"/>
                <a:gd name="f53" fmla="*/ f1 1 2718"/>
                <a:gd name="f54" fmla="val f2"/>
                <a:gd name="f55" fmla="val f3"/>
                <a:gd name="f56" fmla="val f4"/>
                <a:gd name="f57" fmla="+- f56 0 f54"/>
                <a:gd name="f58" fmla="+- f55 0 f54"/>
                <a:gd name="f59" fmla="*/ f58 1 4160"/>
                <a:gd name="f60" fmla="*/ f57 1 2718"/>
                <a:gd name="f61" fmla="*/ f54 1 f59"/>
                <a:gd name="f62" fmla="*/ f55 1 f59"/>
                <a:gd name="f63" fmla="*/ f54 1 f60"/>
                <a:gd name="f64" fmla="*/ f56 1 f60"/>
                <a:gd name="f65" fmla="*/ f61 f52 1"/>
                <a:gd name="f66" fmla="*/ f62 f52 1"/>
                <a:gd name="f67" fmla="*/ f64 f53 1"/>
                <a:gd name="f68" fmla="*/ f63 f5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5" t="f68" r="f66" b="f67"/>
              <a:pathLst>
                <a:path w="4160" h="2718">
                  <a:moveTo>
                    <a:pt x="f5" y="f2"/>
                  </a:moveTo>
                  <a:cubicBezTo>
                    <a:pt x="f6" y="f2"/>
                    <a:pt x="f7" y="f6"/>
                    <a:pt x="f7" y="f5"/>
                  </a:cubicBezTo>
                  <a:cubicBezTo>
                    <a:pt x="f7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15"/>
                    <a:pt x="f14" y="f16"/>
                  </a:cubicBezTo>
                  <a:lnTo>
                    <a:pt x="f14" y="f17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1"/>
                    <a:pt x="f27" y="f19"/>
                  </a:cubicBezTo>
                  <a:cubicBezTo>
                    <a:pt x="f28" y="f17"/>
                    <a:pt x="f28" y="f29"/>
                    <a:pt x="f27" y="f30"/>
                  </a:cubicBezTo>
                  <a:lnTo>
                    <a:pt x="f31" y="f32"/>
                  </a:lnTo>
                  <a:cubicBezTo>
                    <a:pt x="f33" y="f34"/>
                    <a:pt x="f35" y="f4"/>
                    <a:pt x="f36" y="f4"/>
                  </a:cubicBezTo>
                  <a:cubicBezTo>
                    <a:pt x="f37" y="f4"/>
                    <a:pt x="f38" y="f34"/>
                    <a:pt x="f39" y="f32"/>
                  </a:cubicBezTo>
                  <a:lnTo>
                    <a:pt x="f40" y="f30"/>
                  </a:lnTo>
                  <a:cubicBezTo>
                    <a:pt x="f41" y="f29"/>
                    <a:pt x="f41" y="f17"/>
                    <a:pt x="f40" y="f19"/>
                  </a:cubicBezTo>
                  <a:cubicBezTo>
                    <a:pt x="f42" y="f21"/>
                    <a:pt x="f43" y="f23"/>
                    <a:pt x="f44" y="f23"/>
                  </a:cubicBezTo>
                  <a:cubicBezTo>
                    <a:pt x="f45" y="f23"/>
                    <a:pt x="f46" y="f21"/>
                    <a:pt x="f47" y="f19"/>
                  </a:cubicBezTo>
                  <a:lnTo>
                    <a:pt x="f48" y="f17"/>
                  </a:lnTo>
                  <a:lnTo>
                    <a:pt x="f48" y="f16"/>
                  </a:lnTo>
                  <a:cubicBezTo>
                    <a:pt x="f48" y="f49"/>
                    <a:pt x="f50" y="f2"/>
                    <a:pt x="f5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1" name="Google Shape;10446;p74">
              <a:extLst>
                <a:ext uri="{FF2B5EF4-FFF2-40B4-BE49-F238E27FC236}">
                  <a16:creationId xmlns:a16="http://schemas.microsoft.com/office/drawing/2014/main" id="{49CCE0C0-45B2-A571-3F57-4042023A3B17}"/>
                </a:ext>
              </a:extLst>
            </p:cNvPr>
            <p:cNvSpPr/>
            <p:nvPr/>
          </p:nvSpPr>
          <p:spPr>
            <a:xfrm>
              <a:off x="8530876" y="3620054"/>
              <a:ext cx="148425" cy="1027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2763"/>
                <a:gd name="f5" fmla="val 1095"/>
                <a:gd name="f6" fmla="val 1002"/>
                <a:gd name="f7" fmla="val 904"/>
                <a:gd name="f8" fmla="val 28"/>
                <a:gd name="f9" fmla="val 820"/>
                <a:gd name="f10" fmla="val 112"/>
                <a:gd name="f11" fmla="val 127"/>
                <a:gd name="f12" fmla="val 805"/>
                <a:gd name="f13" fmla="val 1"/>
                <a:gd name="f14" fmla="val 931"/>
                <a:gd name="f15" fmla="val 1184"/>
                <a:gd name="f16" fmla="val 1278"/>
                <a:gd name="f17" fmla="val 190"/>
                <a:gd name="f18" fmla="val 1341"/>
                <a:gd name="f19" fmla="val 276"/>
                <a:gd name="f20" fmla="val 1373"/>
                <a:gd name="f21" fmla="val 363"/>
                <a:gd name="f22" fmla="val 449"/>
                <a:gd name="f23" fmla="val 536"/>
                <a:gd name="f24" fmla="val 599"/>
                <a:gd name="f25" fmla="val 725"/>
                <a:gd name="f26" fmla="val 1719"/>
                <a:gd name="f27" fmla="val 2318"/>
                <a:gd name="f28" fmla="val 1198"/>
                <a:gd name="f29" fmla="val 2759"/>
                <a:gd name="f30" fmla="val 1733"/>
                <a:gd name="f31" fmla="val 3813"/>
                <a:gd name="f32" fmla="val 3837"/>
                <a:gd name="f33" fmla="val 2761"/>
                <a:gd name="f34" fmla="val 3861"/>
                <a:gd name="f35" fmla="val 3883"/>
                <a:gd name="f36" fmla="val 4122"/>
                <a:gd name="f37" fmla="val 2616"/>
                <a:gd name="f38" fmla="val 2444"/>
                <a:gd name="f39" fmla="val 2223"/>
                <a:gd name="f40" fmla="val 4096"/>
                <a:gd name="f41" fmla="val 2066"/>
                <a:gd name="f42" fmla="val 3907"/>
                <a:gd name="f43" fmla="val 1828"/>
                <a:gd name="f44" fmla="val 1639"/>
                <a:gd name="f45" fmla="val 1481"/>
                <a:gd name="f46" fmla="val 1908"/>
                <a:gd name="f47" fmla="val 1576"/>
                <a:gd name="f48" fmla="val 1824"/>
                <a:gd name="f49" fmla="val 1914"/>
                <a:gd name="f50" fmla="val 2001"/>
                <a:gd name="f51" fmla="val 2048"/>
                <a:gd name="f52" fmla="val 2174"/>
                <a:gd name="f53" fmla="val 1355"/>
                <a:gd name="f54" fmla="val 1292"/>
                <a:gd name="f55" fmla="val 81"/>
                <a:gd name="f56" fmla="val 1261"/>
                <a:gd name="f57" fmla="val 1229"/>
                <a:gd name="f58" fmla="val 18"/>
                <a:gd name="f59" fmla="val 1187"/>
                <a:gd name="f60" fmla="val 7"/>
                <a:gd name="f61" fmla="val 1142"/>
                <a:gd name="f62" fmla="*/ f0 1 4254"/>
                <a:gd name="f63" fmla="*/ f1 1 2763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4254"/>
                <a:gd name="f70" fmla="*/ f67 1 2763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4254" h="276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15"/>
                  </a:lnTo>
                  <a:lnTo>
                    <a:pt x="f25" y="f26"/>
                  </a:lnTo>
                  <a:cubicBezTo>
                    <a:pt x="f25" y="f27"/>
                    <a:pt x="f28" y="f29"/>
                    <a:pt x="f30" y="f29"/>
                  </a:cubicBezTo>
                  <a:lnTo>
                    <a:pt x="f31" y="f29"/>
                  </a:lnTo>
                  <a:cubicBezTo>
                    <a:pt x="f32" y="f33"/>
                    <a:pt x="f34" y="f4"/>
                    <a:pt x="f35" y="f4"/>
                  </a:cubicBezTo>
                  <a:cubicBezTo>
                    <a:pt x="f36" y="f4"/>
                    <a:pt x="f3" y="f37"/>
                    <a:pt x="f3" y="f38"/>
                  </a:cubicBezTo>
                  <a:cubicBezTo>
                    <a:pt x="f3" y="f39"/>
                    <a:pt x="f40" y="f41"/>
                    <a:pt x="f42" y="f41"/>
                  </a:cubicBezTo>
                  <a:lnTo>
                    <a:pt x="f43" y="f41"/>
                  </a:lnTo>
                  <a:cubicBezTo>
                    <a:pt x="f44" y="f41"/>
                    <a:pt x="f45" y="f46"/>
                    <a:pt x="f45" y="f26"/>
                  </a:cubicBezTo>
                  <a:lnTo>
                    <a:pt x="f45" y="f15"/>
                  </a:lnTo>
                  <a:lnTo>
                    <a:pt x="f47" y="f16"/>
                  </a:lnTo>
                  <a:cubicBezTo>
                    <a:pt x="f44" y="f18"/>
                    <a:pt x="f30" y="f20"/>
                    <a:pt x="f48" y="f20"/>
                  </a:cubicBezTo>
                  <a:cubicBezTo>
                    <a:pt x="f49" y="f20"/>
                    <a:pt x="f50" y="f18"/>
                    <a:pt x="f51" y="f16"/>
                  </a:cubicBezTo>
                  <a:cubicBezTo>
                    <a:pt x="f52" y="f15"/>
                    <a:pt x="f52" y="f14"/>
                    <a:pt x="f51" y="f12"/>
                  </a:cubicBezTo>
                  <a:lnTo>
                    <a:pt x="f53" y="f10"/>
                  </a:lnTo>
                  <a:cubicBezTo>
                    <a:pt x="f54" y="f55"/>
                    <a:pt x="f56" y="f55"/>
                    <a:pt x="f57" y="f58"/>
                  </a:cubicBezTo>
                  <a:cubicBezTo>
                    <a:pt x="f59" y="f60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2" name="Google Shape;10447;p74">
              <a:extLst>
                <a:ext uri="{FF2B5EF4-FFF2-40B4-BE49-F238E27FC236}">
                  <a16:creationId xmlns:a16="http://schemas.microsoft.com/office/drawing/2014/main" id="{A8C2A640-48F8-21C5-CE8D-04B8209222C4}"/>
                </a:ext>
              </a:extLst>
            </p:cNvPr>
            <p:cNvSpPr/>
            <p:nvPr/>
          </p:nvSpPr>
          <p:spPr>
            <a:xfrm>
              <a:off x="8739725" y="3517605"/>
              <a:ext cx="124248" cy="1277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60"/>
                <a:gd name="f4" fmla="val 3435"/>
                <a:gd name="f5" fmla="val 1796"/>
                <a:gd name="f6" fmla="val 788"/>
                <a:gd name="f7" fmla="val 1733"/>
                <a:gd name="f8" fmla="val 2647"/>
                <a:gd name="f9" fmla="val 3434"/>
                <a:gd name="f10" fmla="val 2741"/>
                <a:gd name="f11" fmla="val 3561"/>
                <a:gd name="f12" fmla="val 2773"/>
                <a:gd name="f13" fmla="*/ f0 1 3560"/>
                <a:gd name="f14" fmla="*/ f1 1 3435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560"/>
                <a:gd name="f21" fmla="*/ f18 1 3435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560" h="3435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cubicBezTo>
                    <a:pt x="f2" y="f8"/>
                    <a:pt x="f6" y="f9"/>
                    <a:pt x="f5" y="f9"/>
                  </a:cubicBezTo>
                  <a:cubicBezTo>
                    <a:pt x="f10" y="f9"/>
                    <a:pt x="f11" y="f8"/>
                    <a:pt x="f11" y="f7"/>
                  </a:cubicBezTo>
                  <a:cubicBezTo>
                    <a:pt x="f11" y="f6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3" name="Google Shape;10448;p74">
              <a:extLst>
                <a:ext uri="{FF2B5EF4-FFF2-40B4-BE49-F238E27FC236}">
                  <a16:creationId xmlns:a16="http://schemas.microsoft.com/office/drawing/2014/main" id="{F9EF897F-CCDF-DDEB-A980-7B251A2344DB}"/>
                </a:ext>
              </a:extLst>
            </p:cNvPr>
            <p:cNvSpPr/>
            <p:nvPr/>
          </p:nvSpPr>
          <p:spPr>
            <a:xfrm>
              <a:off x="8485796" y="3463719"/>
              <a:ext cx="193505" cy="1312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46"/>
                <a:gd name="f4" fmla="val 3529"/>
                <a:gd name="f5" fmla="val 1072"/>
                <a:gd name="f6" fmla="val 442"/>
                <a:gd name="f7" fmla="val 536"/>
                <a:gd name="f8" fmla="val 32"/>
                <a:gd name="f9" fmla="val 1292"/>
                <a:gd name="f10" fmla="val 2143"/>
                <a:gd name="f11" fmla="val 3182"/>
                <a:gd name="f12" fmla="val 1"/>
                <a:gd name="f13" fmla="val 3371"/>
                <a:gd name="f14" fmla="val 158"/>
                <a:gd name="f15" fmla="val 347"/>
                <a:gd name="f16" fmla="val 5199"/>
                <a:gd name="f17" fmla="val 5388"/>
                <a:gd name="f18" fmla="val 5168"/>
                <a:gd name="f19" fmla="val 4538"/>
                <a:gd name="f20" fmla="val 4096"/>
                <a:gd name="f21" fmla="val 473"/>
                <a:gd name="f22" fmla="val 3466"/>
                <a:gd name="f23" fmla="val 756"/>
                <a:gd name="f24" fmla="val 2805"/>
                <a:gd name="f25" fmla="val 1513"/>
                <a:gd name="f26" fmla="val 504"/>
                <a:gd name="f27" fmla="*/ f0 1 5546"/>
                <a:gd name="f28" fmla="*/ f1 1 3529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5546"/>
                <a:gd name="f35" fmla="*/ f32 1 3529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5546" h="3529">
                  <a:moveTo>
                    <a:pt x="f5" y="f2"/>
                  </a:moveTo>
                  <a:cubicBezTo>
                    <a:pt x="f6" y="f7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14" y="f4"/>
                    <a:pt x="f15" y="f4"/>
                  </a:cubicBezTo>
                  <a:lnTo>
                    <a:pt x="f16" y="f4"/>
                  </a:lnTo>
                  <a:cubicBezTo>
                    <a:pt x="f17" y="f4"/>
                    <a:pt x="f3" y="f13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8" y="f7"/>
                    <a:pt x="f19" y="f2"/>
                  </a:cubicBezTo>
                  <a:cubicBezTo>
                    <a:pt x="f20" y="f21"/>
                    <a:pt x="f22" y="f23"/>
                    <a:pt x="f24" y="f23"/>
                  </a:cubicBezTo>
                  <a:cubicBezTo>
                    <a:pt x="f10" y="f23"/>
                    <a:pt x="f25" y="f26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4" name="Google Shape;10449;p74">
              <a:extLst>
                <a:ext uri="{FF2B5EF4-FFF2-40B4-BE49-F238E27FC236}">
                  <a16:creationId xmlns:a16="http://schemas.microsoft.com/office/drawing/2014/main" id="{2A766058-E8E9-B65D-8656-56BD616863CD}"/>
                </a:ext>
              </a:extLst>
            </p:cNvPr>
            <p:cNvSpPr/>
            <p:nvPr/>
          </p:nvSpPr>
          <p:spPr>
            <a:xfrm>
              <a:off x="8703442" y="3644112"/>
              <a:ext cx="195699" cy="1336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09"/>
                <a:gd name="f4" fmla="val 3593"/>
                <a:gd name="f5" fmla="val 1009"/>
                <a:gd name="f6" fmla="val 1"/>
                <a:gd name="f7" fmla="val 379"/>
                <a:gd name="f8" fmla="val 537"/>
                <a:gd name="f9" fmla="val 1261"/>
                <a:gd name="f10" fmla="val 2143"/>
                <a:gd name="f11" fmla="val 3246"/>
                <a:gd name="f12" fmla="val 3435"/>
                <a:gd name="f13" fmla="val 158"/>
                <a:gd name="f14" fmla="val 3592"/>
                <a:gd name="f15" fmla="val 347"/>
                <a:gd name="f16" fmla="val 5262"/>
                <a:gd name="f17" fmla="val 5451"/>
                <a:gd name="f18" fmla="val 5577"/>
                <a:gd name="f19" fmla="val 5199"/>
                <a:gd name="f20" fmla="val 4569"/>
                <a:gd name="f21" fmla="val 4128"/>
                <a:gd name="f22" fmla="val 474"/>
                <a:gd name="f23" fmla="val 3498"/>
                <a:gd name="f24" fmla="val 757"/>
                <a:gd name="f25" fmla="val 2773"/>
                <a:gd name="f26" fmla="val 2080"/>
                <a:gd name="f27" fmla="val 1450"/>
                <a:gd name="f28" fmla="*/ f0 1 5609"/>
                <a:gd name="f29" fmla="*/ f1 1 3593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5609"/>
                <a:gd name="f36" fmla="*/ f33 1 3593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5609" h="3593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18" y="f9"/>
                    <a:pt x="f19" y="f8"/>
                    <a:pt x="f20" y="f6"/>
                  </a:cubicBez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2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5" name="Google Shape;10468;p74">
            <a:extLst>
              <a:ext uri="{FF2B5EF4-FFF2-40B4-BE49-F238E27FC236}">
                <a16:creationId xmlns:a16="http://schemas.microsoft.com/office/drawing/2014/main" id="{EF08CDA3-03C3-9886-FF0A-A93DEF7B67A3}"/>
              </a:ext>
            </a:extLst>
          </p:cNvPr>
          <p:cNvGrpSpPr/>
          <p:nvPr/>
        </p:nvGrpSpPr>
        <p:grpSpPr>
          <a:xfrm>
            <a:off x="4518516" y="3505370"/>
            <a:ext cx="362148" cy="384935"/>
            <a:chOff x="4518516" y="3505370"/>
            <a:chExt cx="362148" cy="384935"/>
          </a:xfrm>
        </p:grpSpPr>
        <p:sp>
          <p:nvSpPr>
            <p:cNvPr id="136" name="Google Shape;10469;p74">
              <a:extLst>
                <a:ext uri="{FF2B5EF4-FFF2-40B4-BE49-F238E27FC236}">
                  <a16:creationId xmlns:a16="http://schemas.microsoft.com/office/drawing/2014/main" id="{034D19F6-B8B0-CD37-F501-90E3BC227896}"/>
                </a:ext>
              </a:extLst>
            </p:cNvPr>
            <p:cNvSpPr/>
            <p:nvPr/>
          </p:nvSpPr>
          <p:spPr>
            <a:xfrm>
              <a:off x="4731736" y="3731584"/>
              <a:ext cx="148928" cy="1587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5"/>
                <a:gd name="f4" fmla="val 2395"/>
                <a:gd name="f5" fmla="val 1324"/>
                <a:gd name="f6" fmla="val 2616"/>
                <a:gd name="f7" fmla="val 2773"/>
                <a:gd name="f8" fmla="val 1482"/>
                <a:gd name="f9" fmla="val 1702"/>
                <a:gd name="f10" fmla="val 2049"/>
                <a:gd name="f11" fmla="val 3120"/>
                <a:gd name="f12" fmla="val 3309"/>
                <a:gd name="f13" fmla="val 3466"/>
                <a:gd name="f14" fmla="val 2206"/>
                <a:gd name="f15" fmla="val 2584"/>
                <a:gd name="f16" fmla="val 2742"/>
                <a:gd name="f17" fmla="val 2458"/>
                <a:gd name="f18" fmla="val 1"/>
                <a:gd name="f19" fmla="val 1104"/>
                <a:gd name="f20" fmla="val 1103"/>
                <a:gd name="f21" fmla="val 2427"/>
                <a:gd name="f22" fmla="val 3781"/>
                <a:gd name="f23" fmla="val 4884"/>
                <a:gd name="f24" fmla="val 3782"/>
                <a:gd name="f25" fmla="val 4853"/>
                <a:gd name="f26" fmla="val 1072"/>
                <a:gd name="f27" fmla="*/ f0 1 4885"/>
                <a:gd name="f28" fmla="*/ f1 1 4885"/>
                <a:gd name="f29" fmla="val f2"/>
                <a:gd name="f30" fmla="val f3"/>
                <a:gd name="f31" fmla="+- f30 0 f29"/>
                <a:gd name="f32" fmla="*/ f31 1 4885"/>
                <a:gd name="f33" fmla="*/ f29 1 f32"/>
                <a:gd name="f34" fmla="*/ f30 1 f32"/>
                <a:gd name="f35" fmla="*/ f33 f27 1"/>
                <a:gd name="f36" fmla="*/ f34 f27 1"/>
                <a:gd name="f37" fmla="*/ f34 f28 1"/>
                <a:gd name="f38" fmla="*/ f33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4885" h="4885">
                  <a:moveTo>
                    <a:pt x="f4" y="f5"/>
                  </a:moveTo>
                  <a:cubicBezTo>
                    <a:pt x="f6" y="f5"/>
                    <a:pt x="f7" y="f8"/>
                    <a:pt x="f7" y="f9"/>
                  </a:cubicBezTo>
                  <a:lnTo>
                    <a:pt x="f7" y="f10"/>
                  </a:lnTo>
                  <a:lnTo>
                    <a:pt x="f11" y="f10"/>
                  </a:lnTo>
                  <a:cubicBezTo>
                    <a:pt x="f12" y="f10"/>
                    <a:pt x="f13" y="f14"/>
                    <a:pt x="f13" y="f4"/>
                  </a:cubicBezTo>
                  <a:cubicBezTo>
                    <a:pt x="f13" y="f15"/>
                    <a:pt x="f12" y="f16"/>
                    <a:pt x="f11" y="f16"/>
                  </a:cubicBezTo>
                  <a:lnTo>
                    <a:pt x="f4" y="f16"/>
                  </a:lnTo>
                  <a:cubicBezTo>
                    <a:pt x="f14" y="f16"/>
                    <a:pt x="f10" y="f15"/>
                    <a:pt x="f10" y="f4"/>
                  </a:cubicBezTo>
                  <a:lnTo>
                    <a:pt x="f10" y="f9"/>
                  </a:lnTo>
                  <a:cubicBezTo>
                    <a:pt x="f10" y="f8"/>
                    <a:pt x="f14" y="f5"/>
                    <a:pt x="f4" y="f5"/>
                  </a:cubicBezTo>
                  <a:close/>
                  <a:moveTo>
                    <a:pt x="f17" y="f18"/>
                  </a:moveTo>
                  <a:cubicBezTo>
                    <a:pt x="f19" y="f18"/>
                    <a:pt x="f18" y="f20"/>
                    <a:pt x="f18" y="f21"/>
                  </a:cubicBezTo>
                  <a:cubicBezTo>
                    <a:pt x="f18" y="f22"/>
                    <a:pt x="f19" y="f23"/>
                    <a:pt x="f17" y="f23"/>
                  </a:cubicBezTo>
                  <a:cubicBezTo>
                    <a:pt x="f24" y="f23"/>
                    <a:pt x="f23" y="f22"/>
                    <a:pt x="f23" y="f21"/>
                  </a:cubicBezTo>
                  <a:cubicBezTo>
                    <a:pt x="f25" y="f26"/>
                    <a:pt x="f24" y="f18"/>
                    <a:pt x="f17" y="f18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7" name="Google Shape;10470;p74">
              <a:extLst>
                <a:ext uri="{FF2B5EF4-FFF2-40B4-BE49-F238E27FC236}">
                  <a16:creationId xmlns:a16="http://schemas.microsoft.com/office/drawing/2014/main" id="{864FBC2D-9364-D297-2D77-3D792AA5706A}"/>
                </a:ext>
              </a:extLst>
            </p:cNvPr>
            <p:cNvSpPr/>
            <p:nvPr/>
          </p:nvSpPr>
          <p:spPr>
            <a:xfrm>
              <a:off x="4519495" y="3618994"/>
              <a:ext cx="317946" cy="2252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29"/>
                <a:gd name="f4" fmla="val 6932"/>
                <a:gd name="f5" fmla="val 2426"/>
                <a:gd name="f6" fmla="val 662"/>
                <a:gd name="f7" fmla="val 2647"/>
                <a:gd name="f8" fmla="val 2804"/>
                <a:gd name="f9" fmla="val 819"/>
                <a:gd name="f10" fmla="val 1008"/>
                <a:gd name="f11" fmla="val 1197"/>
                <a:gd name="f12" fmla="val 1355"/>
                <a:gd name="f13" fmla="val 1733"/>
                <a:gd name="f14" fmla="val 1544"/>
                <a:gd name="f15" fmla="val 1387"/>
                <a:gd name="f16" fmla="val 4537"/>
                <a:gd name="f17" fmla="val 4726"/>
                <a:gd name="f18" fmla="val 4884"/>
                <a:gd name="f19" fmla="val 4695"/>
                <a:gd name="f20" fmla="val 3812"/>
                <a:gd name="f21" fmla="val 3623"/>
                <a:gd name="f22" fmla="val 3466"/>
                <a:gd name="f23" fmla="val 6648"/>
                <a:gd name="f24" fmla="val 6837"/>
                <a:gd name="f25" fmla="val 6994"/>
                <a:gd name="f26" fmla="val 5955"/>
                <a:gd name="f27" fmla="val 5734"/>
                <a:gd name="f28" fmla="val 5577"/>
                <a:gd name="f29" fmla="val 8727"/>
                <a:gd name="f30" fmla="val 8948"/>
                <a:gd name="f31" fmla="val 9105"/>
                <a:gd name="f32" fmla="val 8034"/>
                <a:gd name="f33" fmla="val 7845"/>
                <a:gd name="f34" fmla="val 7688"/>
                <a:gd name="f35" fmla="val 2080"/>
                <a:gd name="f36" fmla="val 2237"/>
                <a:gd name="f37" fmla="val 2773"/>
                <a:gd name="f38" fmla="val 2206"/>
                <a:gd name="f39" fmla="val 4001"/>
                <a:gd name="f40" fmla="val 4159"/>
                <a:gd name="f41" fmla="val 4852"/>
                <a:gd name="f42" fmla="val 5010"/>
                <a:gd name="f43" fmla="val 5199"/>
                <a:gd name="f44" fmla="val 5388"/>
                <a:gd name="f45" fmla="val 5545"/>
                <a:gd name="f46" fmla="val 5892"/>
                <a:gd name="f47" fmla="val 6459"/>
                <a:gd name="f48" fmla="val 473"/>
                <a:gd name="f49" fmla="val 6931"/>
                <a:gd name="f50" fmla="val 1071"/>
                <a:gd name="f51" fmla="val 6490"/>
                <a:gd name="f52" fmla="val 6364"/>
                <a:gd name="f53" fmla="val 6616"/>
                <a:gd name="f54" fmla="val 6301"/>
                <a:gd name="f55" fmla="val 6270"/>
                <a:gd name="f56" fmla="val 5797"/>
                <a:gd name="f57" fmla="val 6333"/>
                <a:gd name="f58" fmla="val 5671"/>
                <a:gd name="f59" fmla="val 8066"/>
                <a:gd name="f60" fmla="val 2741"/>
                <a:gd name="f61" fmla="val 9420"/>
                <a:gd name="f62" fmla="val 9767"/>
                <a:gd name="f63" fmla="val 10113"/>
                <a:gd name="f64" fmla="val 2836"/>
                <a:gd name="f65" fmla="val 10428"/>
                <a:gd name="f66" fmla="val 2962"/>
                <a:gd name="f67" fmla="*/ f0 1 10429"/>
                <a:gd name="f68" fmla="*/ f1 1 6932"/>
                <a:gd name="f69" fmla="val f2"/>
                <a:gd name="f70" fmla="val f3"/>
                <a:gd name="f71" fmla="val f4"/>
                <a:gd name="f72" fmla="+- f71 0 f69"/>
                <a:gd name="f73" fmla="+- f70 0 f69"/>
                <a:gd name="f74" fmla="*/ f73 1 10429"/>
                <a:gd name="f75" fmla="*/ f72 1 6932"/>
                <a:gd name="f76" fmla="*/ f69 1 f74"/>
                <a:gd name="f77" fmla="*/ f70 1 f74"/>
                <a:gd name="f78" fmla="*/ f69 1 f75"/>
                <a:gd name="f79" fmla="*/ f71 1 f75"/>
                <a:gd name="f80" fmla="*/ f76 f67 1"/>
                <a:gd name="f81" fmla="*/ f77 f67 1"/>
                <a:gd name="f82" fmla="*/ f79 f68 1"/>
                <a:gd name="f83" fmla="*/ f78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0" t="f83" r="f81" b="f82"/>
              <a:pathLst>
                <a:path w="10429" h="693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cubicBezTo>
                    <a:pt x="f18" y="f11"/>
                    <a:pt x="f19" y="f12"/>
                    <a:pt x="f16" y="f12"/>
                  </a:cubicBezTo>
                  <a:lnTo>
                    <a:pt x="f20" y="f12"/>
                  </a:lnTo>
                  <a:cubicBezTo>
                    <a:pt x="f21" y="f12"/>
                    <a:pt x="f22" y="f11"/>
                    <a:pt x="f22" y="f10"/>
                  </a:cubicBezTo>
                  <a:cubicBezTo>
                    <a:pt x="f22" y="f9"/>
                    <a:pt x="f21" y="f6"/>
                    <a:pt x="f20" y="f6"/>
                  </a:cubicBezTo>
                  <a:close/>
                  <a:moveTo>
                    <a:pt x="f23" y="f6"/>
                  </a:moveTo>
                  <a:cubicBezTo>
                    <a:pt x="f24" y="f6"/>
                    <a:pt x="f25" y="f9"/>
                    <a:pt x="f25" y="f10"/>
                  </a:cubicBezTo>
                  <a:cubicBezTo>
                    <a:pt x="f25" y="f11"/>
                    <a:pt x="f24" y="f12"/>
                    <a:pt x="f23" y="f12"/>
                  </a:cubicBezTo>
                  <a:lnTo>
                    <a:pt x="f26" y="f12"/>
                  </a:lnTo>
                  <a:cubicBezTo>
                    <a:pt x="f27" y="f12"/>
                    <a:pt x="f28" y="f11"/>
                    <a:pt x="f28" y="f10"/>
                  </a:cubicBezTo>
                  <a:cubicBezTo>
                    <a:pt x="f28" y="f9"/>
                    <a:pt x="f27" y="f6"/>
                    <a:pt x="f26" y="f6"/>
                  </a:cubicBezTo>
                  <a:close/>
                  <a:moveTo>
                    <a:pt x="f29" y="f6"/>
                  </a:moveTo>
                  <a:cubicBezTo>
                    <a:pt x="f30" y="f6"/>
                    <a:pt x="f31" y="f9"/>
                    <a:pt x="f31" y="f10"/>
                  </a:cubicBezTo>
                  <a:cubicBezTo>
                    <a:pt x="f31" y="f11"/>
                    <a:pt x="f30" y="f12"/>
                    <a:pt x="f29" y="f12"/>
                  </a:cubicBezTo>
                  <a:lnTo>
                    <a:pt x="f32" y="f12"/>
                  </a:lnTo>
                  <a:cubicBezTo>
                    <a:pt x="f33" y="f12"/>
                    <a:pt x="f34" y="f11"/>
                    <a:pt x="f34" y="f10"/>
                  </a:cubicBezTo>
                  <a:cubicBezTo>
                    <a:pt x="f34" y="f9"/>
                    <a:pt x="f33" y="f6"/>
                    <a:pt x="f32" y="f6"/>
                  </a:cubicBezTo>
                  <a:close/>
                  <a:moveTo>
                    <a:pt x="f5" y="f35"/>
                  </a:moveTo>
                  <a:cubicBezTo>
                    <a:pt x="f7" y="f35"/>
                    <a:pt x="f8" y="f36"/>
                    <a:pt x="f8" y="f5"/>
                  </a:cubicBezTo>
                  <a:cubicBezTo>
                    <a:pt x="f8" y="f7"/>
                    <a:pt x="f7" y="f37"/>
                    <a:pt x="f5" y="f37"/>
                  </a:cubicBezTo>
                  <a:lnTo>
                    <a:pt x="f13" y="f37"/>
                  </a:lnTo>
                  <a:cubicBezTo>
                    <a:pt x="f14" y="f37"/>
                    <a:pt x="f15" y="f7"/>
                    <a:pt x="f15" y="f5"/>
                  </a:cubicBezTo>
                  <a:cubicBezTo>
                    <a:pt x="f15" y="f38"/>
                    <a:pt x="f14" y="f35"/>
                    <a:pt x="f13" y="f35"/>
                  </a:cubicBezTo>
                  <a:close/>
                  <a:moveTo>
                    <a:pt x="f16" y="f35"/>
                  </a:moveTo>
                  <a:cubicBezTo>
                    <a:pt x="f17" y="f35"/>
                    <a:pt x="f18" y="f36"/>
                    <a:pt x="f18" y="f5"/>
                  </a:cubicBezTo>
                  <a:cubicBezTo>
                    <a:pt x="f18" y="f7"/>
                    <a:pt x="f19" y="f37"/>
                    <a:pt x="f16" y="f37"/>
                  </a:cubicBezTo>
                  <a:lnTo>
                    <a:pt x="f20" y="f37"/>
                  </a:lnTo>
                  <a:cubicBezTo>
                    <a:pt x="f21" y="f37"/>
                    <a:pt x="f22" y="f7"/>
                    <a:pt x="f22" y="f5"/>
                  </a:cubicBezTo>
                  <a:cubicBezTo>
                    <a:pt x="f22" y="f38"/>
                    <a:pt x="f21" y="f35"/>
                    <a:pt x="f20" y="f35"/>
                  </a:cubicBezTo>
                  <a:close/>
                  <a:moveTo>
                    <a:pt x="f23" y="f35"/>
                  </a:moveTo>
                  <a:cubicBezTo>
                    <a:pt x="f24" y="f35"/>
                    <a:pt x="f25" y="f36"/>
                    <a:pt x="f25" y="f5"/>
                  </a:cubicBezTo>
                  <a:cubicBezTo>
                    <a:pt x="f25" y="f7"/>
                    <a:pt x="f24" y="f37"/>
                    <a:pt x="f23" y="f37"/>
                  </a:cubicBezTo>
                  <a:lnTo>
                    <a:pt x="f26" y="f37"/>
                  </a:lnTo>
                  <a:cubicBezTo>
                    <a:pt x="f27" y="f37"/>
                    <a:pt x="f28" y="f7"/>
                    <a:pt x="f28" y="f5"/>
                  </a:cubicBezTo>
                  <a:cubicBezTo>
                    <a:pt x="f28" y="f38"/>
                    <a:pt x="f27" y="f35"/>
                    <a:pt x="f26" y="f35"/>
                  </a:cubicBezTo>
                  <a:close/>
                  <a:moveTo>
                    <a:pt x="f29" y="f35"/>
                  </a:moveTo>
                  <a:cubicBezTo>
                    <a:pt x="f30" y="f35"/>
                    <a:pt x="f31" y="f36"/>
                    <a:pt x="f31" y="f5"/>
                  </a:cubicBezTo>
                  <a:cubicBezTo>
                    <a:pt x="f31" y="f7"/>
                    <a:pt x="f30" y="f37"/>
                    <a:pt x="f29" y="f37"/>
                  </a:cubicBezTo>
                  <a:lnTo>
                    <a:pt x="f32" y="f37"/>
                  </a:lnTo>
                  <a:cubicBezTo>
                    <a:pt x="f33" y="f37"/>
                    <a:pt x="f34" y="f7"/>
                    <a:pt x="f34" y="f5"/>
                  </a:cubicBezTo>
                  <a:cubicBezTo>
                    <a:pt x="f34" y="f38"/>
                    <a:pt x="f33" y="f35"/>
                    <a:pt x="f32" y="f35"/>
                  </a:cubicBezTo>
                  <a:close/>
                  <a:moveTo>
                    <a:pt x="f5" y="f22"/>
                  </a:moveTo>
                  <a:cubicBezTo>
                    <a:pt x="f7" y="f22"/>
                    <a:pt x="f8" y="f21"/>
                    <a:pt x="f8" y="f20"/>
                  </a:cubicBezTo>
                  <a:cubicBezTo>
                    <a:pt x="f8" y="f39"/>
                    <a:pt x="f7" y="f40"/>
                    <a:pt x="f5" y="f40"/>
                  </a:cubicBezTo>
                  <a:lnTo>
                    <a:pt x="f13" y="f40"/>
                  </a:lnTo>
                  <a:cubicBezTo>
                    <a:pt x="f14" y="f40"/>
                    <a:pt x="f15" y="f39"/>
                    <a:pt x="f15" y="f20"/>
                  </a:cubicBezTo>
                  <a:cubicBezTo>
                    <a:pt x="f15" y="f21"/>
                    <a:pt x="f14" y="f22"/>
                    <a:pt x="f13" y="f22"/>
                  </a:cubicBezTo>
                  <a:close/>
                  <a:moveTo>
                    <a:pt x="f16" y="f22"/>
                  </a:moveTo>
                  <a:cubicBezTo>
                    <a:pt x="f17" y="f22"/>
                    <a:pt x="f18" y="f21"/>
                    <a:pt x="f18" y="f20"/>
                  </a:cubicBezTo>
                  <a:cubicBezTo>
                    <a:pt x="f18" y="f39"/>
                    <a:pt x="f19" y="f40"/>
                    <a:pt x="f16" y="f40"/>
                  </a:cubicBezTo>
                  <a:lnTo>
                    <a:pt x="f20" y="f40"/>
                  </a:lnTo>
                  <a:cubicBezTo>
                    <a:pt x="f21" y="f40"/>
                    <a:pt x="f22" y="f39"/>
                    <a:pt x="f22" y="f20"/>
                  </a:cubicBezTo>
                  <a:cubicBezTo>
                    <a:pt x="f22" y="f21"/>
                    <a:pt x="f21" y="f22"/>
                    <a:pt x="f20" y="f22"/>
                  </a:cubicBezTo>
                  <a:close/>
                  <a:moveTo>
                    <a:pt x="f23" y="f22"/>
                  </a:moveTo>
                  <a:cubicBezTo>
                    <a:pt x="f24" y="f22"/>
                    <a:pt x="f25" y="f21"/>
                    <a:pt x="f25" y="f20"/>
                  </a:cubicBezTo>
                  <a:cubicBezTo>
                    <a:pt x="f25" y="f39"/>
                    <a:pt x="f24" y="f40"/>
                    <a:pt x="f23" y="f40"/>
                  </a:cubicBezTo>
                  <a:lnTo>
                    <a:pt x="f26" y="f40"/>
                  </a:lnTo>
                  <a:cubicBezTo>
                    <a:pt x="f27" y="f40"/>
                    <a:pt x="f28" y="f39"/>
                    <a:pt x="f28" y="f20"/>
                  </a:cubicBezTo>
                  <a:cubicBezTo>
                    <a:pt x="f28" y="f21"/>
                    <a:pt x="f27" y="f22"/>
                    <a:pt x="f26" y="f22"/>
                  </a:cubicBezTo>
                  <a:close/>
                  <a:moveTo>
                    <a:pt x="f5" y="f41"/>
                  </a:moveTo>
                  <a:cubicBezTo>
                    <a:pt x="f7" y="f41"/>
                    <a:pt x="f8" y="f42"/>
                    <a:pt x="f8" y="f43"/>
                  </a:cubicBezTo>
                  <a:cubicBezTo>
                    <a:pt x="f8" y="f44"/>
                    <a:pt x="f7" y="f45"/>
                    <a:pt x="f5" y="f45"/>
                  </a:cubicBezTo>
                  <a:lnTo>
                    <a:pt x="f13" y="f45"/>
                  </a:lnTo>
                  <a:cubicBezTo>
                    <a:pt x="f14" y="f45"/>
                    <a:pt x="f15" y="f44"/>
                    <a:pt x="f15" y="f43"/>
                  </a:cubicBezTo>
                  <a:cubicBezTo>
                    <a:pt x="f15" y="f42"/>
                    <a:pt x="f14" y="f41"/>
                    <a:pt x="f13" y="f41"/>
                  </a:cubicBezTo>
                  <a:close/>
                  <a:moveTo>
                    <a:pt x="f16" y="f41"/>
                  </a:moveTo>
                  <a:cubicBezTo>
                    <a:pt x="f17" y="f41"/>
                    <a:pt x="f18" y="f42"/>
                    <a:pt x="f18" y="f43"/>
                  </a:cubicBezTo>
                  <a:cubicBezTo>
                    <a:pt x="f18" y="f44"/>
                    <a:pt x="f19" y="f45"/>
                    <a:pt x="f16" y="f45"/>
                  </a:cubicBezTo>
                  <a:lnTo>
                    <a:pt x="f20" y="f45"/>
                  </a:lnTo>
                  <a:cubicBezTo>
                    <a:pt x="f21" y="f45"/>
                    <a:pt x="f22" y="f44"/>
                    <a:pt x="f22" y="f43"/>
                  </a:cubicBezTo>
                  <a:cubicBezTo>
                    <a:pt x="f22" y="f42"/>
                    <a:pt x="f21" y="f41"/>
                    <a:pt x="f20" y="f41"/>
                  </a:cubicBezTo>
                  <a:close/>
                  <a:moveTo>
                    <a:pt x="f2" y="f2"/>
                  </a:moveTo>
                  <a:lnTo>
                    <a:pt x="f2" y="f46"/>
                  </a:lnTo>
                  <a:cubicBezTo>
                    <a:pt x="f2" y="f47"/>
                    <a:pt x="f48" y="f49"/>
                    <a:pt x="f50" y="f49"/>
                  </a:cubicBezTo>
                  <a:lnTo>
                    <a:pt x="f51" y="f49"/>
                  </a:lnTo>
                  <a:cubicBezTo>
                    <a:pt x="f52" y="f53"/>
                    <a:pt x="f54" y="f55"/>
                    <a:pt x="f54" y="f46"/>
                  </a:cubicBezTo>
                  <a:cubicBezTo>
                    <a:pt x="f54" y="f56"/>
                    <a:pt x="f57" y="f58"/>
                    <a:pt x="f57" y="f45"/>
                  </a:cubicBezTo>
                  <a:lnTo>
                    <a:pt x="f26" y="f45"/>
                  </a:lnTo>
                  <a:cubicBezTo>
                    <a:pt x="f27" y="f45"/>
                    <a:pt x="f28" y="f44"/>
                    <a:pt x="f28" y="f43"/>
                  </a:cubicBezTo>
                  <a:cubicBezTo>
                    <a:pt x="f28" y="f42"/>
                    <a:pt x="f27" y="f41"/>
                    <a:pt x="f26" y="f41"/>
                  </a:cubicBezTo>
                  <a:lnTo>
                    <a:pt x="f51" y="f41"/>
                  </a:lnTo>
                  <a:cubicBezTo>
                    <a:pt x="f49" y="f21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lnTo>
                    <a:pt x="f6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8" name="Google Shape;10471;p74">
              <a:extLst>
                <a:ext uri="{FF2B5EF4-FFF2-40B4-BE49-F238E27FC236}">
                  <a16:creationId xmlns:a16="http://schemas.microsoft.com/office/drawing/2014/main" id="{3A294B5F-A567-961F-AD40-471B8FDE7502}"/>
                </a:ext>
              </a:extLst>
            </p:cNvPr>
            <p:cNvSpPr/>
            <p:nvPr/>
          </p:nvSpPr>
          <p:spPr>
            <a:xfrm>
              <a:off x="4518516" y="3505370"/>
              <a:ext cx="318924" cy="921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61"/>
                <a:gd name="f4" fmla="val 2836"/>
                <a:gd name="f5" fmla="val 1734"/>
                <a:gd name="f6" fmla="val 1513"/>
                <a:gd name="f7" fmla="val 1356"/>
                <a:gd name="f8" fmla="val 158"/>
                <a:gd name="f9" fmla="val 347"/>
                <a:gd name="f10" fmla="val 693"/>
                <a:gd name="f11" fmla="val 1009"/>
                <a:gd name="f12" fmla="val 410"/>
                <a:gd name="f13" fmla="val 1"/>
                <a:gd name="f14" fmla="val 1166"/>
                <a:gd name="f15" fmla="val 1733"/>
                <a:gd name="f16" fmla="val 10429"/>
                <a:gd name="f17" fmla="val 10460"/>
                <a:gd name="f18" fmla="val 1134"/>
                <a:gd name="f19" fmla="val 9988"/>
                <a:gd name="f20" fmla="val 9421"/>
                <a:gd name="f21" fmla="val 9074"/>
                <a:gd name="f22" fmla="val 8917"/>
                <a:gd name="f23" fmla="val 8728"/>
                <a:gd name="f24" fmla="val 8539"/>
                <a:gd name="f25" fmla="val 8381"/>
                <a:gd name="f26" fmla="val 6995"/>
                <a:gd name="f27" fmla="val 6837"/>
                <a:gd name="f28" fmla="val 6648"/>
                <a:gd name="f29" fmla="val 6459"/>
                <a:gd name="f30" fmla="val 6302"/>
                <a:gd name="f31" fmla="val 4159"/>
                <a:gd name="f32" fmla="val 4002"/>
                <a:gd name="f33" fmla="val 3813"/>
                <a:gd name="f34" fmla="val 3624"/>
                <a:gd name="f35" fmla="val 3466"/>
                <a:gd name="f36" fmla="val 2080"/>
                <a:gd name="f37" fmla="val 1923"/>
                <a:gd name="f38" fmla="*/ f0 1 10461"/>
                <a:gd name="f39" fmla="*/ f1 1 2836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10461"/>
                <a:gd name="f46" fmla="*/ f43 1 2836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10461" h="283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lnTo>
                    <a:pt x="f11" y="f10"/>
                  </a:lnTo>
                  <a:cubicBezTo>
                    <a:pt x="f12" y="f10"/>
                    <a:pt x="f13" y="f14"/>
                    <a:pt x="f13" y="f15"/>
                  </a:cubicBezTo>
                  <a:lnTo>
                    <a:pt x="f13" y="f4"/>
                  </a:lnTo>
                  <a:lnTo>
                    <a:pt x="f16" y="f4"/>
                  </a:lnTo>
                  <a:lnTo>
                    <a:pt x="f16" y="f15"/>
                  </a:lnTo>
                  <a:lnTo>
                    <a:pt x="f17" y="f15"/>
                  </a:lnTo>
                  <a:cubicBezTo>
                    <a:pt x="f17" y="f18"/>
                    <a:pt x="f19" y="f10"/>
                    <a:pt x="f20" y="f10"/>
                  </a:cubicBezTo>
                  <a:lnTo>
                    <a:pt x="f21" y="f10"/>
                  </a:lnTo>
                  <a:lnTo>
                    <a:pt x="f21" y="f9"/>
                  </a:lnTo>
                  <a:cubicBezTo>
                    <a:pt x="f21" y="f8"/>
                    <a:pt x="f22" y="f2"/>
                    <a:pt x="f23" y="f2"/>
                  </a:cubicBezTo>
                  <a:cubicBezTo>
                    <a:pt x="f24" y="f2"/>
                    <a:pt x="f25" y="f8"/>
                    <a:pt x="f25" y="f9"/>
                  </a:cubicBezTo>
                  <a:lnTo>
                    <a:pt x="f25" y="f10"/>
                  </a:lnTo>
                  <a:lnTo>
                    <a:pt x="f26" y="f10"/>
                  </a:lnTo>
                  <a:lnTo>
                    <a:pt x="f26" y="f9"/>
                  </a:lnTo>
                  <a:cubicBezTo>
                    <a:pt x="f26" y="f8"/>
                    <a:pt x="f27" y="f2"/>
                    <a:pt x="f28" y="f2"/>
                  </a:cubicBezTo>
                  <a:cubicBezTo>
                    <a:pt x="f29" y="f2"/>
                    <a:pt x="f30" y="f8"/>
                    <a:pt x="f30" y="f9"/>
                  </a:cubicBezTo>
                  <a:lnTo>
                    <a:pt x="f30" y="f10"/>
                  </a:lnTo>
                  <a:lnTo>
                    <a:pt x="f31" y="f10"/>
                  </a:lnTo>
                  <a:lnTo>
                    <a:pt x="f31" y="f9"/>
                  </a:lnTo>
                  <a:cubicBezTo>
                    <a:pt x="f31" y="f8"/>
                    <a:pt x="f32" y="f2"/>
                    <a:pt x="f33" y="f2"/>
                  </a:cubicBezTo>
                  <a:cubicBezTo>
                    <a:pt x="f34" y="f2"/>
                    <a:pt x="f35" y="f8"/>
                    <a:pt x="f35" y="f9"/>
                  </a:cubicBezTo>
                  <a:lnTo>
                    <a:pt x="f35" y="f10"/>
                  </a:lnTo>
                  <a:lnTo>
                    <a:pt x="f36" y="f10"/>
                  </a:lnTo>
                  <a:lnTo>
                    <a:pt x="f36" y="f9"/>
                  </a:lnTo>
                  <a:cubicBezTo>
                    <a:pt x="f36" y="f8"/>
                    <a:pt x="f37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9" name="Google Shape;10483;p74">
            <a:extLst>
              <a:ext uri="{FF2B5EF4-FFF2-40B4-BE49-F238E27FC236}">
                <a16:creationId xmlns:a16="http://schemas.microsoft.com/office/drawing/2014/main" id="{AAF8FCB5-7C73-BDBB-D696-F05F28EC1D8D}"/>
              </a:ext>
            </a:extLst>
          </p:cNvPr>
          <p:cNvGrpSpPr/>
          <p:nvPr/>
        </p:nvGrpSpPr>
        <p:grpSpPr>
          <a:xfrm>
            <a:off x="7861508" y="3405280"/>
            <a:ext cx="340046" cy="360374"/>
            <a:chOff x="7861508" y="3405280"/>
            <a:chExt cx="340046" cy="360374"/>
          </a:xfrm>
        </p:grpSpPr>
        <p:sp>
          <p:nvSpPr>
            <p:cNvPr id="140" name="Google Shape;10484;p74">
              <a:extLst>
                <a:ext uri="{FF2B5EF4-FFF2-40B4-BE49-F238E27FC236}">
                  <a16:creationId xmlns:a16="http://schemas.microsoft.com/office/drawing/2014/main" id="{2709DA30-6B1F-D345-21E0-98AB26761EB3}"/>
                </a:ext>
              </a:extLst>
            </p:cNvPr>
            <p:cNvSpPr/>
            <p:nvPr/>
          </p:nvSpPr>
          <p:spPr>
            <a:xfrm>
              <a:off x="8052654" y="3607966"/>
              <a:ext cx="148900" cy="1576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4853"/>
                <a:gd name="f5" fmla="val 2426"/>
                <a:gd name="f6" fmla="val 662"/>
                <a:gd name="f7" fmla="val 2646"/>
                <a:gd name="f8" fmla="val 2804"/>
                <a:gd name="f9" fmla="val 819"/>
                <a:gd name="f10" fmla="val 1008"/>
                <a:gd name="f11" fmla="val 1197"/>
                <a:gd name="f12" fmla="val 1355"/>
                <a:gd name="f13" fmla="val 2237"/>
                <a:gd name="f14" fmla="val 2079"/>
                <a:gd name="f15" fmla="val 1670"/>
                <a:gd name="f16" fmla="val 1828"/>
                <a:gd name="f17" fmla="val 2048"/>
                <a:gd name="f18" fmla="val 3781"/>
                <a:gd name="f19" fmla="val 3970"/>
                <a:gd name="f20" fmla="val 4127"/>
                <a:gd name="f21" fmla="val 1103"/>
                <a:gd name="f22" fmla="val 3749"/>
                <a:gd name="f23" fmla="val 4852"/>
                <a:gd name="f24" fmla="val 4883"/>
                <a:gd name="f25" fmla="val 1040"/>
                <a:gd name="f26" fmla="*/ f0 1 4884"/>
                <a:gd name="f27" fmla="*/ f1 1 4853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4884"/>
                <a:gd name="f34" fmla="*/ f31 1 4853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4884" h="485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7" y="f15"/>
                    <a:pt x="f8" y="f16"/>
                    <a:pt x="f8" y="f17"/>
                  </a:cubicBezTo>
                  <a:lnTo>
                    <a:pt x="f8" y="f18"/>
                  </a:lnTo>
                  <a:cubicBezTo>
                    <a:pt x="f8" y="f19"/>
                    <a:pt x="f7" y="f20"/>
                    <a:pt x="f5" y="f20"/>
                  </a:cubicBezTo>
                  <a:cubicBezTo>
                    <a:pt x="f13" y="f20"/>
                    <a:pt x="f14" y="f19"/>
                    <a:pt x="f14" y="f18"/>
                  </a:cubicBezTo>
                  <a:lnTo>
                    <a:pt x="f14" y="f17"/>
                  </a:lnTo>
                  <a:cubicBezTo>
                    <a:pt x="f14" y="f16"/>
                    <a:pt x="f13" y="f15"/>
                    <a:pt x="f5" y="f15"/>
                  </a:cubicBezTo>
                  <a:close/>
                  <a:moveTo>
                    <a:pt x="f5" y="f2"/>
                  </a:moveTo>
                  <a:cubicBezTo>
                    <a:pt x="f21" y="f2"/>
                    <a:pt x="f2" y="f21"/>
                    <a:pt x="f2" y="f5"/>
                  </a:cubicBezTo>
                  <a:cubicBezTo>
                    <a:pt x="f2" y="f22"/>
                    <a:pt x="f21" y="f23"/>
                    <a:pt x="f5" y="f23"/>
                  </a:cubicBezTo>
                  <a:cubicBezTo>
                    <a:pt x="f18" y="f23"/>
                    <a:pt x="f24" y="f22"/>
                    <a:pt x="f24" y="f5"/>
                  </a:cubicBezTo>
                  <a:cubicBezTo>
                    <a:pt x="f24" y="f25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1" name="Google Shape;10485;p74">
              <a:extLst>
                <a:ext uri="{FF2B5EF4-FFF2-40B4-BE49-F238E27FC236}">
                  <a16:creationId xmlns:a16="http://schemas.microsoft.com/office/drawing/2014/main" id="{C119F706-FF09-D3C8-C44B-FBC2A6701FF5}"/>
                </a:ext>
              </a:extLst>
            </p:cNvPr>
            <p:cNvSpPr/>
            <p:nvPr/>
          </p:nvSpPr>
          <p:spPr>
            <a:xfrm>
              <a:off x="7861508" y="3483068"/>
              <a:ext cx="43260" cy="2815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8665"/>
                <a:gd name="f5" fmla="val 32"/>
                <a:gd name="f6" fmla="val 1"/>
                <a:gd name="f7" fmla="val 7310"/>
                <a:gd name="f8" fmla="val 8034"/>
                <a:gd name="f9" fmla="val 631"/>
                <a:gd name="f10" fmla="val 1418"/>
                <a:gd name="f11" fmla="val 347"/>
                <a:gd name="f12" fmla="val 1072"/>
                <a:gd name="f13" fmla="val 662"/>
                <a:gd name="f14" fmla="val 316"/>
                <a:gd name="f15" fmla="val 253"/>
                <a:gd name="f16" fmla="*/ f0 1 1419"/>
                <a:gd name="f17" fmla="*/ f1 1 8665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419"/>
                <a:gd name="f24" fmla="*/ f21 1 8665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419" h="8665">
                  <a:moveTo>
                    <a:pt x="f5" y="f6"/>
                  </a:moveTo>
                  <a:lnTo>
                    <a:pt x="f5" y="f7"/>
                  </a:lnTo>
                  <a:cubicBezTo>
                    <a:pt x="f6" y="f8"/>
                    <a:pt x="f9" y="f4"/>
                    <a:pt x="f10" y="f4"/>
                  </a:cubicBezTo>
                  <a:lnTo>
                    <a:pt x="f10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Google Shape;10486;p74">
              <a:extLst>
                <a:ext uri="{FF2B5EF4-FFF2-40B4-BE49-F238E27FC236}">
                  <a16:creationId xmlns:a16="http://schemas.microsoft.com/office/drawing/2014/main" id="{31DBEAD3-9280-3B77-A5D4-FA30E8D2743C}"/>
                </a:ext>
              </a:extLst>
            </p:cNvPr>
            <p:cNvSpPr/>
            <p:nvPr/>
          </p:nvSpPr>
          <p:spPr>
            <a:xfrm>
              <a:off x="7924885" y="3494343"/>
              <a:ext cx="213283" cy="2702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96"/>
                <a:gd name="f4" fmla="val 8318"/>
                <a:gd name="f5" fmla="val 5262"/>
                <a:gd name="f6" fmla="val 693"/>
                <a:gd name="f7" fmla="val 5451"/>
                <a:gd name="f8" fmla="val 5609"/>
                <a:gd name="f9" fmla="val 851"/>
                <a:gd name="f10" fmla="val 1040"/>
                <a:gd name="f11" fmla="val 1229"/>
                <a:gd name="f12" fmla="val 1386"/>
                <a:gd name="f13" fmla="val 1072"/>
                <a:gd name="f14" fmla="val 883"/>
                <a:gd name="f15" fmla="val 726"/>
                <a:gd name="f16" fmla="val 2080"/>
                <a:gd name="f17" fmla="val 2237"/>
                <a:gd name="f18" fmla="val 2426"/>
                <a:gd name="f19" fmla="val 2615"/>
                <a:gd name="f20" fmla="val 2773"/>
                <a:gd name="f21" fmla="val 1"/>
                <a:gd name="f22" fmla="val 4695"/>
                <a:gd name="f23" fmla="val 4002"/>
                <a:gd name="f24" fmla="val 7750"/>
                <a:gd name="f25" fmla="val 3498"/>
                <a:gd name="f26" fmla="val 6868"/>
                <a:gd name="f27" fmla="val 5892"/>
                <a:gd name="f28" fmla="val 5766"/>
                <a:gd name="f29" fmla="val 3561"/>
                <a:gd name="f30" fmla="val 5640"/>
                <a:gd name="f31" fmla="val 5545"/>
                <a:gd name="f32" fmla="val 5388"/>
                <a:gd name="f33" fmla="val 5167"/>
                <a:gd name="f34" fmla="val 3812"/>
                <a:gd name="f35" fmla="val 3592"/>
                <a:gd name="f36" fmla="val 3434"/>
                <a:gd name="f37" fmla="val 5199"/>
                <a:gd name="f38" fmla="val 3056"/>
                <a:gd name="f39" fmla="val 5861"/>
                <a:gd name="f40" fmla="val 6617"/>
                <a:gd name="f41" fmla="val 6743"/>
                <a:gd name="f42" fmla="val 6869"/>
                <a:gd name="f43" fmla="val 2804"/>
                <a:gd name="f44" fmla="val 6995"/>
                <a:gd name="f45" fmla="*/ f0 1 6996"/>
                <a:gd name="f46" fmla="*/ f1 1 8318"/>
                <a:gd name="f47" fmla="val f2"/>
                <a:gd name="f48" fmla="val f3"/>
                <a:gd name="f49" fmla="val f4"/>
                <a:gd name="f50" fmla="+- f49 0 f47"/>
                <a:gd name="f51" fmla="+- f48 0 f47"/>
                <a:gd name="f52" fmla="*/ f51 1 6996"/>
                <a:gd name="f53" fmla="*/ f50 1 8318"/>
                <a:gd name="f54" fmla="*/ f47 1 f52"/>
                <a:gd name="f55" fmla="*/ f48 1 f52"/>
                <a:gd name="f56" fmla="*/ f47 1 f53"/>
                <a:gd name="f57" fmla="*/ f49 1 f53"/>
                <a:gd name="f58" fmla="*/ f54 f45 1"/>
                <a:gd name="f59" fmla="*/ f55 f45 1"/>
                <a:gd name="f60" fmla="*/ f57 f46 1"/>
                <a:gd name="f61" fmla="*/ f56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8" t="f61" r="f59" b="f60"/>
              <a:pathLst>
                <a:path w="6996" h="831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21" y="f2"/>
                  </a:moveTo>
                  <a:lnTo>
                    <a:pt x="f21" y="f4"/>
                  </a:lnTo>
                  <a:lnTo>
                    <a:pt x="f22" y="f4"/>
                  </a:lnTo>
                  <a:cubicBezTo>
                    <a:pt x="f23" y="f24"/>
                    <a:pt x="f25" y="f26"/>
                    <a:pt x="f25" y="f27"/>
                  </a:cubicBezTo>
                  <a:cubicBezTo>
                    <a:pt x="f25" y="f28"/>
                    <a:pt x="f29" y="f30"/>
                    <a:pt x="f29" y="f31"/>
                  </a:cubicBezTo>
                  <a:lnTo>
                    <a:pt x="f13" y="f31"/>
                  </a:lnTo>
                  <a:cubicBezTo>
                    <a:pt x="f14" y="f31"/>
                    <a:pt x="f15" y="f32"/>
                    <a:pt x="f15" y="f33"/>
                  </a:cubicBezTo>
                  <a:lnTo>
                    <a:pt x="f15" y="f34"/>
                  </a:lnTo>
                  <a:cubicBezTo>
                    <a:pt x="f15" y="f35"/>
                    <a:pt x="f14" y="f36"/>
                    <a:pt x="f13" y="f36"/>
                  </a:cubicBezTo>
                  <a:lnTo>
                    <a:pt x="f22" y="f36"/>
                  </a:lnTo>
                  <a:cubicBezTo>
                    <a:pt x="f37" y="f38"/>
                    <a:pt x="f39" y="f20"/>
                    <a:pt x="f40" y="f20"/>
                  </a:cubicBezTo>
                  <a:cubicBezTo>
                    <a:pt x="f41" y="f20"/>
                    <a:pt x="f42" y="f43"/>
                    <a:pt x="f44" y="f43"/>
                  </a:cubicBezTo>
                  <a:lnTo>
                    <a:pt x="f44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3" name="Google Shape;10487;p74">
              <a:extLst>
                <a:ext uri="{FF2B5EF4-FFF2-40B4-BE49-F238E27FC236}">
                  <a16:creationId xmlns:a16="http://schemas.microsoft.com/office/drawing/2014/main" id="{EEC77A4E-EE87-88BA-317E-DC826290674F}"/>
                </a:ext>
              </a:extLst>
            </p:cNvPr>
            <p:cNvSpPr/>
            <p:nvPr/>
          </p:nvSpPr>
          <p:spPr>
            <a:xfrm>
              <a:off x="7968118" y="3629445"/>
              <a:ext cx="80732" cy="225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48"/>
                <a:gd name="f4" fmla="val 694"/>
                <a:gd name="f5" fmla="val 1"/>
                <a:gd name="f6" fmla="val 2301"/>
                <a:gd name="f7" fmla="val 2364"/>
                <a:gd name="f8" fmla="val 473"/>
                <a:gd name="f9" fmla="val 2490"/>
                <a:gd name="f10" fmla="val 221"/>
                <a:gd name="f11" fmla="val 2647"/>
                <a:gd name="f12" fmla="*/ f0 1 2648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648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648" h="694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4" name="Google Shape;10488;p74">
              <a:extLst>
                <a:ext uri="{FF2B5EF4-FFF2-40B4-BE49-F238E27FC236}">
                  <a16:creationId xmlns:a16="http://schemas.microsoft.com/office/drawing/2014/main" id="{8D8D4BD4-D10C-4A00-EC4C-A96BBA2F2067}"/>
                </a:ext>
              </a:extLst>
            </p:cNvPr>
            <p:cNvSpPr/>
            <p:nvPr/>
          </p:nvSpPr>
          <p:spPr>
            <a:xfrm>
              <a:off x="7861508" y="3405280"/>
              <a:ext cx="275691" cy="6657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043"/>
                <a:gd name="f4" fmla="val 2049"/>
                <a:gd name="f5" fmla="val 1072"/>
                <a:gd name="f6" fmla="val 473"/>
                <a:gd name="f7" fmla="val 32"/>
                <a:gd name="f8" fmla="val 1040"/>
                <a:gd name="f9" fmla="val 1"/>
                <a:gd name="f10" fmla="val 1576"/>
                <a:gd name="f11" fmla="val 2048"/>
                <a:gd name="f12" fmla="val 8475"/>
                <a:gd name="f13" fmla="val 8034"/>
                <a:gd name="f14" fmla="val 441"/>
                <a:gd name="f15" fmla="val 8507"/>
                <a:gd name="f16" fmla="*/ f0 1 9043"/>
                <a:gd name="f17" fmla="*/ f1 1 204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9043"/>
                <a:gd name="f24" fmla="*/ f21 1 204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9043" h="204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9" y="f10"/>
                    <a:pt x="f6" y="f11"/>
                    <a:pt x="f5" y="f11"/>
                  </a:cubicBezTo>
                  <a:lnTo>
                    <a:pt x="f3" y="f11"/>
                  </a:lnTo>
                  <a:cubicBezTo>
                    <a:pt x="f12" y="f11"/>
                    <a:pt x="f13" y="f10"/>
                    <a:pt x="f13" y="f8"/>
                  </a:cubicBezTo>
                  <a:cubicBezTo>
                    <a:pt x="f13" y="f14"/>
                    <a:pt x="f15" y="f2"/>
                    <a:pt x="f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5" name="Google Shape;10497;p74">
            <a:extLst>
              <a:ext uri="{FF2B5EF4-FFF2-40B4-BE49-F238E27FC236}">
                <a16:creationId xmlns:a16="http://schemas.microsoft.com/office/drawing/2014/main" id="{50EAE995-8857-DDC7-7246-615F39B5A844}"/>
              </a:ext>
            </a:extLst>
          </p:cNvPr>
          <p:cNvGrpSpPr/>
          <p:nvPr/>
        </p:nvGrpSpPr>
        <p:grpSpPr>
          <a:xfrm>
            <a:off x="7780583" y="1954575"/>
            <a:ext cx="472799" cy="502554"/>
            <a:chOff x="7780583" y="1954575"/>
            <a:chExt cx="472799" cy="502554"/>
          </a:xfrm>
        </p:grpSpPr>
        <p:sp>
          <p:nvSpPr>
            <p:cNvPr id="146" name="Google Shape;10498;p74">
              <a:extLst>
                <a:ext uri="{FF2B5EF4-FFF2-40B4-BE49-F238E27FC236}">
                  <a16:creationId xmlns:a16="http://schemas.microsoft.com/office/drawing/2014/main" id="{600F1AD0-9CA1-BAB4-E1DA-4A84B733FDE3}"/>
                </a:ext>
              </a:extLst>
            </p:cNvPr>
            <p:cNvSpPr/>
            <p:nvPr/>
          </p:nvSpPr>
          <p:spPr>
            <a:xfrm>
              <a:off x="7946117" y="1954575"/>
              <a:ext cx="137955" cy="1470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733"/>
                <a:gd name="f5" fmla="val 788"/>
                <a:gd name="f6" fmla="val 2678"/>
                <a:gd name="f7" fmla="*/ f0 1 3466"/>
                <a:gd name="f8" fmla="*/ f1 1 3466"/>
                <a:gd name="f9" fmla="val f2"/>
                <a:gd name="f10" fmla="val f3"/>
                <a:gd name="f11" fmla="+- f10 0 f9"/>
                <a:gd name="f12" fmla="*/ f11 1 3466"/>
                <a:gd name="f13" fmla="*/ f9 1 f12"/>
                <a:gd name="f14" fmla="*/ f10 1 f12"/>
                <a:gd name="f15" fmla="*/ f13 f7 1"/>
                <a:gd name="f16" fmla="*/ f14 f7 1"/>
                <a:gd name="f17" fmla="*/ f14 f8 1"/>
                <a:gd name="f18" fmla="*/ f13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3466" h="3466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7" name="Google Shape;10499;p74">
              <a:extLst>
                <a:ext uri="{FF2B5EF4-FFF2-40B4-BE49-F238E27FC236}">
                  <a16:creationId xmlns:a16="http://schemas.microsoft.com/office/drawing/2014/main" id="{DE86C07B-1924-DEB0-1EE5-94604D8CF171}"/>
                </a:ext>
              </a:extLst>
            </p:cNvPr>
            <p:cNvSpPr/>
            <p:nvPr/>
          </p:nvSpPr>
          <p:spPr>
            <a:xfrm>
              <a:off x="7780583" y="2248591"/>
              <a:ext cx="472799" cy="2085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79"/>
                <a:gd name="f4" fmla="val 4916"/>
                <a:gd name="f5" fmla="val 694"/>
                <a:gd name="f6" fmla="val 316"/>
                <a:gd name="f7" fmla="val 1"/>
                <a:gd name="f8" fmla="val 315"/>
                <a:gd name="f9" fmla="val 693"/>
                <a:gd name="f10" fmla="val 1103"/>
                <a:gd name="f11" fmla="val 1418"/>
                <a:gd name="f12" fmla="val 4569"/>
                <a:gd name="f13" fmla="val 4758"/>
                <a:gd name="f14" fmla="val 851"/>
                <a:gd name="f15" fmla="val 4915"/>
                <a:gd name="f16" fmla="val 1040"/>
                <a:gd name="f17" fmla="val 10807"/>
                <a:gd name="f18" fmla="val 11028"/>
                <a:gd name="f19" fmla="val 11185"/>
                <a:gd name="f20" fmla="val 11563"/>
                <a:gd name="f21" fmla="val 11878"/>
                <a:gd name="f22" fmla="val 11815"/>
                <a:gd name="f23" fmla="val 11500"/>
                <a:gd name="f24" fmla="val 11122"/>
                <a:gd name="f25" fmla="*/ f0 1 11879"/>
                <a:gd name="f26" fmla="*/ f1 1 4916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1879"/>
                <a:gd name="f33" fmla="*/ f30 1 4916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1879" h="491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lnTo>
                    <a:pt x="f5" y="f12"/>
                  </a:lnTo>
                  <a:cubicBezTo>
                    <a:pt x="f5" y="f13"/>
                    <a:pt x="f14" y="f15"/>
                    <a:pt x="f16" y="f15"/>
                  </a:cubicBezTo>
                  <a:lnTo>
                    <a:pt x="f17" y="f15"/>
                  </a:lnTo>
                  <a:cubicBezTo>
                    <a:pt x="f18" y="f15"/>
                    <a:pt x="f19" y="f13"/>
                    <a:pt x="f19" y="f12"/>
                  </a:cubicBezTo>
                  <a:lnTo>
                    <a:pt x="f19" y="f11"/>
                  </a:lnTo>
                  <a:cubicBezTo>
                    <a:pt x="f20" y="f11"/>
                    <a:pt x="f21" y="f10"/>
                    <a:pt x="f21" y="f9"/>
                  </a:cubicBezTo>
                  <a:cubicBezTo>
                    <a:pt x="f22" y="f8"/>
                    <a:pt x="f23" y="f2"/>
                    <a:pt x="f2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8" name="Google Shape;10500;p74">
              <a:extLst>
                <a:ext uri="{FF2B5EF4-FFF2-40B4-BE49-F238E27FC236}">
                  <a16:creationId xmlns:a16="http://schemas.microsoft.com/office/drawing/2014/main" id="{4ECCFDD1-91AA-715B-75E7-8A45E5AC85E0}"/>
                </a:ext>
              </a:extLst>
            </p:cNvPr>
            <p:cNvSpPr/>
            <p:nvPr/>
          </p:nvSpPr>
          <p:spPr>
            <a:xfrm>
              <a:off x="8102864" y="2014734"/>
              <a:ext cx="119164" cy="2058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94"/>
                <a:gd name="f4" fmla="val 4852"/>
                <a:gd name="f5" fmla="val 190"/>
                <a:gd name="f6" fmla="val 126"/>
                <a:gd name="f7" fmla="val 253"/>
                <a:gd name="f8" fmla="val 221"/>
                <a:gd name="f9" fmla="val 347"/>
                <a:gd name="f10" fmla="val 693"/>
                <a:gd name="f11" fmla="val 158"/>
                <a:gd name="f12" fmla="val 1071"/>
                <a:gd name="f13" fmla="val 1"/>
                <a:gd name="f14" fmla="val 1386"/>
                <a:gd name="f15" fmla="val 977"/>
                <a:gd name="f16" fmla="val 2079"/>
                <a:gd name="f17" fmla="val 1607"/>
                <a:gd name="f18" fmla="val 3182"/>
                <a:gd name="f19" fmla="val 4474"/>
                <a:gd name="f20" fmla="val 2489"/>
                <a:gd name="f21" fmla="val 756"/>
                <a:gd name="f22" fmla="val 2363"/>
                <a:gd name="f23" fmla="val 315"/>
                <a:gd name="f24" fmla="val 1922"/>
                <a:gd name="f25" fmla="val 1450"/>
                <a:gd name="f26" fmla="*/ f0 1 2994"/>
                <a:gd name="f27" fmla="*/ f1 1 4852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2994"/>
                <a:gd name="f34" fmla="*/ f31 1 4852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2994" h="4852">
                  <a:moveTo>
                    <a:pt x="f5" y="f2"/>
                  </a:moveTo>
                  <a:cubicBezTo>
                    <a:pt x="f5" y="f6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7" y="f19"/>
                  </a:cubicBezTo>
                  <a:lnTo>
                    <a:pt x="f17" y="f4"/>
                  </a:lnTo>
                  <a:lnTo>
                    <a:pt x="f3" y="f4"/>
                  </a:lnTo>
                  <a:lnTo>
                    <a:pt x="f20" y="f21"/>
                  </a:lnTo>
                  <a:cubicBezTo>
                    <a:pt x="f22" y="f23"/>
                    <a:pt x="f24" y="f2"/>
                    <a:pt x="f2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Google Shape;10501;p74">
              <a:extLst>
                <a:ext uri="{FF2B5EF4-FFF2-40B4-BE49-F238E27FC236}">
                  <a16:creationId xmlns:a16="http://schemas.microsoft.com/office/drawing/2014/main" id="{48175130-AB14-F00E-61BF-4DB4B81C2C02}"/>
                </a:ext>
              </a:extLst>
            </p:cNvPr>
            <p:cNvSpPr/>
            <p:nvPr/>
          </p:nvSpPr>
          <p:spPr>
            <a:xfrm>
              <a:off x="7808171" y="2014734"/>
              <a:ext cx="119164" cy="2058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94"/>
                <a:gd name="f4" fmla="val 4852"/>
                <a:gd name="f5" fmla="val 1545"/>
                <a:gd name="f6" fmla="val 1072"/>
                <a:gd name="f7" fmla="val 663"/>
                <a:gd name="f8" fmla="val 315"/>
                <a:gd name="f9" fmla="val 505"/>
                <a:gd name="f10" fmla="val 788"/>
                <a:gd name="f11" fmla="val 1"/>
                <a:gd name="f12" fmla="val 1356"/>
                <a:gd name="f13" fmla="val 4474"/>
                <a:gd name="f14" fmla="val 1387"/>
                <a:gd name="f15" fmla="val 3182"/>
                <a:gd name="f16" fmla="val 2017"/>
                <a:gd name="f17" fmla="val 2048"/>
                <a:gd name="f18" fmla="val 1386"/>
                <a:gd name="f19" fmla="val 2836"/>
                <a:gd name="f20" fmla="val 1071"/>
                <a:gd name="f21" fmla="val 2773"/>
                <a:gd name="f22" fmla="val 693"/>
                <a:gd name="f23" fmla="val 347"/>
                <a:gd name="f24" fmla="val 221"/>
                <a:gd name="f25" fmla="val 95"/>
                <a:gd name="f26" fmla="val 2805"/>
                <a:gd name="f27" fmla="*/ f0 1 2994"/>
                <a:gd name="f28" fmla="*/ f1 1 4852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2994"/>
                <a:gd name="f35" fmla="*/ f32 1 4852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2994" h="485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4"/>
                  </a:lnTo>
                  <a:lnTo>
                    <a:pt x="f12" y="f4"/>
                  </a:lnTo>
                  <a:lnTo>
                    <a:pt x="f12" y="f13"/>
                  </a:lnTo>
                  <a:lnTo>
                    <a:pt x="f14" y="f13"/>
                  </a:lnTo>
                  <a:cubicBezTo>
                    <a:pt x="f14" y="f15"/>
                    <a:pt x="f16" y="f17"/>
                    <a:pt x="f3" y="f18"/>
                  </a:cubicBezTo>
                  <a:cubicBezTo>
                    <a:pt x="f19" y="f20"/>
                    <a:pt x="f21" y="f22"/>
                    <a:pt x="f21" y="f23"/>
                  </a:cubicBezTo>
                  <a:cubicBezTo>
                    <a:pt x="f21" y="f24"/>
                    <a:pt x="f21" y="f25"/>
                    <a:pt x="f26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Google Shape;10502;p74">
              <a:extLst>
                <a:ext uri="{FF2B5EF4-FFF2-40B4-BE49-F238E27FC236}">
                  <a16:creationId xmlns:a16="http://schemas.microsoft.com/office/drawing/2014/main" id="{C07EA223-A0CE-0DF4-7027-5692A90CE570}"/>
                </a:ext>
              </a:extLst>
            </p:cNvPr>
            <p:cNvSpPr/>
            <p:nvPr/>
          </p:nvSpPr>
          <p:spPr>
            <a:xfrm>
              <a:off x="8026365" y="2096216"/>
              <a:ext cx="112919" cy="1203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37"/>
                <a:gd name="f4" fmla="val 1482"/>
                <a:gd name="f5" fmla="val 1"/>
                <a:gd name="f6" fmla="val 1450"/>
                <a:gd name="f7" fmla="val 32"/>
                <a:gd name="f8" fmla="val 1418"/>
                <a:gd name="f9" fmla="val 64"/>
                <a:gd name="f10" fmla="val 1324"/>
                <a:gd name="f11" fmla="val 127"/>
                <a:gd name="f12" fmla="val 190"/>
                <a:gd name="f13" fmla="val 1292"/>
                <a:gd name="f14" fmla="val 253"/>
                <a:gd name="f15" fmla="val 1261"/>
                <a:gd name="f16" fmla="val 284"/>
                <a:gd name="f17" fmla="val 1923"/>
                <a:gd name="f18" fmla="val 2836"/>
                <a:gd name="f19" fmla="val 2742"/>
                <a:gd name="f20" fmla="val 2553"/>
                <a:gd name="f21" fmla="val 1513"/>
                <a:gd name="f22" fmla="val 2332"/>
                <a:gd name="f23" fmla="val 599"/>
                <a:gd name="f24" fmla="*/ f0 1 2837"/>
                <a:gd name="f25" fmla="*/ f1 1 2837"/>
                <a:gd name="f26" fmla="val f2"/>
                <a:gd name="f27" fmla="val f3"/>
                <a:gd name="f28" fmla="+- f27 0 f26"/>
                <a:gd name="f29" fmla="*/ f28 1 2837"/>
                <a:gd name="f30" fmla="*/ f26 1 f29"/>
                <a:gd name="f31" fmla="*/ f27 1 f29"/>
                <a:gd name="f32" fmla="*/ f30 f24 1"/>
                <a:gd name="f33" fmla="*/ f31 f24 1"/>
                <a:gd name="f34" fmla="*/ f31 f25 1"/>
                <a:gd name="f35" fmla="*/ f30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837" h="2837">
                  <a:moveTo>
                    <a:pt x="f4" y="f5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0" y="f12"/>
                    <a:pt x="f13" y="f14"/>
                    <a:pt x="f15" y="f16"/>
                  </a:cubicBezTo>
                  <a:lnTo>
                    <a:pt x="f5" y="f17"/>
                  </a:lnTo>
                  <a:lnTo>
                    <a:pt x="f5" y="f18"/>
                  </a:lnTo>
                  <a:lnTo>
                    <a:pt x="f19" y="f18"/>
                  </a:lnTo>
                  <a:lnTo>
                    <a:pt x="f19" y="f20"/>
                  </a:lnTo>
                  <a:lnTo>
                    <a:pt x="f18" y="f20"/>
                  </a:lnTo>
                  <a:cubicBezTo>
                    <a:pt x="f18" y="f21"/>
                    <a:pt x="f22" y="f23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1" name="Google Shape;10503;p74">
              <a:extLst>
                <a:ext uri="{FF2B5EF4-FFF2-40B4-BE49-F238E27FC236}">
                  <a16:creationId xmlns:a16="http://schemas.microsoft.com/office/drawing/2014/main" id="{7383A721-9574-28EB-C5C7-6E03FEDBE3B4}"/>
                </a:ext>
              </a:extLst>
            </p:cNvPr>
            <p:cNvSpPr/>
            <p:nvPr/>
          </p:nvSpPr>
          <p:spPr>
            <a:xfrm>
              <a:off x="7888446" y="2097578"/>
              <a:ext cx="112873" cy="1243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36"/>
                <a:gd name="f4" fmla="val 2931"/>
                <a:gd name="f5" fmla="val 1323"/>
                <a:gd name="f6" fmla="val 536"/>
                <a:gd name="f7" fmla="val 567"/>
                <a:gd name="f8" fmla="val 1513"/>
                <a:gd name="f9" fmla="val 2584"/>
                <a:gd name="f10" fmla="val 2930"/>
                <a:gd name="f11" fmla="val 2741"/>
                <a:gd name="f12" fmla="val 1922"/>
                <a:gd name="f13" fmla="val 1575"/>
                <a:gd name="f14" fmla="val 284"/>
                <a:gd name="f15" fmla="val 1512"/>
                <a:gd name="f16" fmla="val 252"/>
                <a:gd name="f17" fmla="val 158"/>
                <a:gd name="f18" fmla="val 1481"/>
                <a:gd name="f19" fmla="val 126"/>
                <a:gd name="f20" fmla="val 1449"/>
                <a:gd name="f21" fmla="val 95"/>
                <a:gd name="f22" fmla="val 1355"/>
                <a:gd name="f23" fmla="val 63"/>
                <a:gd name="f24" fmla="*/ f0 1 2836"/>
                <a:gd name="f25" fmla="*/ f1 1 2931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2836"/>
                <a:gd name="f32" fmla="*/ f29 1 2931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2836" h="2931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lnTo>
                    <a:pt x="f2" y="f10"/>
                  </a:lnTo>
                  <a:lnTo>
                    <a:pt x="f11" y="f10"/>
                  </a:lnTo>
                  <a:lnTo>
                    <a:pt x="f11" y="f12"/>
                  </a:lnTo>
                  <a:lnTo>
                    <a:pt x="f3" y="f12"/>
                  </a:lnTo>
                  <a:lnTo>
                    <a:pt x="f13" y="f14"/>
                  </a:lnTo>
                  <a:cubicBezTo>
                    <a:pt x="f15" y="f16"/>
                    <a:pt x="f15" y="f17"/>
                    <a:pt x="f18" y="f19"/>
                  </a:cubicBezTo>
                  <a:cubicBezTo>
                    <a:pt x="f20" y="f21"/>
                    <a:pt x="f22" y="f23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2" name="Google Shape;10234;p74">
            <a:extLst>
              <a:ext uri="{FF2B5EF4-FFF2-40B4-BE49-F238E27FC236}">
                <a16:creationId xmlns:a16="http://schemas.microsoft.com/office/drawing/2014/main" id="{4D7B735A-4D4D-F424-728E-BD88A3ECD24A}"/>
              </a:ext>
            </a:extLst>
          </p:cNvPr>
          <p:cNvGrpSpPr/>
          <p:nvPr/>
        </p:nvGrpSpPr>
        <p:grpSpPr>
          <a:xfrm>
            <a:off x="3786941" y="1990740"/>
            <a:ext cx="470294" cy="502554"/>
            <a:chOff x="3786941" y="1990740"/>
            <a:chExt cx="470294" cy="502554"/>
          </a:xfrm>
        </p:grpSpPr>
        <p:sp>
          <p:nvSpPr>
            <p:cNvPr id="153" name="Google Shape;10235;p74">
              <a:extLst>
                <a:ext uri="{FF2B5EF4-FFF2-40B4-BE49-F238E27FC236}">
                  <a16:creationId xmlns:a16="http://schemas.microsoft.com/office/drawing/2014/main" id="{AC52099D-9285-98FE-0E21-BDA306D4D82E}"/>
                </a:ext>
              </a:extLst>
            </p:cNvPr>
            <p:cNvSpPr/>
            <p:nvPr/>
          </p:nvSpPr>
          <p:spPr>
            <a:xfrm>
              <a:off x="3993870" y="2255358"/>
              <a:ext cx="56436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419"/>
                <a:gd name="f5" fmla="val 725"/>
                <a:gd name="f6" fmla="val 1"/>
                <a:gd name="f7" fmla="val 315"/>
                <a:gd name="f8" fmla="val 316"/>
                <a:gd name="f9" fmla="val 694"/>
                <a:gd name="f10" fmla="val 63"/>
                <a:gd name="f11" fmla="val 1103"/>
                <a:gd name="f12" fmla="*/ f0 1 1418"/>
                <a:gd name="f13" fmla="*/ f1 1 141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418"/>
                <a:gd name="f20" fmla="*/ f17 1 141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418" h="141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10" y="f11"/>
                    <a:pt x="f7" y="f3"/>
                    <a:pt x="f5" y="f3"/>
                  </a:cubicBezTo>
                  <a:cubicBezTo>
                    <a:pt x="f11" y="f3"/>
                    <a:pt x="f3" y="f11"/>
                    <a:pt x="f3" y="f9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4" name="Google Shape;10236;p74">
              <a:extLst>
                <a:ext uri="{FF2B5EF4-FFF2-40B4-BE49-F238E27FC236}">
                  <a16:creationId xmlns:a16="http://schemas.microsoft.com/office/drawing/2014/main" id="{CA93B008-E370-7680-1468-20A7A9540949}"/>
                </a:ext>
              </a:extLst>
            </p:cNvPr>
            <p:cNvSpPr/>
            <p:nvPr/>
          </p:nvSpPr>
          <p:spPr>
            <a:xfrm>
              <a:off x="3967526" y="2344905"/>
              <a:ext cx="111639" cy="58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05"/>
                <a:gd name="f4" fmla="val 1387"/>
                <a:gd name="f5" fmla="val 631"/>
                <a:gd name="f6" fmla="val 1"/>
                <a:gd name="f7" fmla="val 630"/>
                <a:gd name="f8" fmla="val 2174"/>
                <a:gd name="f9" fmla="*/ f0 1 2805"/>
                <a:gd name="f10" fmla="*/ f1 1 1387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2805"/>
                <a:gd name="f17" fmla="*/ f14 1 1387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805" h="1387">
                  <a:moveTo>
                    <a:pt x="f4" y="f2"/>
                  </a:moveTo>
                  <a:cubicBezTo>
                    <a:pt x="f5" y="f2"/>
                    <a:pt x="f6" y="f7"/>
                    <a:pt x="f6" y="f4"/>
                  </a:cubicBezTo>
                  <a:lnTo>
                    <a:pt x="f3" y="f4"/>
                  </a:lnTo>
                  <a:cubicBezTo>
                    <a:pt x="f3" y="f7"/>
                    <a:pt x="f8" y="f2"/>
                    <a:pt x="f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5" name="Google Shape;10237;p74">
              <a:extLst>
                <a:ext uri="{FF2B5EF4-FFF2-40B4-BE49-F238E27FC236}">
                  <a16:creationId xmlns:a16="http://schemas.microsoft.com/office/drawing/2014/main" id="{5303F738-E6BD-2A93-C3BE-5C26C2FF0394}"/>
                </a:ext>
              </a:extLst>
            </p:cNvPr>
            <p:cNvSpPr/>
            <p:nvPr/>
          </p:nvSpPr>
          <p:spPr>
            <a:xfrm>
              <a:off x="3898553" y="2197879"/>
              <a:ext cx="249594" cy="2954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71"/>
                <a:gd name="f4" fmla="val 6964"/>
                <a:gd name="f5" fmla="val 3088"/>
                <a:gd name="f6" fmla="val 725"/>
                <a:gd name="f7" fmla="val 3813"/>
                <a:gd name="f8" fmla="val 4506"/>
                <a:gd name="f9" fmla="val 1356"/>
                <a:gd name="f10" fmla="val 2080"/>
                <a:gd name="f11" fmla="val 2458"/>
                <a:gd name="f12" fmla="val 4348"/>
                <a:gd name="f13" fmla="val 2805"/>
                <a:gd name="f14" fmla="val 4096"/>
                <a:gd name="f15" fmla="val 3025"/>
                <a:gd name="f16" fmla="val 4727"/>
                <a:gd name="f17" fmla="val 3372"/>
                <a:gd name="f18" fmla="val 5168"/>
                <a:gd name="f19" fmla="val 4065"/>
                <a:gd name="f20" fmla="val 4853"/>
                <a:gd name="f21" fmla="val 5199"/>
                <a:gd name="f22" fmla="val 5388"/>
                <a:gd name="f23" fmla="val 5010"/>
                <a:gd name="f24" fmla="val 5546"/>
                <a:gd name="f25" fmla="val 4821"/>
                <a:gd name="f26" fmla="val 1293"/>
                <a:gd name="f27" fmla="val 1103"/>
                <a:gd name="f28" fmla="val 946"/>
                <a:gd name="f29" fmla="val 1040"/>
                <a:gd name="f30" fmla="val 1450"/>
                <a:gd name="f31" fmla="val 3403"/>
                <a:gd name="f32" fmla="val 1860"/>
                <a:gd name="f33" fmla="val 1702"/>
                <a:gd name="f34" fmla="val 2332"/>
                <a:gd name="f35" fmla="val 1"/>
                <a:gd name="f36" fmla="val 6617"/>
                <a:gd name="f37" fmla="val 6806"/>
                <a:gd name="f38" fmla="val 158"/>
                <a:gd name="f39" fmla="val 6963"/>
                <a:gd name="f40" fmla="val 347"/>
                <a:gd name="f41" fmla="val 5924"/>
                <a:gd name="f42" fmla="val 6113"/>
                <a:gd name="f43" fmla="val 6270"/>
                <a:gd name="f44" fmla="*/ f0 1 6271"/>
                <a:gd name="f45" fmla="*/ f1 1 6964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6271"/>
                <a:gd name="f52" fmla="*/ f49 1 6964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6271" h="696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21"/>
                  </a:lnTo>
                  <a:cubicBezTo>
                    <a:pt x="f18" y="f22"/>
                    <a:pt x="f23" y="f24"/>
                    <a:pt x="f25" y="f24"/>
                  </a:cubicBezTo>
                  <a:lnTo>
                    <a:pt x="f26" y="f24"/>
                  </a:lnTo>
                  <a:cubicBezTo>
                    <a:pt x="f27" y="f24"/>
                    <a:pt x="f28" y="f22"/>
                    <a:pt x="f28" y="f21"/>
                  </a:cubicBezTo>
                  <a:lnTo>
                    <a:pt x="f28" y="f20"/>
                  </a:lnTo>
                  <a:lnTo>
                    <a:pt x="f29" y="f20"/>
                  </a:lnTo>
                  <a:cubicBezTo>
                    <a:pt x="f29" y="f19"/>
                    <a:pt x="f30" y="f31"/>
                    <a:pt x="f10" y="f15"/>
                  </a:cubicBezTo>
                  <a:cubicBezTo>
                    <a:pt x="f32" y="f13"/>
                    <a:pt x="f33" y="f11"/>
                    <a:pt x="f33" y="f10"/>
                  </a:cubicBezTo>
                  <a:cubicBezTo>
                    <a:pt x="f33" y="f9"/>
                    <a:pt x="f34" y="f6"/>
                    <a:pt x="f5" y="f6"/>
                  </a:cubicBezTo>
                  <a:close/>
                  <a:moveTo>
                    <a:pt x="f35" y="f35"/>
                  </a:moveTo>
                  <a:lnTo>
                    <a:pt x="f35" y="f36"/>
                  </a:lnTo>
                  <a:cubicBezTo>
                    <a:pt x="f35" y="f37"/>
                    <a:pt x="f38" y="f39"/>
                    <a:pt x="f40" y="f39"/>
                  </a:cubicBezTo>
                  <a:lnTo>
                    <a:pt x="f41" y="f39"/>
                  </a:lnTo>
                  <a:cubicBezTo>
                    <a:pt x="f42" y="f39"/>
                    <a:pt x="f43" y="f37"/>
                    <a:pt x="f43" y="f36"/>
                  </a:cubicBezTo>
                  <a:lnTo>
                    <a:pt x="f43" y="f3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10238;p74">
              <a:extLst>
                <a:ext uri="{FF2B5EF4-FFF2-40B4-BE49-F238E27FC236}">
                  <a16:creationId xmlns:a16="http://schemas.microsoft.com/office/drawing/2014/main" id="{1D1D4B54-1399-05EE-435C-D39959022656}"/>
                </a:ext>
              </a:extLst>
            </p:cNvPr>
            <p:cNvSpPr/>
            <p:nvPr/>
          </p:nvSpPr>
          <p:spPr>
            <a:xfrm>
              <a:off x="3870966" y="1990740"/>
              <a:ext cx="304760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419"/>
                <a:gd name="f5" fmla="val 347"/>
                <a:gd name="f6" fmla="val 1"/>
                <a:gd name="f7" fmla="val 158"/>
                <a:gd name="f8" fmla="val 1418"/>
                <a:gd name="f9" fmla="val 7625"/>
                <a:gd name="f10" fmla="val 7656"/>
                <a:gd name="f11" fmla="val 7499"/>
                <a:gd name="f12" fmla="val 7310"/>
                <a:gd name="f13" fmla="*/ f0 1 7657"/>
                <a:gd name="f14" fmla="*/ f1 1 1419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7657"/>
                <a:gd name="f21" fmla="*/ f18 1 1419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657" h="1419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lnTo>
                    <a:pt x="f6" y="f8"/>
                  </a:lnTo>
                  <a:lnTo>
                    <a:pt x="f9" y="f8"/>
                  </a:lnTo>
                  <a:lnTo>
                    <a:pt x="f9" y="f5"/>
                  </a:lnTo>
                  <a:lnTo>
                    <a:pt x="f10" y="f5"/>
                  </a:lnTo>
                  <a:cubicBezTo>
                    <a:pt x="f10" y="f7"/>
                    <a:pt x="f11" y="f6"/>
                    <a:pt x="f12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7" name="Google Shape;10239;p74">
              <a:extLst>
                <a:ext uri="{FF2B5EF4-FFF2-40B4-BE49-F238E27FC236}">
                  <a16:creationId xmlns:a16="http://schemas.microsoft.com/office/drawing/2014/main" id="{417B240A-4837-23D9-05A7-E32D8773B239}"/>
                </a:ext>
              </a:extLst>
            </p:cNvPr>
            <p:cNvSpPr/>
            <p:nvPr/>
          </p:nvSpPr>
          <p:spPr>
            <a:xfrm>
              <a:off x="3786941" y="2081604"/>
              <a:ext cx="470294" cy="2339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16"/>
                <a:gd name="f4" fmla="val 5515"/>
                <a:gd name="f5" fmla="val 10082"/>
                <a:gd name="f6" fmla="val 662"/>
                <a:gd name="f7" fmla="val 10303"/>
                <a:gd name="f8" fmla="val 10461"/>
                <a:gd name="f9" fmla="val 820"/>
                <a:gd name="f10" fmla="val 1009"/>
                <a:gd name="f11" fmla="val 1198"/>
                <a:gd name="f12" fmla="val 1356"/>
                <a:gd name="f13" fmla="val 9893"/>
                <a:gd name="f14" fmla="val 9736"/>
                <a:gd name="f15" fmla="val 9767"/>
                <a:gd name="f16" fmla="val 1041"/>
                <a:gd name="f17" fmla="val 1"/>
                <a:gd name="f18" fmla="val 442"/>
                <a:gd name="f19" fmla="val 4475"/>
                <a:gd name="f20" fmla="val 5073"/>
                <a:gd name="f21" fmla="val 473"/>
                <a:gd name="f22" fmla="val 5514"/>
                <a:gd name="f23" fmla="val 2112"/>
                <a:gd name="f24" fmla="val 2395"/>
                <a:gd name="f25" fmla="val 2206"/>
                <a:gd name="f26" fmla="val 2269"/>
                <a:gd name="f27" fmla="val 2049"/>
                <a:gd name="f28" fmla="val 2458"/>
                <a:gd name="f29" fmla="val 9421"/>
                <a:gd name="f30" fmla="val 9610"/>
                <a:gd name="f31" fmla="val 10807"/>
                <a:gd name="f32" fmla="val 11406"/>
                <a:gd name="f33" fmla="val 11815"/>
                <a:gd name="f34" fmla="val 5042"/>
                <a:gd name="f35" fmla="val 410"/>
                <a:gd name="f36" fmla="val 11343"/>
                <a:gd name="f37" fmla="*/ f0 1 11816"/>
                <a:gd name="f38" fmla="*/ f1 1 5515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11816"/>
                <a:gd name="f45" fmla="*/ f42 1 5515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11816" h="55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5" y="f9"/>
                    <a:pt x="f13" y="f6"/>
                    <a:pt x="f5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7" y="f18"/>
                    <a:pt x="f17" y="f10"/>
                  </a:cubicBezTo>
                  <a:lnTo>
                    <a:pt x="f17" y="f19"/>
                  </a:lnTo>
                  <a:cubicBezTo>
                    <a:pt x="f17" y="f20"/>
                    <a:pt x="f21" y="f22"/>
                    <a:pt x="f16" y="f22"/>
                  </a:cubicBezTo>
                  <a:lnTo>
                    <a:pt x="f23" y="f22"/>
                  </a:lnTo>
                  <a:lnTo>
                    <a:pt x="f23" y="f24"/>
                  </a:lnTo>
                  <a:cubicBezTo>
                    <a:pt x="f23" y="f25"/>
                    <a:pt x="f26" y="f27"/>
                    <a:pt x="f28" y="f27"/>
                  </a:cubicBezTo>
                  <a:lnTo>
                    <a:pt x="f29" y="f27"/>
                  </a:lnTo>
                  <a:cubicBezTo>
                    <a:pt x="f30" y="f27"/>
                    <a:pt x="f15" y="f25"/>
                    <a:pt x="f15" y="f24"/>
                  </a:cubicBezTo>
                  <a:lnTo>
                    <a:pt x="f15" y="f22"/>
                  </a:lnTo>
                  <a:lnTo>
                    <a:pt x="f31" y="f22"/>
                  </a:lnTo>
                  <a:cubicBezTo>
                    <a:pt x="f32" y="f22"/>
                    <a:pt x="f33" y="f34"/>
                    <a:pt x="f33" y="f19"/>
                  </a:cubicBezTo>
                  <a:lnTo>
                    <a:pt x="f33" y="f10"/>
                  </a:lnTo>
                  <a:cubicBezTo>
                    <a:pt x="f33" y="f35"/>
                    <a:pt x="f36" y="f17"/>
                    <a:pt x="f31" y="f1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8" name="Google Shape;10251;p74">
            <a:extLst>
              <a:ext uri="{FF2B5EF4-FFF2-40B4-BE49-F238E27FC236}">
                <a16:creationId xmlns:a16="http://schemas.microsoft.com/office/drawing/2014/main" id="{D8349EFF-3FDA-E29A-BB5F-72E88D47D7DA}"/>
              </a:ext>
            </a:extLst>
          </p:cNvPr>
          <p:cNvGrpSpPr/>
          <p:nvPr/>
        </p:nvGrpSpPr>
        <p:grpSpPr>
          <a:xfrm>
            <a:off x="7125379" y="1994909"/>
            <a:ext cx="304760" cy="502545"/>
            <a:chOff x="7125379" y="1994909"/>
            <a:chExt cx="304760" cy="502545"/>
          </a:xfrm>
        </p:grpSpPr>
        <p:sp>
          <p:nvSpPr>
            <p:cNvPr id="159" name="Google Shape;10252;p74">
              <a:extLst>
                <a:ext uri="{FF2B5EF4-FFF2-40B4-BE49-F238E27FC236}">
                  <a16:creationId xmlns:a16="http://schemas.microsoft.com/office/drawing/2014/main" id="{DF071A23-F052-25FC-9CD7-A7B2F2C09AA9}"/>
                </a:ext>
              </a:extLst>
            </p:cNvPr>
            <p:cNvSpPr/>
            <p:nvPr/>
          </p:nvSpPr>
          <p:spPr>
            <a:xfrm>
              <a:off x="7292193" y="2266184"/>
              <a:ext cx="109097" cy="1430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3372"/>
                <a:gd name="f5" fmla="val 1670"/>
                <a:gd name="f6" fmla="val 1"/>
                <a:gd name="f7" fmla="val 1166"/>
                <a:gd name="f8" fmla="val 316"/>
                <a:gd name="f9" fmla="val 599"/>
                <a:gd name="f10" fmla="val 505"/>
                <a:gd name="f11" fmla="val 568"/>
                <a:gd name="f12" fmla="val 1482"/>
                <a:gd name="f13" fmla="val 1890"/>
                <a:gd name="f14" fmla="val 3340"/>
                <a:gd name="f15" fmla="val 2301"/>
                <a:gd name="f16" fmla="val 1356"/>
                <a:gd name="f17" fmla="val 2300"/>
                <a:gd name="f18" fmla="val 536"/>
                <a:gd name="f19" fmla="*/ f0 1 2741"/>
                <a:gd name="f20" fmla="*/ f1 1 3372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741"/>
                <a:gd name="f27" fmla="*/ f24 1 3372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741" h="3372">
                  <a:moveTo>
                    <a:pt x="f5" y="f6"/>
                  </a:moveTo>
                  <a:cubicBezTo>
                    <a:pt x="f7" y="f8"/>
                    <a:pt x="f9" y="f10"/>
                    <a:pt x="f2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3" y="f4"/>
                  </a:lnTo>
                  <a:lnTo>
                    <a:pt x="f3" y="f14"/>
                  </a:lnTo>
                  <a:lnTo>
                    <a:pt x="f3" y="f15"/>
                  </a:lnTo>
                  <a:cubicBezTo>
                    <a:pt x="f3" y="f16"/>
                    <a:pt x="f17" y="f18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0" name="Google Shape;10253;p74">
              <a:extLst>
                <a:ext uri="{FF2B5EF4-FFF2-40B4-BE49-F238E27FC236}">
                  <a16:creationId xmlns:a16="http://schemas.microsoft.com/office/drawing/2014/main" id="{F1523EA8-AA0F-CC38-0369-5E2057646DF1}"/>
                </a:ext>
              </a:extLst>
            </p:cNvPr>
            <p:cNvSpPr/>
            <p:nvPr/>
          </p:nvSpPr>
          <p:spPr>
            <a:xfrm>
              <a:off x="7226960" y="2355732"/>
              <a:ext cx="99102" cy="521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90"/>
                <a:gd name="f4" fmla="val 1230"/>
                <a:gd name="f5" fmla="val 1229"/>
                <a:gd name="f6" fmla="val 1"/>
                <a:gd name="f7" fmla="*/ f0 1 2490"/>
                <a:gd name="f8" fmla="*/ f1 1 1230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2490"/>
                <a:gd name="f15" fmla="*/ f12 1 1230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490" h="1230">
                  <a:moveTo>
                    <a:pt x="f5" y="f6"/>
                  </a:moveTo>
                  <a:lnTo>
                    <a:pt x="f6" y="f5"/>
                  </a:lnTo>
                  <a:lnTo>
                    <a:pt x="f3" y="f5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1" name="Google Shape;10254;p74">
              <a:extLst>
                <a:ext uri="{FF2B5EF4-FFF2-40B4-BE49-F238E27FC236}">
                  <a16:creationId xmlns:a16="http://schemas.microsoft.com/office/drawing/2014/main" id="{3FF764D2-3A76-E2EB-07C1-E84EB5B91263}"/>
                </a:ext>
              </a:extLst>
            </p:cNvPr>
            <p:cNvSpPr/>
            <p:nvPr/>
          </p:nvSpPr>
          <p:spPr>
            <a:xfrm>
              <a:off x="7152967" y="2263514"/>
              <a:ext cx="110404" cy="1443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4"/>
                <a:gd name="f4" fmla="val 3404"/>
                <a:gd name="f5" fmla="val 1072"/>
                <a:gd name="f6" fmla="val 1"/>
                <a:gd name="f7" fmla="val 411"/>
                <a:gd name="f8" fmla="val 599"/>
                <a:gd name="f9" fmla="val 1419"/>
                <a:gd name="f10" fmla="val 2332"/>
                <a:gd name="f11" fmla="val 3403"/>
                <a:gd name="f12" fmla="val 883"/>
                <a:gd name="f13" fmla="val 2773"/>
                <a:gd name="f14" fmla="val 1513"/>
                <a:gd name="f15" fmla="val 2143"/>
                <a:gd name="f16" fmla="val 568"/>
                <a:gd name="f17" fmla="val 1576"/>
                <a:gd name="f18" fmla="val 316"/>
                <a:gd name="f19" fmla="*/ f0 1 2774"/>
                <a:gd name="f20" fmla="*/ f1 1 3404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774"/>
                <a:gd name="f27" fmla="*/ f24 1 3404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774" h="3404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lnTo>
                    <a:pt x="f12" y="f11"/>
                  </a:lnTo>
                  <a:lnTo>
                    <a:pt x="f13" y="f14"/>
                  </a:lnTo>
                  <a:lnTo>
                    <a:pt x="f13" y="f8"/>
                  </a:lnTo>
                  <a:cubicBezTo>
                    <a:pt x="f15" y="f16"/>
                    <a:pt x="f17" y="f18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2" name="Google Shape;10255;p74">
              <a:extLst>
                <a:ext uri="{FF2B5EF4-FFF2-40B4-BE49-F238E27FC236}">
                  <a16:creationId xmlns:a16="http://schemas.microsoft.com/office/drawing/2014/main" id="{8AC84076-8E79-C84E-CE2A-34E5F3280DFC}"/>
                </a:ext>
              </a:extLst>
            </p:cNvPr>
            <p:cNvSpPr/>
            <p:nvPr/>
          </p:nvSpPr>
          <p:spPr>
            <a:xfrm>
              <a:off x="7125379" y="2437260"/>
              <a:ext cx="304760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419"/>
                <a:gd name="f5" fmla="val 725"/>
                <a:gd name="f6" fmla="val 1"/>
                <a:gd name="f7" fmla="val 316"/>
                <a:gd name="f8" fmla="val 1103"/>
                <a:gd name="f9" fmla="val 1418"/>
                <a:gd name="f10" fmla="val 6932"/>
                <a:gd name="f11" fmla="val 7341"/>
                <a:gd name="f12" fmla="val 7594"/>
                <a:gd name="f13" fmla="val 7278"/>
                <a:gd name="f14" fmla="*/ f0 1 7657"/>
                <a:gd name="f15" fmla="*/ f1 1 141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657"/>
                <a:gd name="f22" fmla="*/ f19 1 141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657" h="1419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3" y="f8"/>
                    <a:pt x="f3" y="f5"/>
                  </a:cubicBezTo>
                  <a:cubicBezTo>
                    <a:pt x="f12" y="f7"/>
                    <a:pt x="f13" y="f6"/>
                    <a:pt x="f10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3" name="Google Shape;10256;p74">
              <a:extLst>
                <a:ext uri="{FF2B5EF4-FFF2-40B4-BE49-F238E27FC236}">
                  <a16:creationId xmlns:a16="http://schemas.microsoft.com/office/drawing/2014/main" id="{AFDB8DA3-D3DB-7080-9734-CD64185BCD80}"/>
                </a:ext>
              </a:extLst>
            </p:cNvPr>
            <p:cNvSpPr/>
            <p:nvPr/>
          </p:nvSpPr>
          <p:spPr>
            <a:xfrm>
              <a:off x="7125379" y="1994909"/>
              <a:ext cx="304760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419"/>
                <a:gd name="f5" fmla="val 725"/>
                <a:gd name="f6" fmla="val 316"/>
                <a:gd name="f7" fmla="val 1"/>
                <a:gd name="f8" fmla="val 315"/>
                <a:gd name="f9" fmla="val 1103"/>
                <a:gd name="f10" fmla="val 1418"/>
                <a:gd name="f11" fmla="val 6932"/>
                <a:gd name="f12" fmla="val 7341"/>
                <a:gd name="f13" fmla="val 7594"/>
                <a:gd name="f14" fmla="val 284"/>
                <a:gd name="f15" fmla="val 7278"/>
                <a:gd name="f16" fmla="*/ f0 1 7657"/>
                <a:gd name="f17" fmla="*/ f1 1 141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7657"/>
                <a:gd name="f24" fmla="*/ f21 1 141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7657" h="1419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3" y="f9"/>
                    <a:pt x="f3" y="f5"/>
                  </a:cubicBezTo>
                  <a:cubicBezTo>
                    <a:pt x="f13" y="f1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4" name="Google Shape;10257;p74">
              <a:extLst>
                <a:ext uri="{FF2B5EF4-FFF2-40B4-BE49-F238E27FC236}">
                  <a16:creationId xmlns:a16="http://schemas.microsoft.com/office/drawing/2014/main" id="{5D32DB79-E68D-0522-262B-B92BFE6AB6DC}"/>
                </a:ext>
              </a:extLst>
            </p:cNvPr>
            <p:cNvSpPr/>
            <p:nvPr/>
          </p:nvSpPr>
          <p:spPr>
            <a:xfrm>
              <a:off x="7154238" y="2081787"/>
              <a:ext cx="247043" cy="604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07"/>
                <a:gd name="f4" fmla="val 1426"/>
                <a:gd name="f5" fmla="val 441"/>
                <a:gd name="f6" fmla="val 568"/>
                <a:gd name="f7" fmla="val 788"/>
                <a:gd name="f8" fmla="val 1355"/>
                <a:gd name="f9" fmla="val 1213"/>
                <a:gd name="f10" fmla="val 2237"/>
                <a:gd name="f11" fmla="val 3112"/>
                <a:gd name="f12" fmla="val 3986"/>
                <a:gd name="f13" fmla="val 4852"/>
                <a:gd name="f14" fmla="val 5608"/>
                <a:gd name="f15" fmla="*/ f0 1 6207"/>
                <a:gd name="f16" fmla="*/ f1 1 142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207"/>
                <a:gd name="f23" fmla="*/ f20 1 142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207" h="1426">
                  <a:moveTo>
                    <a:pt x="f2" y="f2"/>
                  </a:moveTo>
                  <a:lnTo>
                    <a:pt x="f2" y="f5"/>
                  </a:lnTo>
                  <a:lnTo>
                    <a:pt x="f6" y="f7"/>
                  </a:lnTo>
                  <a:cubicBezTo>
                    <a:pt x="f8" y="f9"/>
                    <a:pt x="f10" y="f4"/>
                    <a:pt x="f11" y="f4"/>
                  </a:cubicBezTo>
                  <a:cubicBezTo>
                    <a:pt x="f12" y="f4"/>
                    <a:pt x="f13" y="f9"/>
                    <a:pt x="f14" y="f7"/>
                  </a:cubicBezTo>
                  <a:lnTo>
                    <a:pt x="f3" y="f5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5" name="Google Shape;10258;p74">
              <a:extLst>
                <a:ext uri="{FF2B5EF4-FFF2-40B4-BE49-F238E27FC236}">
                  <a16:creationId xmlns:a16="http://schemas.microsoft.com/office/drawing/2014/main" id="{2054E5E8-A9E3-5A07-4822-55DC0F6E4570}"/>
                </a:ext>
              </a:extLst>
            </p:cNvPr>
            <p:cNvSpPr/>
            <p:nvPr/>
          </p:nvSpPr>
          <p:spPr>
            <a:xfrm>
              <a:off x="7151732" y="2135233"/>
              <a:ext cx="248323" cy="1256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39"/>
                <a:gd name="f4" fmla="val 2962"/>
                <a:gd name="f5" fmla="val 126"/>
                <a:gd name="f6" fmla="val 1607"/>
                <a:gd name="f7" fmla="val 1481"/>
                <a:gd name="f8" fmla="val 3119"/>
                <a:gd name="f9" fmla="val 4758"/>
                <a:gd name="f10" fmla="val 6112"/>
                <a:gd name="f11" fmla="val 6238"/>
                <a:gd name="f12" fmla="val 5986"/>
                <a:gd name="f13" fmla="val 5136"/>
                <a:gd name="f14" fmla="val 631"/>
                <a:gd name="f15" fmla="val 4096"/>
                <a:gd name="f16" fmla="val 883"/>
                <a:gd name="f17" fmla="val 2143"/>
                <a:gd name="f18" fmla="val 1166"/>
                <a:gd name="f19" fmla="val 252"/>
                <a:gd name="f20" fmla="*/ f0 1 6239"/>
                <a:gd name="f21" fmla="*/ f1 1 2962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6239"/>
                <a:gd name="f28" fmla="*/ f25 1 2962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6239" h="2962">
                  <a:moveTo>
                    <a:pt x="f2" y="f2"/>
                  </a:moveTo>
                  <a:cubicBezTo>
                    <a:pt x="f5" y="f6"/>
                    <a:pt x="f7" y="f4"/>
                    <a:pt x="f8" y="f4"/>
                  </a:cubicBezTo>
                  <a:cubicBezTo>
                    <a:pt x="f9" y="f4"/>
                    <a:pt x="f10" y="f6"/>
                    <a:pt x="f11" y="f2"/>
                  </a:cubicBezTo>
                  <a:lnTo>
                    <a:pt x="f11" y="f2"/>
                  </a:lnTo>
                  <a:lnTo>
                    <a:pt x="f12" y="f5"/>
                  </a:lnTo>
                  <a:cubicBezTo>
                    <a:pt x="f13" y="f14"/>
                    <a:pt x="f15" y="f16"/>
                    <a:pt x="f8" y="f16"/>
                  </a:cubicBezTo>
                  <a:cubicBezTo>
                    <a:pt x="f17" y="f16"/>
                    <a:pt x="f18" y="f14"/>
                    <a:pt x="f19" y="f5"/>
                  </a:cubicBezTo>
                  <a:lnTo>
                    <a:pt x="f2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66" name="Google Shape;10297;p74">
            <a:extLst>
              <a:ext uri="{FF2B5EF4-FFF2-40B4-BE49-F238E27FC236}">
                <a16:creationId xmlns:a16="http://schemas.microsoft.com/office/drawing/2014/main" id="{3F00AF27-9C0D-845E-3139-E37318AAC48F}"/>
              </a:ext>
            </a:extLst>
          </p:cNvPr>
          <p:cNvGrpSpPr/>
          <p:nvPr/>
        </p:nvGrpSpPr>
        <p:grpSpPr>
          <a:xfrm>
            <a:off x="4513652" y="1981568"/>
            <a:ext cx="470257" cy="499874"/>
            <a:chOff x="4513652" y="1981568"/>
            <a:chExt cx="470257" cy="499874"/>
          </a:xfrm>
        </p:grpSpPr>
        <p:sp>
          <p:nvSpPr>
            <p:cNvPr id="167" name="Google Shape;10298;p74">
              <a:extLst>
                <a:ext uri="{FF2B5EF4-FFF2-40B4-BE49-F238E27FC236}">
                  <a16:creationId xmlns:a16="http://schemas.microsoft.com/office/drawing/2014/main" id="{00AC1D5C-7C29-8A10-7898-2CB7DC784FB3}"/>
                </a:ext>
              </a:extLst>
            </p:cNvPr>
            <p:cNvSpPr/>
            <p:nvPr/>
          </p:nvSpPr>
          <p:spPr>
            <a:xfrm>
              <a:off x="4621469" y="2246187"/>
              <a:ext cx="56482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5"/>
                <a:gd name="f5" fmla="val 1"/>
                <a:gd name="f6" fmla="val 316"/>
                <a:gd name="f7" fmla="val 694"/>
                <a:gd name="f8" fmla="val 64"/>
                <a:gd name="f9" fmla="val 1103"/>
                <a:gd name="f10" fmla="val 1418"/>
                <a:gd name="f11" fmla="*/ f0 1 1419"/>
                <a:gd name="f12" fmla="*/ f1 1 1419"/>
                <a:gd name="f13" fmla="val f2"/>
                <a:gd name="f14" fmla="val f3"/>
                <a:gd name="f15" fmla="+- f14 0 f13"/>
                <a:gd name="f16" fmla="*/ f15 1 1419"/>
                <a:gd name="f17" fmla="*/ f13 1 f16"/>
                <a:gd name="f18" fmla="*/ f14 1 f16"/>
                <a:gd name="f19" fmla="*/ f17 f11 1"/>
                <a:gd name="f20" fmla="*/ f18 f11 1"/>
                <a:gd name="f21" fmla="*/ f18 f12 1"/>
                <a:gd name="f22" fmla="*/ f1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419" h="141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cubicBezTo>
                    <a:pt x="f8" y="f9"/>
                    <a:pt x="f6" y="f10"/>
                    <a:pt x="f4" y="f10"/>
                  </a:cubicBezTo>
                  <a:cubicBezTo>
                    <a:pt x="f9" y="f10"/>
                    <a:pt x="f10" y="f9"/>
                    <a:pt x="f10" y="f7"/>
                  </a:cubicBezTo>
                  <a:cubicBezTo>
                    <a:pt x="f10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8" name="Google Shape;10299;p74">
              <a:extLst>
                <a:ext uri="{FF2B5EF4-FFF2-40B4-BE49-F238E27FC236}">
                  <a16:creationId xmlns:a16="http://schemas.microsoft.com/office/drawing/2014/main" id="{BDADFFEC-E600-3E31-920A-F32310D62042}"/>
                </a:ext>
              </a:extLst>
            </p:cNvPr>
            <p:cNvSpPr/>
            <p:nvPr/>
          </p:nvSpPr>
          <p:spPr>
            <a:xfrm>
              <a:off x="4595125" y="2335734"/>
              <a:ext cx="110404" cy="58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4"/>
                <a:gd name="f4" fmla="val 1387"/>
                <a:gd name="f5" fmla="val 631"/>
                <a:gd name="f6" fmla="val 1"/>
                <a:gd name="f7" fmla="val 630"/>
                <a:gd name="f8" fmla="val 2773"/>
                <a:gd name="f9" fmla="val 2175"/>
                <a:gd name="f10" fmla="*/ f0 1 2774"/>
                <a:gd name="f11" fmla="*/ f1 1 1387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774"/>
                <a:gd name="f18" fmla="*/ f15 1 1387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774" h="1387">
                  <a:moveTo>
                    <a:pt x="f4" y="f2"/>
                  </a:moveTo>
                  <a:cubicBezTo>
                    <a:pt x="f5" y="f2"/>
                    <a:pt x="f6" y="f7"/>
                    <a:pt x="f6" y="f4"/>
                  </a:cubicBezTo>
                  <a:lnTo>
                    <a:pt x="f8" y="f4"/>
                  </a:lnTo>
                  <a:cubicBezTo>
                    <a:pt x="f8" y="f7"/>
                    <a:pt x="f9" y="f2"/>
                    <a:pt x="f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9" name="Google Shape;10300;p74">
              <a:extLst>
                <a:ext uri="{FF2B5EF4-FFF2-40B4-BE49-F238E27FC236}">
                  <a16:creationId xmlns:a16="http://schemas.microsoft.com/office/drawing/2014/main" id="{8E8EEABB-0355-C3DF-F55F-7B648F860247}"/>
                </a:ext>
              </a:extLst>
            </p:cNvPr>
            <p:cNvSpPr/>
            <p:nvPr/>
          </p:nvSpPr>
          <p:spPr>
            <a:xfrm>
              <a:off x="4513652" y="2159309"/>
              <a:ext cx="470257" cy="3221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15"/>
                <a:gd name="f4" fmla="val 7594"/>
                <a:gd name="f5" fmla="val 10050"/>
                <a:gd name="f6" fmla="val 2080"/>
                <a:gd name="f7" fmla="val 10239"/>
                <a:gd name="f8" fmla="val 10397"/>
                <a:gd name="f9" fmla="val 2238"/>
                <a:gd name="f10" fmla="val 2427"/>
                <a:gd name="f11" fmla="val 2616"/>
                <a:gd name="f12" fmla="val 2773"/>
                <a:gd name="f13" fmla="val 6553"/>
                <a:gd name="f14" fmla="val 6333"/>
                <a:gd name="f15" fmla="val 6175"/>
                <a:gd name="f16" fmla="val 3466"/>
                <a:gd name="f17" fmla="val 3624"/>
                <a:gd name="f18" fmla="val 3813"/>
                <a:gd name="f19" fmla="val 4002"/>
                <a:gd name="f20" fmla="val 4159"/>
                <a:gd name="f21" fmla="val 4821"/>
                <a:gd name="f22" fmla="val 4978"/>
                <a:gd name="f23" fmla="val 5199"/>
                <a:gd name="f24" fmla="val 5388"/>
                <a:gd name="f25" fmla="val 5546"/>
                <a:gd name="f26" fmla="val 3403"/>
                <a:gd name="f27" fmla="val 1418"/>
                <a:gd name="f28" fmla="val 4127"/>
                <a:gd name="f29" fmla="val 4757"/>
                <a:gd name="f30" fmla="val 2049"/>
                <a:gd name="f31" fmla="val 3151"/>
                <a:gd name="f32" fmla="val 4600"/>
                <a:gd name="f33" fmla="val 3498"/>
                <a:gd name="f34" fmla="val 4379"/>
                <a:gd name="f35" fmla="val 3718"/>
                <a:gd name="f36" fmla="val 5009"/>
                <a:gd name="f37" fmla="val 4065"/>
                <a:gd name="f38" fmla="val 5451"/>
                <a:gd name="f39" fmla="val 4758"/>
                <a:gd name="f40" fmla="val 5892"/>
                <a:gd name="f41" fmla="val 5514"/>
                <a:gd name="f42" fmla="val 6081"/>
                <a:gd name="f43" fmla="val 5356"/>
                <a:gd name="f44" fmla="val 6239"/>
                <a:gd name="f45" fmla="val 5167"/>
                <a:gd name="f46" fmla="val 1701"/>
                <a:gd name="f47" fmla="val 1512"/>
                <a:gd name="f48" fmla="val 1355"/>
                <a:gd name="f49" fmla="val 1764"/>
                <a:gd name="f50" fmla="val 4096"/>
                <a:gd name="f51" fmla="val 2395"/>
                <a:gd name="f52" fmla="val 2174"/>
                <a:gd name="f53" fmla="val 2016"/>
                <a:gd name="f54" fmla="val 2647"/>
                <a:gd name="f55" fmla="val 1040"/>
                <a:gd name="f56" fmla="val 1"/>
                <a:gd name="f57" fmla="val 441"/>
                <a:gd name="f58" fmla="val 473"/>
                <a:gd name="f59" fmla="val 1009"/>
                <a:gd name="f60" fmla="val 6554"/>
                <a:gd name="f61" fmla="val 7152"/>
                <a:gd name="f62" fmla="val 7593"/>
                <a:gd name="f63" fmla="val 10806"/>
                <a:gd name="f64" fmla="val 11373"/>
                <a:gd name="f65" fmla="val 7121"/>
                <a:gd name="f66" fmla="val 11783"/>
                <a:gd name="f67" fmla="val 11310"/>
                <a:gd name="f68" fmla="val 10743"/>
                <a:gd name="f69" fmla="val 347"/>
                <a:gd name="f70" fmla="val 946"/>
                <a:gd name="f71" fmla="val 7120"/>
                <a:gd name="f72" fmla="val 6585"/>
                <a:gd name="f73" fmla="val 5198"/>
                <a:gd name="f74" fmla="val 4190"/>
                <a:gd name="f75" fmla="val 883"/>
                <a:gd name="f76" fmla="*/ f0 1 11815"/>
                <a:gd name="f77" fmla="*/ f1 1 7594"/>
                <a:gd name="f78" fmla="val f2"/>
                <a:gd name="f79" fmla="val f3"/>
                <a:gd name="f80" fmla="val f4"/>
                <a:gd name="f81" fmla="+- f80 0 f78"/>
                <a:gd name="f82" fmla="+- f79 0 f78"/>
                <a:gd name="f83" fmla="*/ f82 1 11815"/>
                <a:gd name="f84" fmla="*/ f81 1 7594"/>
                <a:gd name="f85" fmla="*/ f78 1 f83"/>
                <a:gd name="f86" fmla="*/ f79 1 f83"/>
                <a:gd name="f87" fmla="*/ f78 1 f84"/>
                <a:gd name="f88" fmla="*/ f80 1 f84"/>
                <a:gd name="f89" fmla="*/ f85 f76 1"/>
                <a:gd name="f90" fmla="*/ f86 f76 1"/>
                <a:gd name="f91" fmla="*/ f88 f77 1"/>
                <a:gd name="f92" fmla="*/ f87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9" t="f92" r="f90" b="f91"/>
              <a:pathLst>
                <a:path w="11815" h="759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5" y="f21"/>
                  </a:moveTo>
                  <a:cubicBezTo>
                    <a:pt x="f7" y="f21"/>
                    <a:pt x="f8" y="f22"/>
                    <a:pt x="f8" y="f23"/>
                  </a:cubicBezTo>
                  <a:cubicBezTo>
                    <a:pt x="f8" y="f24"/>
                    <a:pt x="f7" y="f25"/>
                    <a:pt x="f5" y="f25"/>
                  </a:cubicBezTo>
                  <a:lnTo>
                    <a:pt x="f13" y="f25"/>
                  </a:lnTo>
                  <a:cubicBezTo>
                    <a:pt x="f14" y="f25"/>
                    <a:pt x="f15" y="f24"/>
                    <a:pt x="f15" y="f23"/>
                  </a:cubicBezTo>
                  <a:cubicBezTo>
                    <a:pt x="f15" y="f22"/>
                    <a:pt x="f14" y="f21"/>
                    <a:pt x="f13" y="f21"/>
                  </a:cubicBezTo>
                  <a:close/>
                  <a:moveTo>
                    <a:pt x="f26" y="f27"/>
                  </a:moveTo>
                  <a:cubicBezTo>
                    <a:pt x="f28" y="f27"/>
                    <a:pt x="f29" y="f30"/>
                    <a:pt x="f29" y="f12"/>
                  </a:cubicBezTo>
                  <a:cubicBezTo>
                    <a:pt x="f29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38" y="f25"/>
                  </a:cubicBezTo>
                  <a:lnTo>
                    <a:pt x="f38" y="f40"/>
                  </a:lnTo>
                  <a:lnTo>
                    <a:pt x="f41" y="f40"/>
                  </a:lnTo>
                  <a:cubicBezTo>
                    <a:pt x="f41" y="f42"/>
                    <a:pt x="f43" y="f44"/>
                    <a:pt x="f45" y="f44"/>
                  </a:cubicBezTo>
                  <a:lnTo>
                    <a:pt x="f46" y="f44"/>
                  </a:lnTo>
                  <a:cubicBezTo>
                    <a:pt x="f47" y="f44"/>
                    <a:pt x="f48" y="f42"/>
                    <a:pt x="f48" y="f40"/>
                  </a:cubicBezTo>
                  <a:lnTo>
                    <a:pt x="f48" y="f25"/>
                  </a:lnTo>
                  <a:cubicBezTo>
                    <a:pt x="f48" y="f39"/>
                    <a:pt x="f49" y="f50"/>
                    <a:pt x="f51" y="f35"/>
                  </a:cubicBezTo>
                  <a:cubicBezTo>
                    <a:pt x="f52" y="f33"/>
                    <a:pt x="f53" y="f31"/>
                    <a:pt x="f53" y="f12"/>
                  </a:cubicBezTo>
                  <a:cubicBezTo>
                    <a:pt x="f53" y="f30"/>
                    <a:pt x="f54" y="f27"/>
                    <a:pt x="f26" y="f27"/>
                  </a:cubicBezTo>
                  <a:close/>
                  <a:moveTo>
                    <a:pt x="f55" y="f56"/>
                  </a:moveTo>
                  <a:cubicBezTo>
                    <a:pt x="f57" y="f56"/>
                    <a:pt x="f2" y="f58"/>
                    <a:pt x="f2" y="f59"/>
                  </a:cubicBezTo>
                  <a:lnTo>
                    <a:pt x="f2" y="f60"/>
                  </a:lnTo>
                  <a:cubicBezTo>
                    <a:pt x="f2" y="f61"/>
                    <a:pt x="f58" y="f62"/>
                    <a:pt x="f55" y="f62"/>
                  </a:cubicBezTo>
                  <a:lnTo>
                    <a:pt x="f63" y="f62"/>
                  </a:lnTo>
                  <a:cubicBezTo>
                    <a:pt x="f64" y="f62"/>
                    <a:pt x="f3" y="f65"/>
                    <a:pt x="f3" y="f60"/>
                  </a:cubicBezTo>
                  <a:lnTo>
                    <a:pt x="f3" y="f59"/>
                  </a:lnTo>
                  <a:cubicBezTo>
                    <a:pt x="f66" y="f58"/>
                    <a:pt x="f67" y="f56"/>
                    <a:pt x="f68" y="f56"/>
                  </a:cubicBezTo>
                  <a:lnTo>
                    <a:pt x="f62" y="f56"/>
                  </a:lnTo>
                  <a:lnTo>
                    <a:pt x="f62" y="f69"/>
                  </a:lnTo>
                  <a:cubicBezTo>
                    <a:pt x="f62" y="f70"/>
                    <a:pt x="f71" y="f48"/>
                    <a:pt x="f72" y="f48"/>
                  </a:cubicBezTo>
                  <a:lnTo>
                    <a:pt x="f73" y="f48"/>
                  </a:lnTo>
                  <a:cubicBezTo>
                    <a:pt x="f32" y="f48"/>
                    <a:pt x="f74" y="f75"/>
                    <a:pt x="f74" y="f69"/>
                  </a:cubicBezTo>
                  <a:lnTo>
                    <a:pt x="f74" y="f5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0" name="Google Shape;10301;p74">
              <a:extLst>
                <a:ext uri="{FF2B5EF4-FFF2-40B4-BE49-F238E27FC236}">
                  <a16:creationId xmlns:a16="http://schemas.microsoft.com/office/drawing/2014/main" id="{CD8738D2-8FA7-4C4F-A249-EDCBAC0B8B53}"/>
                </a:ext>
              </a:extLst>
            </p:cNvPr>
            <p:cNvSpPr/>
            <p:nvPr/>
          </p:nvSpPr>
          <p:spPr>
            <a:xfrm>
              <a:off x="4650327" y="2069762"/>
              <a:ext cx="194392" cy="1189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2805"/>
                <a:gd name="f5" fmla="val 693"/>
                <a:gd name="f6" fmla="val 1"/>
                <a:gd name="f7" fmla="val 315"/>
                <a:gd name="f8" fmla="val 316"/>
                <a:gd name="f9" fmla="val 725"/>
                <a:gd name="f10" fmla="val 1104"/>
                <a:gd name="f11" fmla="val 1419"/>
                <a:gd name="f12" fmla="val 1418"/>
                <a:gd name="f13" fmla="val 2458"/>
                <a:gd name="f14" fmla="val 1386"/>
                <a:gd name="f15" fmla="val 2647"/>
                <a:gd name="f16" fmla="val 1544"/>
                <a:gd name="f17" fmla="val 1733"/>
                <a:gd name="f18" fmla="val 3119"/>
                <a:gd name="f19" fmla="val 3308"/>
                <a:gd name="f20" fmla="val 3466"/>
                <a:gd name="f21" fmla="val 4159"/>
                <a:gd name="f22" fmla="val 4568"/>
                <a:gd name="f23" fmla="val 4883"/>
                <a:gd name="f24" fmla="*/ f0 1 4884"/>
                <a:gd name="f25" fmla="*/ f1 1 2805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884"/>
                <a:gd name="f32" fmla="*/ f29 1 2805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884" h="2805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lnTo>
                    <a:pt x="f12" y="f11"/>
                  </a:lnTo>
                  <a:lnTo>
                    <a:pt x="f12" y="f13"/>
                  </a:lnTo>
                  <a:cubicBezTo>
                    <a:pt x="f14" y="f15"/>
                    <a:pt x="f16" y="f4"/>
                    <a:pt x="f17" y="f4"/>
                  </a:cubicBezTo>
                  <a:lnTo>
                    <a:pt x="f18" y="f4"/>
                  </a:lnTo>
                  <a:cubicBezTo>
                    <a:pt x="f19" y="f4"/>
                    <a:pt x="f20" y="f15"/>
                    <a:pt x="f20" y="f13"/>
                  </a:cubicBezTo>
                  <a:lnTo>
                    <a:pt x="f20" y="f11"/>
                  </a:lnTo>
                  <a:lnTo>
                    <a:pt x="f21" y="f11"/>
                  </a:lnTo>
                  <a:cubicBezTo>
                    <a:pt x="f22" y="f11"/>
                    <a:pt x="f23" y="f10"/>
                    <a:pt x="f23" y="f9"/>
                  </a:cubicBezTo>
                  <a:cubicBezTo>
                    <a:pt x="f23" y="f8"/>
                    <a:pt x="f22" y="f6"/>
                    <a:pt x="f21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1" name="Google Shape;10302;p74">
              <a:extLst>
                <a:ext uri="{FF2B5EF4-FFF2-40B4-BE49-F238E27FC236}">
                  <a16:creationId xmlns:a16="http://schemas.microsoft.com/office/drawing/2014/main" id="{14CDA545-AAB7-8056-8F02-BF3BC0978475}"/>
                </a:ext>
              </a:extLst>
            </p:cNvPr>
            <p:cNvSpPr/>
            <p:nvPr/>
          </p:nvSpPr>
          <p:spPr>
            <a:xfrm>
              <a:off x="4677905" y="1981568"/>
              <a:ext cx="137955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419"/>
                <a:gd name="f5" fmla="val 378"/>
                <a:gd name="f6" fmla="val 1"/>
                <a:gd name="f7" fmla="val 158"/>
                <a:gd name="f8" fmla="val 347"/>
                <a:gd name="f9" fmla="val 1418"/>
                <a:gd name="f10" fmla="val 3308"/>
                <a:gd name="f11" fmla="val 3119"/>
                <a:gd name="f12" fmla="*/ f0 1 3466"/>
                <a:gd name="f13" fmla="*/ f1 1 141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466"/>
                <a:gd name="f20" fmla="*/ f17 1 141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466" h="1419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lnTo>
                    <a:pt x="f2" y="f9"/>
                  </a:lnTo>
                  <a:lnTo>
                    <a:pt x="f3" y="f9"/>
                  </a:lnTo>
                  <a:lnTo>
                    <a:pt x="f3" y="f8"/>
                  </a:lnTo>
                  <a:cubicBezTo>
                    <a:pt x="f3" y="f7"/>
                    <a:pt x="f10" y="f6"/>
                    <a:pt x="f11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2" name="Google Shape;10352;p74">
            <a:extLst>
              <a:ext uri="{FF2B5EF4-FFF2-40B4-BE49-F238E27FC236}">
                <a16:creationId xmlns:a16="http://schemas.microsoft.com/office/drawing/2014/main" id="{7AAB72AA-3529-8788-AE7A-513BE6157585}"/>
              </a:ext>
            </a:extLst>
          </p:cNvPr>
          <p:cNvGrpSpPr/>
          <p:nvPr/>
        </p:nvGrpSpPr>
        <p:grpSpPr>
          <a:xfrm>
            <a:off x="5183285" y="1990045"/>
            <a:ext cx="471537" cy="504328"/>
            <a:chOff x="5183285" y="1990045"/>
            <a:chExt cx="471537" cy="504328"/>
          </a:xfrm>
        </p:grpSpPr>
        <p:sp>
          <p:nvSpPr>
            <p:cNvPr id="173" name="Google Shape;10353;p74">
              <a:extLst>
                <a:ext uri="{FF2B5EF4-FFF2-40B4-BE49-F238E27FC236}">
                  <a16:creationId xmlns:a16="http://schemas.microsoft.com/office/drawing/2014/main" id="{5DD7890F-B83E-C08C-433C-3177CB4A0580}"/>
                </a:ext>
              </a:extLst>
            </p:cNvPr>
            <p:cNvSpPr/>
            <p:nvPr/>
          </p:nvSpPr>
          <p:spPr>
            <a:xfrm>
              <a:off x="5319970" y="2108313"/>
              <a:ext cx="194392" cy="1684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3971"/>
                <a:gd name="f5" fmla="val 2426"/>
                <a:gd name="f6" fmla="val 1"/>
                <a:gd name="f7" fmla="val 1103"/>
                <a:gd name="f8" fmla="val 1104"/>
                <a:gd name="f9" fmla="val 2427"/>
                <a:gd name="f10" fmla="val 3025"/>
                <a:gd name="f11" fmla="val 190"/>
                <a:gd name="f12" fmla="val 3530"/>
                <a:gd name="f13" fmla="val 536"/>
                <a:gd name="f14" fmla="val 820"/>
                <a:gd name="f15" fmla="val 3624"/>
                <a:gd name="f16" fmla="val 3309"/>
                <a:gd name="f17" fmla="val 1481"/>
                <a:gd name="f18" fmla="val 3057"/>
                <a:gd name="f19" fmla="val 1261"/>
                <a:gd name="f20" fmla="val 2805"/>
                <a:gd name="f21" fmla="val 2458"/>
                <a:gd name="f22" fmla="val 2112"/>
                <a:gd name="f23" fmla="val 1356"/>
                <a:gd name="f24" fmla="val 1733"/>
                <a:gd name="f25" fmla="val 726"/>
                <a:gd name="f26" fmla="val 2489"/>
                <a:gd name="f27" fmla="val 3214"/>
                <a:gd name="f28" fmla="val 3844"/>
                <a:gd name="f29" fmla="val 3687"/>
                <a:gd name="f30" fmla="val 3466"/>
                <a:gd name="f31" fmla="val 3246"/>
                <a:gd name="f32" fmla="val 4128"/>
                <a:gd name="f33" fmla="val 3561"/>
                <a:gd name="f34" fmla="val 4317"/>
                <a:gd name="f35" fmla="val 4695"/>
                <a:gd name="f36" fmla="val 3781"/>
                <a:gd name="f37" fmla="*/ f0 1 4884"/>
                <a:gd name="f38" fmla="*/ f1 1 3971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4884"/>
                <a:gd name="f45" fmla="*/ f42 1 3971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4884" h="3971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4"/>
                  </a:cubicBezTo>
                  <a:cubicBezTo>
                    <a:pt x="f14" y="f15"/>
                    <a:pt x="f7" y="f16"/>
                    <a:pt x="f17" y="f18"/>
                  </a:cubicBezTo>
                  <a:cubicBezTo>
                    <a:pt x="f19" y="f20"/>
                    <a:pt x="f7" y="f21"/>
                    <a:pt x="f7" y="f22"/>
                  </a:cubicBezTo>
                  <a:cubicBezTo>
                    <a:pt x="f7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8" y="f22"/>
                  </a:cubicBezTo>
                  <a:cubicBezTo>
                    <a:pt x="f28" y="f21"/>
                    <a:pt x="f29" y="f20"/>
                    <a:pt x="f30" y="f18"/>
                  </a:cubicBezTo>
                  <a:cubicBezTo>
                    <a:pt x="f28" y="f31"/>
                    <a:pt x="f32" y="f33"/>
                    <a:pt x="f34" y="f4"/>
                  </a:cubicBezTo>
                  <a:cubicBezTo>
                    <a:pt x="f35" y="f12"/>
                    <a:pt x="f3" y="f10"/>
                    <a:pt x="f3" y="f9"/>
                  </a:cubicBezTo>
                  <a:cubicBezTo>
                    <a:pt x="f3" y="f8"/>
                    <a:pt x="f36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4" name="Google Shape;10354;p74">
              <a:extLst>
                <a:ext uri="{FF2B5EF4-FFF2-40B4-BE49-F238E27FC236}">
                  <a16:creationId xmlns:a16="http://schemas.microsoft.com/office/drawing/2014/main" id="{FC579945-06BA-396D-75B3-C2A8887610D1}"/>
                </a:ext>
              </a:extLst>
            </p:cNvPr>
            <p:cNvSpPr/>
            <p:nvPr/>
          </p:nvSpPr>
          <p:spPr>
            <a:xfrm>
              <a:off x="5390177" y="2168463"/>
              <a:ext cx="56482" cy="601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5"/>
                <a:gd name="f5" fmla="val 1"/>
                <a:gd name="f6" fmla="val 316"/>
                <a:gd name="f7" fmla="val 694"/>
                <a:gd name="f8" fmla="val 1103"/>
                <a:gd name="f9" fmla="val 1418"/>
                <a:gd name="f10" fmla="*/ f0 1 1419"/>
                <a:gd name="f11" fmla="*/ f1 1 1419"/>
                <a:gd name="f12" fmla="val f2"/>
                <a:gd name="f13" fmla="val f3"/>
                <a:gd name="f14" fmla="+- f13 0 f12"/>
                <a:gd name="f15" fmla="*/ f14 1 141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419" h="141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cubicBezTo>
                    <a:pt x="f5" y="f8"/>
                    <a:pt x="f6" y="f9"/>
                    <a:pt x="f4" y="f9"/>
                  </a:cubicBezTo>
                  <a:cubicBezTo>
                    <a:pt x="f8" y="f9"/>
                    <a:pt x="f9" y="f8"/>
                    <a:pt x="f9" y="f7"/>
                  </a:cubicBezTo>
                  <a:cubicBezTo>
                    <a:pt x="f9" y="f6"/>
                    <a:pt x="f8" y="f5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5" name="Google Shape;10355;p74">
              <a:extLst>
                <a:ext uri="{FF2B5EF4-FFF2-40B4-BE49-F238E27FC236}">
                  <a16:creationId xmlns:a16="http://schemas.microsoft.com/office/drawing/2014/main" id="{FC28DFB8-E831-3A45-F1F7-7C031E6F02FD}"/>
                </a:ext>
              </a:extLst>
            </p:cNvPr>
            <p:cNvSpPr/>
            <p:nvPr/>
          </p:nvSpPr>
          <p:spPr>
            <a:xfrm>
              <a:off x="5212144" y="1990045"/>
              <a:ext cx="412586" cy="443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66"/>
                <a:gd name="f4" fmla="val 10445"/>
                <a:gd name="f5" fmla="val 5198"/>
                <a:gd name="f6" fmla="val 2159"/>
                <a:gd name="f7" fmla="val 6931"/>
                <a:gd name="f8" fmla="val 8286"/>
                <a:gd name="f9" fmla="val 3514"/>
                <a:gd name="f10" fmla="val 5246"/>
                <a:gd name="f11" fmla="val 6916"/>
                <a:gd name="f12" fmla="val 8365"/>
                <a:gd name="f13" fmla="val 3340"/>
                <a:gd name="f14" fmla="val 2079"/>
                <a:gd name="f15" fmla="val 6822"/>
                <a:gd name="f16" fmla="val 3497"/>
                <a:gd name="f17" fmla="val 5167"/>
                <a:gd name="f18" fmla="val 1"/>
                <a:gd name="f19" fmla="val 5088"/>
                <a:gd name="f20" fmla="val 5009"/>
                <a:gd name="f21" fmla="val 17"/>
                <a:gd name="f22" fmla="val 4946"/>
                <a:gd name="f23" fmla="val 48"/>
                <a:gd name="f24" fmla="val 4001"/>
                <a:gd name="f25" fmla="val 836"/>
                <a:gd name="f26" fmla="val 2773"/>
                <a:gd name="f27" fmla="val 678"/>
                <a:gd name="f28" fmla="val 2756"/>
                <a:gd name="f29" fmla="val 675"/>
                <a:gd name="f30" fmla="val 2739"/>
                <a:gd name="f31" fmla="val 673"/>
                <a:gd name="f32" fmla="val 2723"/>
                <a:gd name="f33" fmla="val 2583"/>
                <a:gd name="f34" fmla="val 2454"/>
                <a:gd name="f35" fmla="val 786"/>
                <a:gd name="f36" fmla="val 2426"/>
                <a:gd name="f37" fmla="val 899"/>
                <a:gd name="f38" fmla="val 1953"/>
                <a:gd name="f39" fmla="val 2033"/>
                <a:gd name="f40" fmla="val 819"/>
                <a:gd name="f41" fmla="val 2505"/>
                <a:gd name="f42" fmla="val 662"/>
                <a:gd name="f43" fmla="val 2568"/>
                <a:gd name="f44" fmla="val 567"/>
                <a:gd name="f45" fmla="val 2694"/>
                <a:gd name="f46" fmla="val 630"/>
                <a:gd name="f47" fmla="val 2852"/>
                <a:gd name="f48" fmla="val 788"/>
                <a:gd name="f49" fmla="val 4081"/>
                <a:gd name="f50" fmla="val 32"/>
                <a:gd name="f51" fmla="val 5026"/>
                <a:gd name="f52" fmla="val 5183"/>
                <a:gd name="f53" fmla="val 5341"/>
                <a:gd name="f54" fmla="val 63"/>
                <a:gd name="f55" fmla="val 5467"/>
                <a:gd name="f56" fmla="val 6381"/>
                <a:gd name="f57" fmla="val 7609"/>
                <a:gd name="f58" fmla="val 7767"/>
                <a:gd name="f59" fmla="val 725"/>
                <a:gd name="f60" fmla="val 7924"/>
                <a:gd name="f61" fmla="val 851"/>
                <a:gd name="f62" fmla="val 7956"/>
                <a:gd name="f63" fmla="val 1985"/>
                <a:gd name="f64" fmla="val 8428"/>
                <a:gd name="f65" fmla="val 2457"/>
                <a:gd name="f66" fmla="val 9594"/>
                <a:gd name="f67" fmla="val 2536"/>
                <a:gd name="f68" fmla="val 9725"/>
                <a:gd name="f69" fmla="val 2637"/>
                <a:gd name="f70" fmla="val 9791"/>
                <a:gd name="f71" fmla="val 2741"/>
                <a:gd name="f72" fmla="val 2762"/>
                <a:gd name="f73" fmla="val 2783"/>
                <a:gd name="f74" fmla="val 9788"/>
                <a:gd name="f75" fmla="val 2804"/>
                <a:gd name="f76" fmla="val 9783"/>
                <a:gd name="f77" fmla="val 4033"/>
                <a:gd name="f78" fmla="val 9626"/>
                <a:gd name="f79" fmla="val 4978"/>
                <a:gd name="f80" fmla="val 10382"/>
                <a:gd name="f81" fmla="val 5072"/>
                <a:gd name="f82" fmla="val 10413"/>
                <a:gd name="f83" fmla="val 5104"/>
                <a:gd name="f84" fmla="val 5261"/>
                <a:gd name="f85" fmla="val 5324"/>
                <a:gd name="f86" fmla="val 5387"/>
                <a:gd name="f87" fmla="val 6333"/>
                <a:gd name="f88" fmla="val 7530"/>
                <a:gd name="f89" fmla="val 7687"/>
                <a:gd name="f90" fmla="val 7876"/>
                <a:gd name="f91" fmla="val 9689"/>
                <a:gd name="f92" fmla="val 7908"/>
                <a:gd name="f93" fmla="val 8380"/>
                <a:gd name="f94" fmla="val 9515"/>
                <a:gd name="f95" fmla="val 9672"/>
                <a:gd name="f96" fmla="val 7893"/>
                <a:gd name="f97" fmla="val 9735"/>
                <a:gd name="f98" fmla="val 9704"/>
                <a:gd name="f99" fmla="val 9546"/>
                <a:gd name="f100" fmla="val 10302"/>
                <a:gd name="f101" fmla="val 10365"/>
                <a:gd name="f102" fmla="val 5120"/>
                <a:gd name="f103" fmla="val 9641"/>
                <a:gd name="f104" fmla="val 2537"/>
                <a:gd name="f105" fmla="val 7826"/>
                <a:gd name="f106" fmla="val 762"/>
                <a:gd name="f107" fmla="val 7719"/>
                <a:gd name="f108" fmla="val 672"/>
                <a:gd name="f109" fmla="val 7589"/>
                <a:gd name="f110" fmla="val 7570"/>
                <a:gd name="f111" fmla="val 7550"/>
                <a:gd name="f112" fmla="val 674"/>
                <a:gd name="f113" fmla="*/ f0 1 10366"/>
                <a:gd name="f114" fmla="*/ f1 1 10445"/>
                <a:gd name="f115" fmla="val f2"/>
                <a:gd name="f116" fmla="val f3"/>
                <a:gd name="f117" fmla="val f4"/>
                <a:gd name="f118" fmla="+- f117 0 f115"/>
                <a:gd name="f119" fmla="+- f116 0 f115"/>
                <a:gd name="f120" fmla="*/ f119 1 10366"/>
                <a:gd name="f121" fmla="*/ f118 1 10445"/>
                <a:gd name="f122" fmla="*/ f115 1 f120"/>
                <a:gd name="f123" fmla="*/ f116 1 f120"/>
                <a:gd name="f124" fmla="*/ f115 1 f121"/>
                <a:gd name="f125" fmla="*/ f117 1 f121"/>
                <a:gd name="f126" fmla="*/ f122 f113 1"/>
                <a:gd name="f127" fmla="*/ f123 f113 1"/>
                <a:gd name="f128" fmla="*/ f125 f114 1"/>
                <a:gd name="f129" fmla="*/ f124 f1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6" t="f129" r="f127" b="f128"/>
              <a:pathLst>
                <a:path w="10366" h="104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5"/>
                    <a:pt x="f14" y="f10"/>
                  </a:cubicBezTo>
                  <a:cubicBezTo>
                    <a:pt x="f14" y="f9"/>
                    <a:pt x="f16" y="f6"/>
                    <a:pt x="f5" y="f6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2" y="f23"/>
                  </a:cubicBezTo>
                  <a:lnTo>
                    <a:pt x="f24" y="f25"/>
                  </a:lnTo>
                  <a:lnTo>
                    <a:pt x="f26" y="f27"/>
                  </a:ln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8" y="f39"/>
                  </a:lnTo>
                  <a:lnTo>
                    <a:pt x="f40" y="f41"/>
                  </a:lnTo>
                  <a:cubicBezTo>
                    <a:pt x="f42" y="f43"/>
                    <a:pt x="f44" y="f45"/>
                    <a:pt x="f46" y="f47"/>
                  </a:cubicBezTo>
                  <a:lnTo>
                    <a:pt x="f48" y="f49"/>
                  </a:lnTo>
                  <a:lnTo>
                    <a:pt x="f50" y="f51"/>
                  </a:lnTo>
                  <a:cubicBezTo>
                    <a:pt x="f2" y="f52"/>
                    <a:pt x="f2" y="f53"/>
                    <a:pt x="f54" y="f55"/>
                  </a:cubicBezTo>
                  <a:lnTo>
                    <a:pt x="f40" y="f56"/>
                  </a:lnTo>
                  <a:lnTo>
                    <a:pt x="f42" y="f57"/>
                  </a:lnTo>
                  <a:cubicBezTo>
                    <a:pt x="f46" y="f58"/>
                    <a:pt x="f59" y="f60"/>
                    <a:pt x="f61" y="f62"/>
                  </a:cubicBezTo>
                  <a:lnTo>
                    <a:pt x="f63" y="f64"/>
                  </a:lnTo>
                  <a:lnTo>
                    <a:pt x="f65" y="f66"/>
                  </a:lnTo>
                  <a:cubicBezTo>
                    <a:pt x="f67" y="f68"/>
                    <a:pt x="f69" y="f70"/>
                    <a:pt x="f71" y="f70"/>
                  </a:cubicBezTo>
                  <a:cubicBezTo>
                    <a:pt x="f72" y="f70"/>
                    <a:pt x="f73" y="f74"/>
                    <a:pt x="f75" y="f76"/>
                  </a:cubicBezTo>
                  <a:lnTo>
                    <a:pt x="f77" y="f78"/>
                  </a:lnTo>
                  <a:lnTo>
                    <a:pt x="f79" y="f80"/>
                  </a:lnTo>
                  <a:cubicBezTo>
                    <a:pt x="f81" y="f82"/>
                    <a:pt x="f83" y="f4"/>
                    <a:pt x="f17" y="f4"/>
                  </a:cubicBezTo>
                  <a:cubicBezTo>
                    <a:pt x="f84" y="f4"/>
                    <a:pt x="f85" y="f82"/>
                    <a:pt x="f86" y="f80"/>
                  </a:cubicBezTo>
                  <a:lnTo>
                    <a:pt x="f87" y="f78"/>
                  </a:lnTo>
                  <a:lnTo>
                    <a:pt x="f88" y="f76"/>
                  </a:lnTo>
                  <a:cubicBezTo>
                    <a:pt x="f89" y="f76"/>
                    <a:pt x="f90" y="f91"/>
                    <a:pt x="f92" y="f66"/>
                  </a:cubicBezTo>
                  <a:lnTo>
                    <a:pt x="f93" y="f64"/>
                  </a:lnTo>
                  <a:lnTo>
                    <a:pt x="f94" y="f62"/>
                  </a:lnTo>
                  <a:cubicBezTo>
                    <a:pt x="f95" y="f96"/>
                    <a:pt x="f97" y="f58"/>
                    <a:pt x="f98" y="f57"/>
                  </a:cubicBezTo>
                  <a:lnTo>
                    <a:pt x="f99" y="f56"/>
                  </a:lnTo>
                  <a:lnTo>
                    <a:pt x="f100" y="f55"/>
                  </a:lnTo>
                  <a:cubicBezTo>
                    <a:pt x="f101" y="f53"/>
                    <a:pt x="f101" y="f102"/>
                    <a:pt x="f100" y="f51"/>
                  </a:cubicBezTo>
                  <a:lnTo>
                    <a:pt x="f99" y="f49"/>
                  </a:lnTo>
                  <a:lnTo>
                    <a:pt x="f98" y="f47"/>
                  </a:lnTo>
                  <a:cubicBezTo>
                    <a:pt x="f97" y="f45"/>
                    <a:pt x="f103" y="f104"/>
                    <a:pt x="f94" y="f41"/>
                  </a:cubicBezTo>
                  <a:lnTo>
                    <a:pt x="f93" y="f39"/>
                  </a:lnTo>
                  <a:lnTo>
                    <a:pt x="f92" y="f37"/>
                  </a:lnTo>
                  <a:cubicBezTo>
                    <a:pt x="f105" y="f106"/>
                    <a:pt x="f107" y="f108"/>
                    <a:pt x="f109" y="f108"/>
                  </a:cubicBezTo>
                  <a:cubicBezTo>
                    <a:pt x="f110" y="f108"/>
                    <a:pt x="f111" y="f112"/>
                    <a:pt x="f88" y="f27"/>
                  </a:cubicBezTo>
                  <a:lnTo>
                    <a:pt x="f87" y="f25"/>
                  </a:lnTo>
                  <a:lnTo>
                    <a:pt x="f86" y="f23"/>
                  </a:lnTo>
                  <a:cubicBezTo>
                    <a:pt x="f85" y="f21"/>
                    <a:pt x="f10" y="f18"/>
                    <a:pt x="f17" y="f18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6" name="Google Shape;10356;p74">
              <a:extLst>
                <a:ext uri="{FF2B5EF4-FFF2-40B4-BE49-F238E27FC236}">
                  <a16:creationId xmlns:a16="http://schemas.microsoft.com/office/drawing/2014/main" id="{36F645E0-8C16-D4B0-653D-67DB9B06B4AA}"/>
                </a:ext>
              </a:extLst>
            </p:cNvPr>
            <p:cNvSpPr/>
            <p:nvPr/>
          </p:nvSpPr>
          <p:spPr>
            <a:xfrm>
              <a:off x="5365104" y="2256693"/>
              <a:ext cx="106628" cy="58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79"/>
                <a:gd name="f4" fmla="val 1387"/>
                <a:gd name="f5" fmla="val 1355"/>
                <a:gd name="f6" fmla="val 725"/>
                <a:gd name="f7" fmla="val 190"/>
                <a:gd name="f8" fmla="val 441"/>
                <a:gd name="f9" fmla="val 1"/>
                <a:gd name="f10" fmla="val 977"/>
                <a:gd name="f11" fmla="val 410"/>
                <a:gd name="f12" fmla="val 1229"/>
                <a:gd name="f13" fmla="val 820"/>
                <a:gd name="f14" fmla="val 1386"/>
                <a:gd name="f15" fmla="val 1859"/>
                <a:gd name="f16" fmla="val 2301"/>
                <a:gd name="f17" fmla="val 2521"/>
                <a:gd name="f18" fmla="val 1985"/>
                <a:gd name="f19" fmla="*/ f0 1 2679"/>
                <a:gd name="f20" fmla="*/ f1 1 1387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679"/>
                <a:gd name="f27" fmla="*/ f24 1 1387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679" h="138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5" y="f14"/>
                  </a:cubicBezTo>
                  <a:cubicBezTo>
                    <a:pt x="f15" y="f14"/>
                    <a:pt x="f16" y="f12"/>
                    <a:pt x="f3" y="f10"/>
                  </a:cubicBezTo>
                  <a:cubicBezTo>
                    <a:pt x="f17" y="f11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7" name="Google Shape;10357;p74">
              <a:extLst>
                <a:ext uri="{FF2B5EF4-FFF2-40B4-BE49-F238E27FC236}">
                  <a16:creationId xmlns:a16="http://schemas.microsoft.com/office/drawing/2014/main" id="{7A06FE92-D899-9D33-4F70-0B8F2812C501}"/>
                </a:ext>
              </a:extLst>
            </p:cNvPr>
            <p:cNvSpPr/>
            <p:nvPr/>
          </p:nvSpPr>
          <p:spPr>
            <a:xfrm>
              <a:off x="5503060" y="2343534"/>
              <a:ext cx="151762" cy="1475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2"/>
                <a:gd name="f4" fmla="val 3479"/>
                <a:gd name="f5" fmla="val 2867"/>
                <a:gd name="f6" fmla="val 1"/>
                <a:gd name="f7" fmla="val 2741"/>
                <a:gd name="f8" fmla="val 127"/>
                <a:gd name="f9" fmla="val 2647"/>
                <a:gd name="f10" fmla="val 221"/>
                <a:gd name="f11" fmla="val 2489"/>
                <a:gd name="f12" fmla="val 284"/>
                <a:gd name="f13" fmla="val 1607"/>
                <a:gd name="f14" fmla="val 631"/>
                <a:gd name="f15" fmla="val 1260"/>
                <a:gd name="f16" fmla="val 1482"/>
                <a:gd name="f17" fmla="val 1103"/>
                <a:gd name="f18" fmla="val 1891"/>
                <a:gd name="f19" fmla="val 693"/>
                <a:gd name="f20" fmla="val 2112"/>
                <a:gd name="f21" fmla="val 158"/>
                <a:gd name="f22" fmla="val 2080"/>
                <a:gd name="f23" fmla="val 1166"/>
                <a:gd name="f24" fmla="val 3372"/>
                <a:gd name="f25" fmla="val 1237"/>
                <a:gd name="f26" fmla="val 3443"/>
                <a:gd name="f27" fmla="val 1343"/>
                <a:gd name="f28" fmla="val 3478"/>
                <a:gd name="f29" fmla="val 1445"/>
                <a:gd name="f30" fmla="val 1479"/>
                <a:gd name="f31" fmla="val 1512"/>
                <a:gd name="f32" fmla="val 3474"/>
                <a:gd name="f33" fmla="val 1544"/>
                <a:gd name="f34" fmla="val 3466"/>
                <a:gd name="f35" fmla="val 1638"/>
                <a:gd name="f36" fmla="val 3403"/>
                <a:gd name="f37" fmla="val 1764"/>
                <a:gd name="f38" fmla="val 3340"/>
                <a:gd name="f39" fmla="val 3183"/>
                <a:gd name="f40" fmla="val 1639"/>
                <a:gd name="f41" fmla="val 3497"/>
                <a:gd name="f42" fmla="val 1324"/>
                <a:gd name="f43" fmla="val 3532"/>
                <a:gd name="f44" fmla="val 1338"/>
                <a:gd name="f45" fmla="val 3563"/>
                <a:gd name="f46" fmla="val 1344"/>
                <a:gd name="f47" fmla="val 3592"/>
                <a:gd name="f48" fmla="val 3693"/>
                <a:gd name="f49" fmla="val 3756"/>
                <a:gd name="f50" fmla="val 1265"/>
                <a:gd name="f51" fmla="val 3781"/>
                <a:gd name="f52" fmla="val 1167"/>
                <a:gd name="f53" fmla="val 1072"/>
                <a:gd name="f54" fmla="val 946"/>
                <a:gd name="f55" fmla="val 3686"/>
                <a:gd name="f56" fmla="val 820"/>
                <a:gd name="f57" fmla="*/ f0 1 3812"/>
                <a:gd name="f58" fmla="*/ f1 1 3479"/>
                <a:gd name="f59" fmla="val f2"/>
                <a:gd name="f60" fmla="val f3"/>
                <a:gd name="f61" fmla="val f4"/>
                <a:gd name="f62" fmla="+- f61 0 f59"/>
                <a:gd name="f63" fmla="+- f60 0 f59"/>
                <a:gd name="f64" fmla="*/ f63 1 3812"/>
                <a:gd name="f65" fmla="*/ f62 1 3479"/>
                <a:gd name="f66" fmla="*/ f59 1 f64"/>
                <a:gd name="f67" fmla="*/ f60 1 f64"/>
                <a:gd name="f68" fmla="*/ f59 1 f65"/>
                <a:gd name="f69" fmla="*/ f61 1 f65"/>
                <a:gd name="f70" fmla="*/ f66 f57 1"/>
                <a:gd name="f71" fmla="*/ f67 f57 1"/>
                <a:gd name="f72" fmla="*/ f69 f58 1"/>
                <a:gd name="f73" fmla="*/ f68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3812" h="3479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19" y="f20"/>
                    <a:pt x="f12" y="f20"/>
                  </a:cubicBezTo>
                  <a:lnTo>
                    <a:pt x="f21" y="f20"/>
                  </a:lnTo>
                  <a:lnTo>
                    <a:pt x="f2" y="f22"/>
                  </a:lnTo>
                  <a:lnTo>
                    <a:pt x="f23" y="f24"/>
                  </a:ln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34"/>
                  </a:cubicBezTo>
                  <a:cubicBezTo>
                    <a:pt x="f35" y="f36"/>
                    <a:pt x="f37" y="f38"/>
                    <a:pt x="f37" y="f39"/>
                  </a:cubicBezTo>
                  <a:lnTo>
                    <a:pt x="f22" y="f40"/>
                  </a:lnTo>
                  <a:lnTo>
                    <a:pt x="f41" y="f42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52"/>
                  </a:cubicBezTo>
                  <a:cubicBezTo>
                    <a:pt x="f3" y="f53"/>
                    <a:pt x="f51" y="f54"/>
                    <a:pt x="f55" y="f56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8" name="Google Shape;10358;p74">
              <a:extLst>
                <a:ext uri="{FF2B5EF4-FFF2-40B4-BE49-F238E27FC236}">
                  <a16:creationId xmlns:a16="http://schemas.microsoft.com/office/drawing/2014/main" id="{0533988C-A9FA-81BC-92C3-167C0663F93E}"/>
                </a:ext>
              </a:extLst>
            </p:cNvPr>
            <p:cNvSpPr/>
            <p:nvPr/>
          </p:nvSpPr>
          <p:spPr>
            <a:xfrm>
              <a:off x="5183285" y="2346204"/>
              <a:ext cx="151762" cy="148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2"/>
                <a:gd name="f4" fmla="val 3492"/>
                <a:gd name="f5" fmla="val 946"/>
                <a:gd name="f6" fmla="val 1"/>
                <a:gd name="f7" fmla="val 126"/>
                <a:gd name="f8" fmla="val 851"/>
                <a:gd name="f9" fmla="val 1009"/>
                <a:gd name="f10" fmla="val 32"/>
                <a:gd name="f11" fmla="val 1104"/>
                <a:gd name="f12" fmla="val 95"/>
                <a:gd name="f13" fmla="val 1230"/>
                <a:gd name="f14" fmla="val 158"/>
                <a:gd name="f15" fmla="val 1324"/>
                <a:gd name="f16" fmla="val 315"/>
                <a:gd name="f17" fmla="val 1356"/>
                <a:gd name="f18" fmla="val 1733"/>
                <a:gd name="f19" fmla="val 1671"/>
                <a:gd name="f20" fmla="val 2048"/>
                <a:gd name="f21" fmla="val 3214"/>
                <a:gd name="f22" fmla="val 2080"/>
                <a:gd name="f23" fmla="val 3309"/>
                <a:gd name="f24" fmla="val 2174"/>
                <a:gd name="f25" fmla="val 3435"/>
                <a:gd name="f26" fmla="val 2300"/>
                <a:gd name="f27" fmla="val 3466"/>
                <a:gd name="f28" fmla="val 2328"/>
                <a:gd name="f29" fmla="val 3485"/>
                <a:gd name="f30" fmla="val 2361"/>
                <a:gd name="f31" fmla="val 2396"/>
                <a:gd name="f32" fmla="val 2482"/>
                <a:gd name="f33" fmla="val 2580"/>
                <a:gd name="f34" fmla="val 3448"/>
                <a:gd name="f35" fmla="val 2647"/>
                <a:gd name="f36" fmla="val 3403"/>
                <a:gd name="f37" fmla="val 3813"/>
                <a:gd name="f38" fmla="val 2112"/>
                <a:gd name="f39" fmla="val 3624"/>
                <a:gd name="f40" fmla="val 2143"/>
                <a:gd name="f41" fmla="val 3561"/>
                <a:gd name="f42" fmla="val 3119"/>
                <a:gd name="f43" fmla="val 2773"/>
                <a:gd name="f44" fmla="val 1891"/>
                <a:gd name="f45" fmla="val 2552"/>
                <a:gd name="f46" fmla="val 1513"/>
                <a:gd name="f47" fmla="val 2206"/>
                <a:gd name="f48" fmla="val 631"/>
                <a:gd name="f49" fmla="val 1355"/>
                <a:gd name="f50" fmla="val 284"/>
                <a:gd name="f51" fmla="val 1198"/>
                <a:gd name="f52" fmla="val 221"/>
                <a:gd name="f53" fmla="val 1072"/>
                <a:gd name="f54" fmla="val 127"/>
                <a:gd name="f55" fmla="*/ f0 1 3812"/>
                <a:gd name="f56" fmla="*/ f1 1 3492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3812"/>
                <a:gd name="f63" fmla="*/ f60 1 3492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3812" h="3492">
                  <a:moveTo>
                    <a:pt x="f5" y="f6"/>
                  </a:moveTo>
                  <a:lnTo>
                    <a:pt x="f7" y="f8"/>
                  </a:lnTo>
                  <a:cubicBezTo>
                    <a:pt x="f2" y="f8"/>
                    <a:pt x="f2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lnTo>
                    <a:pt x="f18" y="f19"/>
                  </a:lnTo>
                  <a:lnTo>
                    <a:pt x="f20" y="f21"/>
                  </a:ln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4"/>
                    <a:pt x="f31" y="f4"/>
                  </a:cubicBezTo>
                  <a:cubicBezTo>
                    <a:pt x="f32" y="f4"/>
                    <a:pt x="f33" y="f34"/>
                    <a:pt x="f35" y="f36"/>
                  </a:cubicBezTo>
                  <a:lnTo>
                    <a:pt x="f37" y="f38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0"/>
                  </a:lnTo>
                  <a:cubicBezTo>
                    <a:pt x="f42" y="f40"/>
                    <a:pt x="f43" y="f44"/>
                    <a:pt x="f45" y="f46"/>
                  </a:cubicBezTo>
                  <a:lnTo>
                    <a:pt x="f47" y="f48"/>
                  </a:lnTo>
                  <a:lnTo>
                    <a:pt x="f49" y="f50"/>
                  </a:lnTo>
                  <a:cubicBezTo>
                    <a:pt x="f51" y="f52"/>
                    <a:pt x="f53" y="f54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9" name="Google Shape;10390;p74">
            <a:extLst>
              <a:ext uri="{FF2B5EF4-FFF2-40B4-BE49-F238E27FC236}">
                <a16:creationId xmlns:a16="http://schemas.microsoft.com/office/drawing/2014/main" id="{A7D62B62-5DCD-1BF3-32DF-5CE335654CE3}"/>
              </a:ext>
            </a:extLst>
          </p:cNvPr>
          <p:cNvGrpSpPr/>
          <p:nvPr/>
        </p:nvGrpSpPr>
        <p:grpSpPr>
          <a:xfrm>
            <a:off x="3128875" y="2001694"/>
            <a:ext cx="471529" cy="502554"/>
            <a:chOff x="3128875" y="2001694"/>
            <a:chExt cx="471529" cy="502554"/>
          </a:xfrm>
        </p:grpSpPr>
        <p:sp>
          <p:nvSpPr>
            <p:cNvPr id="180" name="Google Shape;10391;p74">
              <a:extLst>
                <a:ext uri="{FF2B5EF4-FFF2-40B4-BE49-F238E27FC236}">
                  <a16:creationId xmlns:a16="http://schemas.microsoft.com/office/drawing/2014/main" id="{12A3728B-A68D-004C-6A0B-CF30A7D1275F}"/>
                </a:ext>
              </a:extLst>
            </p:cNvPr>
            <p:cNvSpPr/>
            <p:nvPr/>
          </p:nvSpPr>
          <p:spPr>
            <a:xfrm>
              <a:off x="3308180" y="2192795"/>
              <a:ext cx="110413" cy="1163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4"/>
                <a:gd name="f4" fmla="val 2742"/>
                <a:gd name="f5" fmla="val 1387"/>
                <a:gd name="f6" fmla="val 1"/>
                <a:gd name="f7" fmla="val 631"/>
                <a:gd name="f8" fmla="val 1355"/>
                <a:gd name="f9" fmla="val 2112"/>
                <a:gd name="f10" fmla="val 2143"/>
                <a:gd name="f11" fmla="val 2773"/>
                <a:gd name="f12" fmla="*/ f0 1 2774"/>
                <a:gd name="f13" fmla="*/ f1 1 2742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774"/>
                <a:gd name="f20" fmla="*/ f17 1 2742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774" h="2742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cubicBezTo>
                    <a:pt x="f6" y="f9"/>
                    <a:pt x="f7" y="f4"/>
                    <a:pt x="f5" y="f4"/>
                  </a:cubicBezTo>
                  <a:cubicBezTo>
                    <a:pt x="f10" y="f4"/>
                    <a:pt x="f11" y="f9"/>
                    <a:pt x="f11" y="f8"/>
                  </a:cubicBezTo>
                  <a:cubicBezTo>
                    <a:pt x="f11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1" name="Google Shape;10392;p74">
              <a:extLst>
                <a:ext uri="{FF2B5EF4-FFF2-40B4-BE49-F238E27FC236}">
                  <a16:creationId xmlns:a16="http://schemas.microsoft.com/office/drawing/2014/main" id="{9A1F4EAA-6DC9-BC92-434B-C39775F7B522}"/>
                </a:ext>
              </a:extLst>
            </p:cNvPr>
            <p:cNvSpPr/>
            <p:nvPr/>
          </p:nvSpPr>
          <p:spPr>
            <a:xfrm>
              <a:off x="3182806" y="2001694"/>
              <a:ext cx="137955" cy="147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3467"/>
                <a:gd name="f5" fmla="val 1733"/>
                <a:gd name="f6" fmla="val 1"/>
                <a:gd name="f7" fmla="val 788"/>
                <a:gd name="f8" fmla="val 2678"/>
                <a:gd name="f9" fmla="val 2741"/>
                <a:gd name="f10" fmla="*/ f0 1 3466"/>
                <a:gd name="f11" fmla="*/ f1 1 3467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3466"/>
                <a:gd name="f18" fmla="*/ f15 1 3467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3466" h="3467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3"/>
                    <a:pt x="f5" y="f3"/>
                  </a:cubicBezTo>
                  <a:cubicBezTo>
                    <a:pt x="f9" y="f3"/>
                    <a:pt x="f3" y="f8"/>
                    <a:pt x="f3" y="f5"/>
                  </a:cubicBezTo>
                  <a:cubicBezTo>
                    <a:pt x="f3" y="f7"/>
                    <a:pt x="f8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2" name="Google Shape;10393;p74">
              <a:extLst>
                <a:ext uri="{FF2B5EF4-FFF2-40B4-BE49-F238E27FC236}">
                  <a16:creationId xmlns:a16="http://schemas.microsoft.com/office/drawing/2014/main" id="{89F8FBB3-0D0A-DF09-2667-84BB082B49DA}"/>
                </a:ext>
              </a:extLst>
            </p:cNvPr>
            <p:cNvSpPr/>
            <p:nvPr/>
          </p:nvSpPr>
          <p:spPr>
            <a:xfrm>
              <a:off x="3404740" y="2001694"/>
              <a:ext cx="137992" cy="147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733"/>
                <a:gd name="f5" fmla="val 1"/>
                <a:gd name="f6" fmla="val 788"/>
                <a:gd name="f7" fmla="val 2678"/>
                <a:gd name="f8" fmla="val 3466"/>
                <a:gd name="f9" fmla="val 2679"/>
                <a:gd name="f10" fmla="*/ f0 1 3467"/>
                <a:gd name="f11" fmla="*/ f1 1 3467"/>
                <a:gd name="f12" fmla="val f2"/>
                <a:gd name="f13" fmla="val f3"/>
                <a:gd name="f14" fmla="+- f13 0 f12"/>
                <a:gd name="f15" fmla="*/ f14 1 3467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467" h="3467">
                  <a:moveTo>
                    <a:pt x="f4" y="f5"/>
                  </a:moveTo>
                  <a:cubicBezTo>
                    <a:pt x="f6" y="f5"/>
                    <a:pt x="f5" y="f6"/>
                    <a:pt x="f5" y="f4"/>
                  </a:cubicBezTo>
                  <a:cubicBezTo>
                    <a:pt x="f5" y="f7"/>
                    <a:pt x="f6" y="f8"/>
                    <a:pt x="f4" y="f8"/>
                  </a:cubicBezTo>
                  <a:cubicBezTo>
                    <a:pt x="f9" y="f8"/>
                    <a:pt x="f8" y="f7"/>
                    <a:pt x="f8" y="f4"/>
                  </a:cubicBezTo>
                  <a:cubicBezTo>
                    <a:pt x="f8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3" name="Google Shape;10394;p74">
              <a:extLst>
                <a:ext uri="{FF2B5EF4-FFF2-40B4-BE49-F238E27FC236}">
                  <a16:creationId xmlns:a16="http://schemas.microsoft.com/office/drawing/2014/main" id="{6AA327FF-64B9-815E-6C00-487403EB5AF6}"/>
                </a:ext>
              </a:extLst>
            </p:cNvPr>
            <p:cNvSpPr/>
            <p:nvPr/>
          </p:nvSpPr>
          <p:spPr>
            <a:xfrm>
              <a:off x="3328242" y="2331811"/>
              <a:ext cx="66504" cy="428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1009"/>
                <a:gd name="f5" fmla="val 1"/>
                <a:gd name="f6" fmla="val 851"/>
                <a:gd name="f7" fmla="val 1008"/>
                <a:gd name="f8" fmla="val 1671"/>
                <a:gd name="f9" fmla="val 1450"/>
                <a:gd name="f10" fmla="val 126"/>
                <a:gd name="f11" fmla="val 1167"/>
                <a:gd name="f12" fmla="val 158"/>
                <a:gd name="f13" fmla="val 568"/>
                <a:gd name="f14" fmla="val 284"/>
                <a:gd name="f15" fmla="val 95"/>
                <a:gd name="f16" fmla="*/ f0 1 1670"/>
                <a:gd name="f17" fmla="*/ f1 1 100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670"/>
                <a:gd name="f24" fmla="*/ f21 1 100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670" h="1009">
                  <a:moveTo>
                    <a:pt x="f5" y="f2"/>
                  </a:moveTo>
                  <a:lnTo>
                    <a:pt x="f6" y="f7"/>
                  </a:lnTo>
                  <a:lnTo>
                    <a:pt x="f8" y="f2"/>
                  </a:lnTo>
                  <a:lnTo>
                    <a:pt x="f8" y="f2"/>
                  </a:lnTo>
                  <a:cubicBezTo>
                    <a:pt x="f9" y="f10"/>
                    <a:pt x="f11" y="f12"/>
                    <a:pt x="f6" y="f12"/>
                  </a:cubicBezTo>
                  <a:cubicBezTo>
                    <a:pt x="f13" y="f12"/>
                    <a:pt x="f14" y="f15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4" name="Google Shape;10395;p74">
              <a:extLst>
                <a:ext uri="{FF2B5EF4-FFF2-40B4-BE49-F238E27FC236}">
                  <a16:creationId xmlns:a16="http://schemas.microsoft.com/office/drawing/2014/main" id="{18631F9B-FFAC-4EA0-6B4A-C02369888D77}"/>
                </a:ext>
              </a:extLst>
            </p:cNvPr>
            <p:cNvSpPr/>
            <p:nvPr/>
          </p:nvSpPr>
          <p:spPr>
            <a:xfrm>
              <a:off x="3239197" y="2322429"/>
              <a:ext cx="111639" cy="1804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05"/>
                <a:gd name="f4" fmla="val 4254"/>
                <a:gd name="f5" fmla="val 1261"/>
                <a:gd name="f6" fmla="val 1"/>
                <a:gd name="f7" fmla="val 474"/>
                <a:gd name="f8" fmla="val 599"/>
                <a:gd name="f9" fmla="val 1513"/>
                <a:gd name="f10" fmla="val 2490"/>
                <a:gd name="f11" fmla="val 3907"/>
                <a:gd name="f12" fmla="val 4096"/>
                <a:gd name="f13" fmla="val 158"/>
                <a:gd name="f14" fmla="val 379"/>
                <a:gd name="f15" fmla="val 1891"/>
                <a:gd name="f16" fmla="*/ f0 1 2805"/>
                <a:gd name="f17" fmla="*/ f1 1 4254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2805"/>
                <a:gd name="f24" fmla="*/ f21 1 4254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805" h="4254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4"/>
                    <a:pt x="f14" y="f4"/>
                  </a:cubicBezTo>
                  <a:lnTo>
                    <a:pt x="f3" y="f4"/>
                  </a:lnTo>
                  <a:lnTo>
                    <a:pt x="f3" y="f15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5" name="Google Shape;10396;p74">
              <a:extLst>
                <a:ext uri="{FF2B5EF4-FFF2-40B4-BE49-F238E27FC236}">
                  <a16:creationId xmlns:a16="http://schemas.microsoft.com/office/drawing/2014/main" id="{B8138F89-A615-21C5-BC70-9CF2D6DCA441}"/>
                </a:ext>
              </a:extLst>
            </p:cNvPr>
            <p:cNvSpPr/>
            <p:nvPr/>
          </p:nvSpPr>
          <p:spPr>
            <a:xfrm>
              <a:off x="3377153" y="2323792"/>
              <a:ext cx="111639" cy="1804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05"/>
                <a:gd name="f4" fmla="val 4254"/>
                <a:gd name="f5" fmla="val 1544"/>
                <a:gd name="f6" fmla="val 1"/>
                <a:gd name="f7" fmla="val 1890"/>
                <a:gd name="f8" fmla="val 4253"/>
                <a:gd name="f9" fmla="val 2458"/>
                <a:gd name="f10" fmla="val 2647"/>
                <a:gd name="f11" fmla="val 2804"/>
                <a:gd name="f12" fmla="val 4096"/>
                <a:gd name="f13" fmla="val 3907"/>
                <a:gd name="f14" fmla="val 2489"/>
                <a:gd name="f15" fmla="val 2773"/>
                <a:gd name="f16" fmla="val 1481"/>
                <a:gd name="f17" fmla="val 2300"/>
                <a:gd name="f18" fmla="val 567"/>
                <a:gd name="f19" fmla="*/ f0 1 2805"/>
                <a:gd name="f20" fmla="*/ f1 1 4254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805"/>
                <a:gd name="f27" fmla="*/ f24 1 4254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805" h="4254">
                  <a:moveTo>
                    <a:pt x="f5" y="f2"/>
                  </a:moveTo>
                  <a:lnTo>
                    <a:pt x="f6" y="f7"/>
                  </a:lnTo>
                  <a:lnTo>
                    <a:pt x="f6" y="f8"/>
                  </a:lnTo>
                  <a:lnTo>
                    <a:pt x="f9" y="f8"/>
                  </a:lnTo>
                  <a:cubicBezTo>
                    <a:pt x="f10" y="f8"/>
                    <a:pt x="f11" y="f12"/>
                    <a:pt x="f11" y="f13"/>
                  </a:cubicBezTo>
                  <a:lnTo>
                    <a:pt x="f11" y="f14"/>
                  </a:lnTo>
                  <a:cubicBezTo>
                    <a:pt x="f15" y="f16"/>
                    <a:pt x="f17" y="f18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6" name="Google Shape;10397;p74">
              <a:extLst>
                <a:ext uri="{FF2B5EF4-FFF2-40B4-BE49-F238E27FC236}">
                  <a16:creationId xmlns:a16="http://schemas.microsoft.com/office/drawing/2014/main" id="{C68B9ECB-22C6-7301-90A0-4E72FD85C414}"/>
                </a:ext>
              </a:extLst>
            </p:cNvPr>
            <p:cNvSpPr/>
            <p:nvPr/>
          </p:nvSpPr>
          <p:spPr>
            <a:xfrm>
              <a:off x="3380939" y="2143381"/>
              <a:ext cx="219465" cy="1844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4"/>
                <a:gd name="f4" fmla="val 4348"/>
                <a:gd name="f5" fmla="val 3686"/>
                <a:gd name="f6" fmla="val 1512"/>
                <a:gd name="f7" fmla="val 3907"/>
                <a:gd name="f8" fmla="val 4064"/>
                <a:gd name="f9" fmla="val 1670"/>
                <a:gd name="f10" fmla="val 1859"/>
                <a:gd name="f11" fmla="val 2048"/>
                <a:gd name="f12" fmla="val 2205"/>
                <a:gd name="f13" fmla="val 2993"/>
                <a:gd name="f14" fmla="val 2804"/>
                <a:gd name="f15" fmla="val 2646"/>
                <a:gd name="f16" fmla="val 4127"/>
                <a:gd name="f17" fmla="val 536"/>
                <a:gd name="f18" fmla="val 3056"/>
                <a:gd name="f19" fmla="val 851"/>
                <a:gd name="f20" fmla="val 2331"/>
                <a:gd name="f21" fmla="val 1607"/>
                <a:gd name="f22" fmla="val 977"/>
                <a:gd name="f23" fmla="val 504"/>
                <a:gd name="f24" fmla="val 63"/>
                <a:gd name="f25" fmla="val 347"/>
                <a:gd name="f26" fmla="val 221"/>
                <a:gd name="f27" fmla="val 158"/>
                <a:gd name="f28" fmla="val 378"/>
                <a:gd name="f29" fmla="val 567"/>
                <a:gd name="f30" fmla="val 945"/>
                <a:gd name="f31" fmla="val 756"/>
                <a:gd name="f32" fmla="val 1638"/>
                <a:gd name="f33" fmla="val 1575"/>
                <a:gd name="f34" fmla="val 2615"/>
                <a:gd name="f35" fmla="val 2930"/>
                <a:gd name="f36" fmla="val 3214"/>
                <a:gd name="f37" fmla="val 1449"/>
                <a:gd name="f38" fmla="val 3466"/>
                <a:gd name="f39" fmla="val 3718"/>
                <a:gd name="f40" fmla="val 4001"/>
                <a:gd name="f41" fmla="val 2520"/>
                <a:gd name="f42" fmla="val 5167"/>
                <a:gd name="f43" fmla="val 5356"/>
                <a:gd name="f44" fmla="val 5513"/>
                <a:gd name="f45" fmla="val 4190"/>
                <a:gd name="f46" fmla="val 5482"/>
                <a:gd name="f47" fmla="val 4915"/>
                <a:gd name="f48" fmla="*/ f0 1 5514"/>
                <a:gd name="f49" fmla="*/ f1 1 4348"/>
                <a:gd name="f50" fmla="val f2"/>
                <a:gd name="f51" fmla="val f3"/>
                <a:gd name="f52" fmla="val f4"/>
                <a:gd name="f53" fmla="+- f52 0 f50"/>
                <a:gd name="f54" fmla="+- f51 0 f50"/>
                <a:gd name="f55" fmla="*/ f54 1 5514"/>
                <a:gd name="f56" fmla="*/ f53 1 4348"/>
                <a:gd name="f57" fmla="*/ f50 1 f55"/>
                <a:gd name="f58" fmla="*/ f51 1 f55"/>
                <a:gd name="f59" fmla="*/ f50 1 f56"/>
                <a:gd name="f60" fmla="*/ f52 1 f56"/>
                <a:gd name="f61" fmla="*/ f57 f48 1"/>
                <a:gd name="f62" fmla="*/ f58 f48 1"/>
                <a:gd name="f63" fmla="*/ f60 f49 1"/>
                <a:gd name="f64" fmla="*/ f59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1" t="f64" r="f62" b="f63"/>
              <a:pathLst>
                <a:path w="5514" h="434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2"/>
                  </a:moveTo>
                  <a:cubicBezTo>
                    <a:pt x="f5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17" y="f24"/>
                  </a:cubicBezTo>
                  <a:cubicBezTo>
                    <a:pt x="f25" y="f26"/>
                    <a:pt x="f27" y="f28"/>
                    <a:pt x="f2" y="f29"/>
                  </a:cubicBezTo>
                  <a:cubicBezTo>
                    <a:pt x="f30" y="f31"/>
                    <a:pt x="f32" y="f33"/>
                    <a:pt x="f32" y="f34"/>
                  </a:cubicBezTo>
                  <a:cubicBezTo>
                    <a:pt x="f32" y="f35"/>
                    <a:pt x="f33" y="f36"/>
                    <a:pt x="f37" y="f38"/>
                  </a:cubicBezTo>
                  <a:cubicBezTo>
                    <a:pt x="f10" y="f39"/>
                    <a:pt x="f12" y="f40"/>
                    <a:pt x="f41" y="f4"/>
                  </a:cubicBezTo>
                  <a:lnTo>
                    <a:pt x="f42" y="f4"/>
                  </a:lnTo>
                  <a:cubicBezTo>
                    <a:pt x="f43" y="f4"/>
                    <a:pt x="f44" y="f45"/>
                    <a:pt x="f44" y="f40"/>
                  </a:cubicBezTo>
                  <a:lnTo>
                    <a:pt x="f44" y="f34"/>
                  </a:lnTo>
                  <a:cubicBezTo>
                    <a:pt x="f46" y="f6"/>
                    <a:pt x="f47" y="f29"/>
                    <a:pt x="f16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7" name="Google Shape;10398;p74">
              <a:extLst>
                <a:ext uri="{FF2B5EF4-FFF2-40B4-BE49-F238E27FC236}">
                  <a16:creationId xmlns:a16="http://schemas.microsoft.com/office/drawing/2014/main" id="{14A54340-5F92-95D1-3FE8-2DB202FDA6C8}"/>
                </a:ext>
              </a:extLst>
            </p:cNvPr>
            <p:cNvSpPr/>
            <p:nvPr/>
          </p:nvSpPr>
          <p:spPr>
            <a:xfrm>
              <a:off x="3128875" y="2142018"/>
              <a:ext cx="216959" cy="1844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51"/>
                <a:gd name="f4" fmla="val 4349"/>
                <a:gd name="f5" fmla="val 2426"/>
                <a:gd name="f6" fmla="val 1544"/>
                <a:gd name="f7" fmla="val 2615"/>
                <a:gd name="f8" fmla="val 2773"/>
                <a:gd name="f9" fmla="val 1702"/>
                <a:gd name="f10" fmla="val 1891"/>
                <a:gd name="f11" fmla="val 2080"/>
                <a:gd name="f12" fmla="val 2237"/>
                <a:gd name="f13" fmla="val 1733"/>
                <a:gd name="f14" fmla="val 1513"/>
                <a:gd name="f15" fmla="val 1355"/>
                <a:gd name="f16" fmla="val 1324"/>
                <a:gd name="f17" fmla="val 1"/>
                <a:gd name="f18" fmla="val 536"/>
                <a:gd name="f19" fmla="val 568"/>
                <a:gd name="f20" fmla="val 2552"/>
                <a:gd name="f21" fmla="val 3939"/>
                <a:gd name="f22" fmla="val 4191"/>
                <a:gd name="f23" fmla="val 95"/>
                <a:gd name="f24" fmla="val 4348"/>
                <a:gd name="f25" fmla="val 316"/>
                <a:gd name="f26" fmla="val 2930"/>
                <a:gd name="f27" fmla="val 3214"/>
                <a:gd name="f28" fmla="val 3970"/>
                <a:gd name="f29" fmla="val 3561"/>
                <a:gd name="f30" fmla="val 3655"/>
                <a:gd name="f31" fmla="val 4002"/>
                <a:gd name="f32" fmla="val 3466"/>
                <a:gd name="f33" fmla="val 3876"/>
                <a:gd name="f34" fmla="val 3183"/>
                <a:gd name="f35" fmla="val 3813"/>
                <a:gd name="f36" fmla="val 1607"/>
                <a:gd name="f37" fmla="val 4506"/>
                <a:gd name="f38" fmla="val 757"/>
                <a:gd name="f39" fmla="val 5293"/>
                <a:gd name="f40" fmla="val 347"/>
                <a:gd name="f41" fmla="val 5104"/>
                <a:gd name="f42" fmla="val 190"/>
                <a:gd name="f43" fmla="val 4915"/>
                <a:gd name="f44" fmla="val 32"/>
                <a:gd name="f45" fmla="val 4474"/>
                <a:gd name="f46" fmla="val 505"/>
                <a:gd name="f47" fmla="val 3844"/>
                <a:gd name="f48" fmla="val 820"/>
                <a:gd name="f49" fmla="val 3151"/>
                <a:gd name="f50" fmla="val 1796"/>
                <a:gd name="f51" fmla="*/ f0 1 5451"/>
                <a:gd name="f52" fmla="*/ f1 1 4349"/>
                <a:gd name="f53" fmla="val f2"/>
                <a:gd name="f54" fmla="val f3"/>
                <a:gd name="f55" fmla="val f4"/>
                <a:gd name="f56" fmla="+- f55 0 f53"/>
                <a:gd name="f57" fmla="+- f54 0 f53"/>
                <a:gd name="f58" fmla="*/ f57 1 5451"/>
                <a:gd name="f59" fmla="*/ f56 1 4349"/>
                <a:gd name="f60" fmla="*/ f53 1 f58"/>
                <a:gd name="f61" fmla="*/ f54 1 f58"/>
                <a:gd name="f62" fmla="*/ f53 1 f59"/>
                <a:gd name="f63" fmla="*/ f55 1 f59"/>
                <a:gd name="f64" fmla="*/ f60 f51 1"/>
                <a:gd name="f65" fmla="*/ f61 f51 1"/>
                <a:gd name="f66" fmla="*/ f63 f52 1"/>
                <a:gd name="f67" fmla="*/ f62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4" t="f67" r="f65" b="f66"/>
              <a:pathLst>
                <a:path w="5451" h="434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9"/>
                    <a:pt x="f17" y="f14"/>
                    <a:pt x="f17" y="f20"/>
                  </a:cubicBezTo>
                  <a:lnTo>
                    <a:pt x="f17" y="f21"/>
                  </a:lnTo>
                  <a:cubicBezTo>
                    <a:pt x="f17" y="f22"/>
                    <a:pt x="f23" y="f24"/>
                    <a:pt x="f25" y="f24"/>
                  </a:cubicBezTo>
                  <a:lnTo>
                    <a:pt x="f26" y="f24"/>
                  </a:ln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26"/>
                    <a:pt x="f35" y="f7"/>
                  </a:cubicBezTo>
                  <a:cubicBezTo>
                    <a:pt x="f35" y="f36"/>
                    <a:pt x="f37" y="f38"/>
                    <a:pt x="f3" y="f19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cubicBezTo>
                    <a:pt x="f5" y="f48"/>
                    <a:pt x="f50" y="f46"/>
                    <a:pt x="f16" y="f17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88" name="Google Shape;10412;p74">
            <a:extLst>
              <a:ext uri="{FF2B5EF4-FFF2-40B4-BE49-F238E27FC236}">
                <a16:creationId xmlns:a16="http://schemas.microsoft.com/office/drawing/2014/main" id="{30A39988-A396-7F99-7882-A725C7EDBC28}"/>
              </a:ext>
            </a:extLst>
          </p:cNvPr>
          <p:cNvGrpSpPr/>
          <p:nvPr/>
        </p:nvGrpSpPr>
        <p:grpSpPr>
          <a:xfrm>
            <a:off x="5894798" y="1990411"/>
            <a:ext cx="441444" cy="500460"/>
            <a:chOff x="5894798" y="1990411"/>
            <a:chExt cx="441444" cy="500460"/>
          </a:xfrm>
        </p:grpSpPr>
        <p:sp>
          <p:nvSpPr>
            <p:cNvPr id="189" name="Google Shape;10413;p74">
              <a:extLst>
                <a:ext uri="{FF2B5EF4-FFF2-40B4-BE49-F238E27FC236}">
                  <a16:creationId xmlns:a16="http://schemas.microsoft.com/office/drawing/2014/main" id="{9FC3F20C-821F-EE9B-54E1-7974B5DF74EB}"/>
                </a:ext>
              </a:extLst>
            </p:cNvPr>
            <p:cNvSpPr/>
            <p:nvPr/>
          </p:nvSpPr>
          <p:spPr>
            <a:xfrm>
              <a:off x="6114263" y="1990411"/>
              <a:ext cx="27624" cy="748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1765"/>
                <a:gd name="f5" fmla="val 347"/>
                <a:gd name="f6" fmla="val 1"/>
                <a:gd name="f7" fmla="val 158"/>
                <a:gd name="f8" fmla="val 1418"/>
                <a:gd name="f9" fmla="val 1607"/>
                <a:gd name="f10" fmla="val 536"/>
                <a:gd name="f11" fmla="val 693"/>
                <a:gd name="f12" fmla="*/ f0 1 694"/>
                <a:gd name="f13" fmla="*/ f1 1 1765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94"/>
                <a:gd name="f20" fmla="*/ f17 1 1765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94" h="1765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lnTo>
                    <a:pt x="f2" y="f8"/>
                  </a:lnTo>
                  <a:cubicBezTo>
                    <a:pt x="f2" y="f9"/>
                    <a:pt x="f7" y="f4"/>
                    <a:pt x="f5" y="f4"/>
                  </a:cubicBezTo>
                  <a:cubicBezTo>
                    <a:pt x="f10" y="f4"/>
                    <a:pt x="f11" y="f9"/>
                    <a:pt x="f11" y="f8"/>
                  </a:cubicBezTo>
                  <a:lnTo>
                    <a:pt x="f11" y="f5"/>
                  </a:lnTo>
                  <a:cubicBezTo>
                    <a:pt x="f11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0" name="Google Shape;10414;p74">
              <a:extLst>
                <a:ext uri="{FF2B5EF4-FFF2-40B4-BE49-F238E27FC236}">
                  <a16:creationId xmlns:a16="http://schemas.microsoft.com/office/drawing/2014/main" id="{4741E696-576F-486F-FB40-3E7BE42DFCAC}"/>
                </a:ext>
              </a:extLst>
            </p:cNvPr>
            <p:cNvSpPr/>
            <p:nvPr/>
          </p:nvSpPr>
          <p:spPr>
            <a:xfrm>
              <a:off x="6198278" y="2022140"/>
              <a:ext cx="56436" cy="578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364"/>
                <a:gd name="f5" fmla="val 1071"/>
                <a:gd name="f6" fmla="val 1"/>
                <a:gd name="f7" fmla="val 977"/>
                <a:gd name="f8" fmla="val 882"/>
                <a:gd name="f9" fmla="val 24"/>
                <a:gd name="f10" fmla="val 819"/>
                <a:gd name="f11" fmla="val 72"/>
                <a:gd name="f12" fmla="val 126"/>
                <a:gd name="f13" fmla="val 796"/>
                <a:gd name="f14" fmla="val 922"/>
                <a:gd name="f15" fmla="val 1143"/>
                <a:gd name="f16" fmla="val 1269"/>
                <a:gd name="f17" fmla="val 189"/>
                <a:gd name="f18" fmla="val 1332"/>
                <a:gd name="f19" fmla="val 268"/>
                <a:gd name="f20" fmla="val 1363"/>
                <a:gd name="f21" fmla="val 350"/>
                <a:gd name="f22" fmla="val 433"/>
                <a:gd name="f23" fmla="val 520"/>
                <a:gd name="f24" fmla="val 599"/>
                <a:gd name="f25" fmla="val 1323"/>
                <a:gd name="f26" fmla="val 544"/>
                <a:gd name="f27" fmla="val 418"/>
                <a:gd name="f28" fmla="val 198"/>
                <a:gd name="f29" fmla="val 1260"/>
                <a:gd name="f30" fmla="val 1166"/>
                <a:gd name="f31" fmla="*/ f0 1 1418"/>
                <a:gd name="f32" fmla="*/ f1 1 1364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1418"/>
                <a:gd name="f39" fmla="*/ f36 1 1364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1418" h="136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2" y="f14"/>
                    <a:pt x="f2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26"/>
                  </a:lnTo>
                  <a:cubicBezTo>
                    <a:pt x="f3" y="f27"/>
                    <a:pt x="f3" y="f28"/>
                    <a:pt x="f25" y="f11"/>
                  </a:cubicBezTo>
                  <a:cubicBezTo>
                    <a:pt x="f29" y="f9"/>
                    <a:pt x="f3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1" name="Google Shape;10415;p74">
              <a:extLst>
                <a:ext uri="{FF2B5EF4-FFF2-40B4-BE49-F238E27FC236}">
                  <a16:creationId xmlns:a16="http://schemas.microsoft.com/office/drawing/2014/main" id="{919CC61C-7B67-7E14-DC82-BF690566138C}"/>
                </a:ext>
              </a:extLst>
            </p:cNvPr>
            <p:cNvSpPr/>
            <p:nvPr/>
          </p:nvSpPr>
          <p:spPr>
            <a:xfrm>
              <a:off x="6279760" y="2197540"/>
              <a:ext cx="56482" cy="307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6"/>
                <a:gd name="f5" fmla="val 379"/>
                <a:gd name="f6" fmla="val 1"/>
                <a:gd name="f7" fmla="val 158"/>
                <a:gd name="f8" fmla="val 347"/>
                <a:gd name="f9" fmla="val 568"/>
                <a:gd name="f10" fmla="val 725"/>
                <a:gd name="f11" fmla="val 1072"/>
                <a:gd name="f12" fmla="val 1261"/>
                <a:gd name="f13" fmla="*/ f0 1 1419"/>
                <a:gd name="f14" fmla="*/ f1 1 726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1419"/>
                <a:gd name="f21" fmla="*/ f18 1 726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419" h="726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cubicBezTo>
                    <a:pt x="f6" y="f9"/>
                    <a:pt x="f7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3" y="f9"/>
                    <a:pt x="f3" y="f8"/>
                  </a:cubicBezTo>
                  <a:cubicBezTo>
                    <a:pt x="f3" y="f7"/>
                    <a:pt x="f12" y="f6"/>
                    <a:pt x="f11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2" name="Google Shape;10416;p74">
              <a:extLst>
                <a:ext uri="{FF2B5EF4-FFF2-40B4-BE49-F238E27FC236}">
                  <a16:creationId xmlns:a16="http://schemas.microsoft.com/office/drawing/2014/main" id="{FE625EA2-42F1-9677-BDBC-73169A6C84AA}"/>
                </a:ext>
              </a:extLst>
            </p:cNvPr>
            <p:cNvSpPr/>
            <p:nvPr/>
          </p:nvSpPr>
          <p:spPr>
            <a:xfrm>
              <a:off x="5894798" y="2197540"/>
              <a:ext cx="56482" cy="294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694"/>
                <a:gd name="f5" fmla="val 347"/>
                <a:gd name="f6" fmla="val 1"/>
                <a:gd name="f7" fmla="val 158"/>
                <a:gd name="f8" fmla="val 568"/>
                <a:gd name="f9" fmla="val 1072"/>
                <a:gd name="f10" fmla="val 1261"/>
                <a:gd name="f11" fmla="*/ f0 1 1419"/>
                <a:gd name="f12" fmla="*/ f1 1 69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419"/>
                <a:gd name="f19" fmla="*/ f16 1 69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419" h="69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3" name="Google Shape;10417;p74">
              <a:extLst>
                <a:ext uri="{FF2B5EF4-FFF2-40B4-BE49-F238E27FC236}">
                  <a16:creationId xmlns:a16="http://schemas.microsoft.com/office/drawing/2014/main" id="{80878B36-F185-E022-5071-0BFD62AA56EF}"/>
                </a:ext>
              </a:extLst>
            </p:cNvPr>
            <p:cNvSpPr/>
            <p:nvPr/>
          </p:nvSpPr>
          <p:spPr>
            <a:xfrm>
              <a:off x="6003895" y="2022140"/>
              <a:ext cx="56482" cy="578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364"/>
                <a:gd name="f5" fmla="val 363"/>
                <a:gd name="f6" fmla="val 1"/>
                <a:gd name="f7" fmla="val 276"/>
                <a:gd name="f8" fmla="val 190"/>
                <a:gd name="f9" fmla="val 24"/>
                <a:gd name="f10" fmla="val 127"/>
                <a:gd name="f11" fmla="val 72"/>
                <a:gd name="f12" fmla="val 198"/>
                <a:gd name="f13" fmla="val 450"/>
                <a:gd name="f14" fmla="val 544"/>
                <a:gd name="f15" fmla="val 820"/>
                <a:gd name="f16" fmla="val 1269"/>
                <a:gd name="f17" fmla="val 883"/>
                <a:gd name="f18" fmla="val 1332"/>
                <a:gd name="f19" fmla="val 977"/>
                <a:gd name="f20" fmla="val 1363"/>
                <a:gd name="f21" fmla="val 1072"/>
                <a:gd name="f22" fmla="val 1166"/>
                <a:gd name="f23" fmla="val 1261"/>
                <a:gd name="f24" fmla="val 1324"/>
                <a:gd name="f25" fmla="val 1418"/>
                <a:gd name="f26" fmla="val 1143"/>
                <a:gd name="f27" fmla="val 922"/>
                <a:gd name="f28" fmla="val 796"/>
                <a:gd name="f29" fmla="val 599"/>
                <a:gd name="f30" fmla="val 536"/>
                <a:gd name="f31" fmla="*/ f0 1 1419"/>
                <a:gd name="f32" fmla="*/ f1 1 1364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1419"/>
                <a:gd name="f39" fmla="*/ f36 1 1364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1419" h="136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11"/>
                  </a:lnTo>
                  <a:cubicBezTo>
                    <a:pt x="f30" y="f9"/>
                    <a:pt x="f13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4" name="Google Shape;10418;p74">
              <a:extLst>
                <a:ext uri="{FF2B5EF4-FFF2-40B4-BE49-F238E27FC236}">
                  <a16:creationId xmlns:a16="http://schemas.microsoft.com/office/drawing/2014/main" id="{4A415DD3-37C3-0348-07D0-E26BC30CF0DB}"/>
                </a:ext>
              </a:extLst>
            </p:cNvPr>
            <p:cNvSpPr/>
            <p:nvPr/>
          </p:nvSpPr>
          <p:spPr>
            <a:xfrm>
              <a:off x="5919871" y="2079702"/>
              <a:ext cx="58987" cy="440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82"/>
                <a:gd name="f4" fmla="val 1039"/>
                <a:gd name="f5" fmla="val 396"/>
                <a:gd name="f6" fmla="val 267"/>
                <a:gd name="f7" fmla="val 132"/>
                <a:gd name="f8" fmla="val 81"/>
                <a:gd name="f9" fmla="val 64"/>
                <a:gd name="f10" fmla="val 195"/>
                <a:gd name="f11" fmla="val 1"/>
                <a:gd name="f12" fmla="val 353"/>
                <a:gd name="f13" fmla="val 573"/>
                <a:gd name="f14" fmla="val 221"/>
                <a:gd name="f15" fmla="val 668"/>
                <a:gd name="f16" fmla="val 946"/>
                <a:gd name="f17" fmla="val 1015"/>
                <a:gd name="f18" fmla="val 987"/>
                <a:gd name="f19" fmla="val 1031"/>
                <a:gd name="f20" fmla="val 1032"/>
                <a:gd name="f21" fmla="val 1077"/>
                <a:gd name="f22" fmla="val 1209"/>
                <a:gd name="f23" fmla="val 1349"/>
                <a:gd name="f24" fmla="val 974"/>
                <a:gd name="f25" fmla="val 1419"/>
                <a:gd name="f26" fmla="val 857"/>
                <a:gd name="f27" fmla="val 699"/>
                <a:gd name="f28" fmla="val 447"/>
                <a:gd name="f29" fmla="val 1261"/>
                <a:gd name="f30" fmla="val 384"/>
                <a:gd name="f31" fmla="val 536"/>
                <a:gd name="f32" fmla="val 38"/>
                <a:gd name="f33" fmla="val 493"/>
                <a:gd name="f34" fmla="val 12"/>
                <a:gd name="f35" fmla="val 445"/>
                <a:gd name="f36" fmla="*/ f0 1 1482"/>
                <a:gd name="f37" fmla="*/ f1 1 1039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1482"/>
                <a:gd name="f44" fmla="*/ f41 1 1039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1482" h="103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9" y="f13"/>
                    <a:pt x="f14" y="f15"/>
                  </a:cubicBezTo>
                  <a:lnTo>
                    <a:pt x="f16" y="f17"/>
                  </a:ln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5" y="f26"/>
                  </a:cubicBezTo>
                  <a:cubicBezTo>
                    <a:pt x="f3" y="f27"/>
                    <a:pt x="f25" y="f28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3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5" name="Google Shape;10419;p74">
              <a:extLst>
                <a:ext uri="{FF2B5EF4-FFF2-40B4-BE49-F238E27FC236}">
                  <a16:creationId xmlns:a16="http://schemas.microsoft.com/office/drawing/2014/main" id="{B08CADAE-161D-A859-C05F-45405231D043}"/>
                </a:ext>
              </a:extLst>
            </p:cNvPr>
            <p:cNvSpPr/>
            <p:nvPr/>
          </p:nvSpPr>
          <p:spPr>
            <a:xfrm>
              <a:off x="6250938" y="2080214"/>
              <a:ext cx="58942" cy="454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81"/>
                <a:gd name="f4" fmla="val 1072"/>
                <a:gd name="f5" fmla="val 1110"/>
                <a:gd name="f6" fmla="val 1049"/>
                <a:gd name="f7" fmla="val 983"/>
                <a:gd name="f8" fmla="val 18"/>
                <a:gd name="f9" fmla="val 914"/>
                <a:gd name="f10" fmla="val 57"/>
                <a:gd name="f11" fmla="val 221"/>
                <a:gd name="f12" fmla="val 404"/>
                <a:gd name="f13" fmla="val 63"/>
                <a:gd name="f14" fmla="val 498"/>
                <a:gd name="f15" fmla="val 687"/>
                <a:gd name="f16" fmla="val 877"/>
                <a:gd name="f17" fmla="val 132"/>
                <a:gd name="f18" fmla="val 991"/>
                <a:gd name="f19" fmla="val 250"/>
                <a:gd name="f20" fmla="val 382"/>
                <a:gd name="f21" fmla="val 432"/>
                <a:gd name="f22" fmla="val 484"/>
                <a:gd name="f23" fmla="val 1060"/>
                <a:gd name="f24" fmla="val 536"/>
                <a:gd name="f25" fmla="val 1034"/>
                <a:gd name="f26" fmla="val 1260"/>
                <a:gd name="f27" fmla="val 1418"/>
                <a:gd name="f28" fmla="val 593"/>
                <a:gd name="f29" fmla="val 215"/>
                <a:gd name="f30" fmla="val 1353"/>
                <a:gd name="f31" fmla="val 85"/>
                <a:gd name="f32" fmla="val 1244"/>
                <a:gd name="f33" fmla="*/ f0 1 1481"/>
                <a:gd name="f34" fmla="*/ f1 1 1072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1481"/>
                <a:gd name="f41" fmla="*/ f38 1 1072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1481" h="107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2" y="f15"/>
                    <a:pt x="f13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lnTo>
                    <a:pt x="f26" y="f15"/>
                  </a:lnTo>
                  <a:cubicBezTo>
                    <a:pt x="f27" y="f28"/>
                    <a:pt x="f3" y="f12"/>
                    <a:pt x="f27" y="f29"/>
                  </a:cubicBezTo>
                  <a:cubicBezTo>
                    <a:pt x="f30" y="f31"/>
                    <a:pt x="f32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6" name="Google Shape;10420;p74">
              <a:extLst>
                <a:ext uri="{FF2B5EF4-FFF2-40B4-BE49-F238E27FC236}">
                  <a16:creationId xmlns:a16="http://schemas.microsoft.com/office/drawing/2014/main" id="{8AC5CDEA-3A8A-E95D-64E7-044727854E82}"/>
                </a:ext>
              </a:extLst>
            </p:cNvPr>
            <p:cNvSpPr/>
            <p:nvPr/>
          </p:nvSpPr>
          <p:spPr>
            <a:xfrm>
              <a:off x="5970062" y="2077279"/>
              <a:ext cx="282156" cy="41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089"/>
                <a:gd name="f4" fmla="val 9750"/>
                <a:gd name="f5" fmla="val 3529"/>
                <a:gd name="f6" fmla="val 3151"/>
                <a:gd name="f7" fmla="val 2836"/>
                <a:gd name="f8" fmla="val 315"/>
                <a:gd name="f9" fmla="val 725"/>
                <a:gd name="f10" fmla="val 1418"/>
                <a:gd name="f11" fmla="val 1040"/>
                <a:gd name="f12" fmla="val 2520"/>
                <a:gd name="f13" fmla="val 2111"/>
                <a:gd name="f14" fmla="val 1733"/>
                <a:gd name="f15" fmla="val 2143"/>
                <a:gd name="f16" fmla="val 1544"/>
                <a:gd name="f17" fmla="val 1638"/>
                <a:gd name="f18" fmla="val 2080"/>
                <a:gd name="f19" fmla="val 1764"/>
                <a:gd name="f20" fmla="val 3497"/>
                <a:gd name="f21" fmla="val 4253"/>
                <a:gd name="f22" fmla="val 4883"/>
                <a:gd name="f23" fmla="val 2710"/>
                <a:gd name="f24" fmla="val 3466"/>
                <a:gd name="f25" fmla="val 4096"/>
                <a:gd name="f26" fmla="val 4474"/>
                <a:gd name="f27" fmla="val 4600"/>
                <a:gd name="f28" fmla="val 3907"/>
                <a:gd name="f29" fmla="val 4758"/>
                <a:gd name="f30" fmla="val 4064"/>
                <a:gd name="f31" fmla="val 5073"/>
                <a:gd name="f32" fmla="val 4159"/>
                <a:gd name="f33" fmla="val 5482"/>
                <a:gd name="f34" fmla="val 5860"/>
                <a:gd name="f35" fmla="val 6081"/>
                <a:gd name="f36" fmla="val 4001"/>
                <a:gd name="f37" fmla="val 6238"/>
                <a:gd name="f38" fmla="val 3812"/>
                <a:gd name="f39" fmla="val 3623"/>
                <a:gd name="f40" fmla="val 4915"/>
                <a:gd name="f41" fmla="val 2678"/>
                <a:gd name="f42" fmla="val 4128"/>
                <a:gd name="f43" fmla="val 3844"/>
                <a:gd name="f44" fmla="val 3434"/>
                <a:gd name="f45" fmla="val 3025"/>
                <a:gd name="f46" fmla="val 788"/>
                <a:gd name="f47" fmla="val 4443"/>
                <a:gd name="f48" fmla="val 5167"/>
                <a:gd name="f49" fmla="val 6112"/>
                <a:gd name="f50" fmla="val 536"/>
                <a:gd name="f51" fmla="val 6963"/>
                <a:gd name="f52" fmla="val 1386"/>
                <a:gd name="f53" fmla="val 7372"/>
                <a:gd name="f54" fmla="val 8318"/>
                <a:gd name="f55" fmla="val 977"/>
                <a:gd name="f56" fmla="val 662"/>
                <a:gd name="f57" fmla="val 8633"/>
                <a:gd name="f58" fmla="val 9011"/>
                <a:gd name="f59" fmla="val 9389"/>
                <a:gd name="f60" fmla="val 9578"/>
                <a:gd name="f61" fmla="val 819"/>
                <a:gd name="f62" fmla="val 9735"/>
                <a:gd name="f63" fmla="val 1008"/>
                <a:gd name="f64" fmla="val 5923"/>
                <a:gd name="f65" fmla="val 9745"/>
                <a:gd name="f66" fmla="val 5979"/>
                <a:gd name="f67" fmla="val 9749"/>
                <a:gd name="f68" fmla="val 6029"/>
                <a:gd name="f69" fmla="val 6305"/>
                <a:gd name="f70" fmla="val 6396"/>
                <a:gd name="f71" fmla="val 9612"/>
                <a:gd name="f72" fmla="val 9452"/>
                <a:gd name="f73" fmla="val 9105"/>
                <a:gd name="f74" fmla="val 8696"/>
                <a:gd name="f75" fmla="val 8381"/>
                <a:gd name="f76" fmla="val 5702"/>
                <a:gd name="f77" fmla="val 7436"/>
                <a:gd name="f78" fmla="val 6522"/>
                <a:gd name="f79" fmla="val 7057"/>
                <a:gd name="f80" fmla="val 6175"/>
                <a:gd name="f81" fmla="val 5230"/>
                <a:gd name="f82" fmla="val 6774"/>
                <a:gd name="f83" fmla="val 6364"/>
                <a:gd name="f84" fmla="val 5986"/>
                <a:gd name="f85" fmla="val 5671"/>
                <a:gd name="f86" fmla="val 5356"/>
                <a:gd name="f87" fmla="val 4946"/>
                <a:gd name="f88" fmla="val 4568"/>
                <a:gd name="f89" fmla="val 3938"/>
                <a:gd name="f90" fmla="*/ f0 1 7089"/>
                <a:gd name="f91" fmla="*/ f1 1 9750"/>
                <a:gd name="f92" fmla="val f2"/>
                <a:gd name="f93" fmla="val f3"/>
                <a:gd name="f94" fmla="val f4"/>
                <a:gd name="f95" fmla="+- f94 0 f92"/>
                <a:gd name="f96" fmla="+- f93 0 f92"/>
                <a:gd name="f97" fmla="*/ f96 1 7089"/>
                <a:gd name="f98" fmla="*/ f95 1 9750"/>
                <a:gd name="f99" fmla="*/ f92 1 f97"/>
                <a:gd name="f100" fmla="*/ f93 1 f97"/>
                <a:gd name="f101" fmla="*/ f92 1 f98"/>
                <a:gd name="f102" fmla="*/ f94 1 f98"/>
                <a:gd name="f103" fmla="*/ f99 f90 1"/>
                <a:gd name="f104" fmla="*/ f100 f90 1"/>
                <a:gd name="f105" fmla="*/ f102 f91 1"/>
                <a:gd name="f106" fmla="*/ f101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3" t="f106" r="f104" b="f105"/>
              <a:pathLst>
                <a:path w="7089" h="975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9"/>
                    <a:pt x="f13" y="f9"/>
                  </a:cubicBezTo>
                  <a:cubicBezTo>
                    <a:pt x="f14" y="f9"/>
                    <a:pt x="f10" y="f11"/>
                    <a:pt x="f10" y="f10"/>
                  </a:cubicBezTo>
                  <a:lnTo>
                    <a:pt x="f10" y="f15"/>
                  </a:lnTo>
                  <a:cubicBezTo>
                    <a:pt x="f16" y="f15"/>
                    <a:pt x="f17" y="f18"/>
                    <a:pt x="f19" y="f18"/>
                  </a:cubicBezTo>
                  <a:lnTo>
                    <a:pt x="f20" y="f18"/>
                  </a:lnTo>
                  <a:cubicBezTo>
                    <a:pt x="f21" y="f18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2" y="f34"/>
                  </a:cubicBezTo>
                  <a:cubicBezTo>
                    <a:pt x="f32" y="f35"/>
                    <a:pt x="f36" y="f37"/>
                    <a:pt x="f38" y="f37"/>
                  </a:cubicBezTo>
                  <a:cubicBezTo>
                    <a:pt x="f39" y="f37"/>
                    <a:pt x="f24" y="f35"/>
                    <a:pt x="f24" y="f34"/>
                  </a:cubicBezTo>
                  <a:cubicBezTo>
                    <a:pt x="f24" y="f40"/>
                    <a:pt x="f41" y="f42"/>
                    <a:pt x="f14" y="f42"/>
                  </a:cubicBezTo>
                  <a:lnTo>
                    <a:pt x="f24" y="f42"/>
                  </a:lnTo>
                  <a:cubicBezTo>
                    <a:pt x="f43" y="f42"/>
                    <a:pt x="f32" y="f38"/>
                    <a:pt x="f32" y="f44"/>
                  </a:cubicBezTo>
                  <a:cubicBezTo>
                    <a:pt x="f32" y="f45"/>
                    <a:pt x="f43" y="f23"/>
                    <a:pt x="f24" y="f23"/>
                  </a:cubicBezTo>
                  <a:lnTo>
                    <a:pt x="f14" y="f23"/>
                  </a:lnTo>
                  <a:cubicBezTo>
                    <a:pt x="f46" y="f23"/>
                    <a:pt x="f2" y="f20"/>
                    <a:pt x="f2" y="f47"/>
                  </a:cubicBezTo>
                  <a:lnTo>
                    <a:pt x="f2" y="f48"/>
                  </a:lnTo>
                  <a:cubicBezTo>
                    <a:pt x="f2" y="f49"/>
                    <a:pt x="f50" y="f51"/>
                    <a:pt x="f52" y="f53"/>
                  </a:cubicBezTo>
                  <a:lnTo>
                    <a:pt x="f52" y="f54"/>
                  </a:lnTo>
                  <a:cubicBezTo>
                    <a:pt x="f55" y="f54"/>
                    <a:pt x="f56" y="f57"/>
                    <a:pt x="f56" y="f58"/>
                  </a:cubicBezTo>
                  <a:lnTo>
                    <a:pt x="f56" y="f59"/>
                  </a:lnTo>
                  <a:cubicBezTo>
                    <a:pt x="f56" y="f60"/>
                    <a:pt x="f61" y="f62"/>
                    <a:pt x="f63" y="f62"/>
                  </a:cubicBezTo>
                  <a:lnTo>
                    <a:pt x="f34" y="f62"/>
                  </a:lnTo>
                  <a:cubicBezTo>
                    <a:pt x="f64" y="f65"/>
                    <a:pt x="f66" y="f67"/>
                    <a:pt x="f68" y="f67"/>
                  </a:cubicBezTo>
                  <a:cubicBezTo>
                    <a:pt x="f69" y="f67"/>
                    <a:pt x="f70" y="f71"/>
                    <a:pt x="f70" y="f72"/>
                  </a:cubicBezTo>
                  <a:lnTo>
                    <a:pt x="f70" y="f73"/>
                  </a:lnTo>
                  <a:cubicBezTo>
                    <a:pt x="f70" y="f74"/>
                    <a:pt x="f49" y="f75"/>
                    <a:pt x="f76" y="f75"/>
                  </a:cubicBezTo>
                  <a:lnTo>
                    <a:pt x="f76" y="f77"/>
                  </a:lnTo>
                  <a:cubicBezTo>
                    <a:pt x="f78" y="f79"/>
                    <a:pt x="f3" y="f80"/>
                    <a:pt x="f3" y="f81"/>
                  </a:cubicBezTo>
                  <a:lnTo>
                    <a:pt x="f3" y="f15"/>
                  </a:lnTo>
                  <a:cubicBezTo>
                    <a:pt x="f3" y="f14"/>
                    <a:pt x="f82" y="f10"/>
                    <a:pt x="f83" y="f10"/>
                  </a:cubicBezTo>
                  <a:cubicBezTo>
                    <a:pt x="f84" y="f10"/>
                    <a:pt x="f85" y="f14"/>
                    <a:pt x="f85" y="f15"/>
                  </a:cubicBezTo>
                  <a:lnTo>
                    <a:pt x="f85" y="f10"/>
                  </a:lnTo>
                  <a:cubicBezTo>
                    <a:pt x="f85" y="f11"/>
                    <a:pt x="f86" y="f9"/>
                    <a:pt x="f87" y="f9"/>
                  </a:cubicBezTo>
                  <a:cubicBezTo>
                    <a:pt x="f88" y="f9"/>
                    <a:pt x="f21" y="f11"/>
                    <a:pt x="f21" y="f10"/>
                  </a:cubicBezTo>
                  <a:lnTo>
                    <a:pt x="f21" y="f9"/>
                  </a:lnTo>
                  <a:cubicBezTo>
                    <a:pt x="f21" y="f8"/>
                    <a:pt x="f8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7" name="Google Shape;10478;p74">
            <a:extLst>
              <a:ext uri="{FF2B5EF4-FFF2-40B4-BE49-F238E27FC236}">
                <a16:creationId xmlns:a16="http://schemas.microsoft.com/office/drawing/2014/main" id="{1E5D86C2-861F-F889-F94E-B13EFCB73992}"/>
              </a:ext>
            </a:extLst>
          </p:cNvPr>
          <p:cNvGrpSpPr/>
          <p:nvPr/>
        </p:nvGrpSpPr>
        <p:grpSpPr>
          <a:xfrm>
            <a:off x="6451850" y="1990246"/>
            <a:ext cx="479045" cy="501182"/>
            <a:chOff x="6451850" y="1990246"/>
            <a:chExt cx="479045" cy="501182"/>
          </a:xfrm>
        </p:grpSpPr>
        <p:sp>
          <p:nvSpPr>
            <p:cNvPr id="198" name="Google Shape;10479;p74">
              <a:extLst>
                <a:ext uri="{FF2B5EF4-FFF2-40B4-BE49-F238E27FC236}">
                  <a16:creationId xmlns:a16="http://schemas.microsoft.com/office/drawing/2014/main" id="{B205427C-DC9C-AB3B-6100-67C3AAB396F9}"/>
                </a:ext>
              </a:extLst>
            </p:cNvPr>
            <p:cNvSpPr/>
            <p:nvPr/>
          </p:nvSpPr>
          <p:spPr>
            <a:xfrm>
              <a:off x="6451850" y="2115848"/>
              <a:ext cx="218230" cy="2486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861"/>
                <a:gd name="f5" fmla="val 2584"/>
                <a:gd name="f6" fmla="val 1"/>
                <a:gd name="f7" fmla="val 410"/>
                <a:gd name="f8" fmla="val 2206"/>
                <a:gd name="f9" fmla="val 2615"/>
                <a:gd name="f10" fmla="val 3277"/>
                <a:gd name="f11" fmla="val 3655"/>
                <a:gd name="f12" fmla="val 5860"/>
                <a:gd name="f13" fmla="val 3781"/>
                <a:gd name="f14" fmla="val 4632"/>
                <a:gd name="f15" fmla="val 3844"/>
                <a:gd name="f16" fmla="val 4584"/>
                <a:gd name="f17" fmla="val 3939"/>
                <a:gd name="f18" fmla="val 4561"/>
                <a:gd name="f19" fmla="val 4029"/>
                <a:gd name="f20" fmla="val 4120"/>
                <a:gd name="f21" fmla="val 4206"/>
                <a:gd name="f22" fmla="val 4254"/>
                <a:gd name="f23" fmla="val 4726"/>
                <a:gd name="f24" fmla="val 5104"/>
                <a:gd name="f25" fmla="val 4789"/>
                <a:gd name="f26" fmla="val 5167"/>
                <a:gd name="f27" fmla="val 4884"/>
                <a:gd name="f28" fmla="val 5199"/>
                <a:gd name="f29" fmla="val 4974"/>
                <a:gd name="f30" fmla="val 5065"/>
                <a:gd name="f31" fmla="val 5152"/>
                <a:gd name="f32" fmla="val 5325"/>
                <a:gd name="f33" fmla="val 5010"/>
                <a:gd name="f34" fmla="val 4758"/>
                <a:gd name="f35" fmla="val 4159"/>
                <a:gd name="f36" fmla="val 4065"/>
                <a:gd name="f37" fmla="val 3813"/>
                <a:gd name="f38" fmla="val 3687"/>
                <a:gd name="f39" fmla="val 5482"/>
                <a:gd name="f40" fmla="val 2962"/>
                <a:gd name="f41" fmla="val 2489"/>
                <a:gd name="f42" fmla="val 2710"/>
                <a:gd name="f43" fmla="val 2915"/>
                <a:gd name="f44" fmla="val 4317"/>
                <a:gd name="f45" fmla="val 3017"/>
                <a:gd name="f46" fmla="val 4049"/>
                <a:gd name="f47" fmla="val 3513"/>
                <a:gd name="f48" fmla="val 3309"/>
                <a:gd name="f49" fmla="val 2930"/>
                <a:gd name="f50" fmla="val 2332"/>
                <a:gd name="f51" fmla="val 1670"/>
                <a:gd name="f52" fmla="val 1261"/>
                <a:gd name="f53" fmla="val 3561"/>
                <a:gd name="f54" fmla="val 1040"/>
                <a:gd name="f55" fmla="*/ f0 1 5483"/>
                <a:gd name="f56" fmla="*/ f1 1 5861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5483"/>
                <a:gd name="f63" fmla="*/ f60 1 5861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5483" h="5861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7" y="f11"/>
                  </a:cubicBezTo>
                  <a:lnTo>
                    <a:pt x="f5" y="f12"/>
                  </a:lnTo>
                  <a:lnTo>
                    <a:pt x="f13" y="f14"/>
                  </a:ln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16"/>
                    <a:pt x="f22" y="f14"/>
                  </a:cubicBezTo>
                  <a:lnTo>
                    <a:pt x="f23" y="f24"/>
                  </a:ln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26"/>
                    <a:pt x="f28" y="f24"/>
                  </a:cubicBezTo>
                  <a:cubicBezTo>
                    <a:pt x="f32" y="f33"/>
                    <a:pt x="f32" y="f34"/>
                    <a:pt x="f28" y="f14"/>
                  </a:cubicBezTo>
                  <a:lnTo>
                    <a:pt x="f23" y="f35"/>
                  </a:lnTo>
                  <a:cubicBezTo>
                    <a:pt x="f14" y="f36"/>
                    <a:pt x="f14" y="f37"/>
                    <a:pt x="f23" y="f38"/>
                  </a:cubicBezTo>
                  <a:lnTo>
                    <a:pt x="f39" y="f40"/>
                  </a:lnTo>
                  <a:lnTo>
                    <a:pt x="f33" y="f41"/>
                  </a:lnTo>
                  <a:lnTo>
                    <a:pt x="f25" y="f42"/>
                  </a:lnTo>
                  <a:cubicBezTo>
                    <a:pt x="f16" y="f43"/>
                    <a:pt x="f44" y="f45"/>
                    <a:pt x="f46" y="f45"/>
                  </a:cubicBezTo>
                  <a:cubicBezTo>
                    <a:pt x="f13" y="f45"/>
                    <a:pt x="f47" y="f43"/>
                    <a:pt x="f48" y="f42"/>
                  </a:cubicBezTo>
                  <a:cubicBezTo>
                    <a:pt x="f49" y="f50"/>
                    <a:pt x="f49" y="f51"/>
                    <a:pt x="f48" y="f52"/>
                  </a:cubicBezTo>
                  <a:lnTo>
                    <a:pt x="f53" y="f54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9" name="Google Shape;10480;p74">
              <a:extLst>
                <a:ext uri="{FF2B5EF4-FFF2-40B4-BE49-F238E27FC236}">
                  <a16:creationId xmlns:a16="http://schemas.microsoft.com/office/drawing/2014/main" id="{64F37DFB-C87B-8870-EE03-BD82D119FF68}"/>
                </a:ext>
              </a:extLst>
            </p:cNvPr>
            <p:cNvSpPr/>
            <p:nvPr/>
          </p:nvSpPr>
          <p:spPr>
            <a:xfrm>
              <a:off x="6574755" y="1990246"/>
              <a:ext cx="232001" cy="2272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356"/>
                <a:gd name="f5" fmla="val 2926"/>
                <a:gd name="f6" fmla="val 2662"/>
                <a:gd name="f7" fmla="val 2394"/>
                <a:gd name="f8" fmla="val 95"/>
                <a:gd name="f9" fmla="val 2205"/>
                <a:gd name="f10" fmla="val 284"/>
                <a:gd name="f11" fmla="val 2457"/>
                <a:gd name="f12" fmla="val 1229"/>
                <a:gd name="f13" fmla="val 3686"/>
                <a:gd name="f14" fmla="val 1323"/>
                <a:gd name="f15" fmla="val 3781"/>
                <a:gd name="f16" fmla="val 4033"/>
                <a:gd name="f17" fmla="val 4127"/>
                <a:gd name="f18" fmla="val 725"/>
                <a:gd name="f19" fmla="val 4600"/>
                <a:gd name="f20" fmla="val 630"/>
                <a:gd name="f21" fmla="val 4726"/>
                <a:gd name="f22" fmla="val 4978"/>
                <a:gd name="f23" fmla="val 5072"/>
                <a:gd name="f24" fmla="val 788"/>
                <a:gd name="f25" fmla="val 5135"/>
                <a:gd name="f26" fmla="val 882"/>
                <a:gd name="f27" fmla="val 5167"/>
                <a:gd name="f28" fmla="val 977"/>
                <a:gd name="f29" fmla="val 1071"/>
                <a:gd name="f30" fmla="val 1166"/>
                <a:gd name="f31" fmla="val 1701"/>
                <a:gd name="f32" fmla="val 1749"/>
                <a:gd name="f33" fmla="val 4553"/>
                <a:gd name="f34" fmla="val 1835"/>
                <a:gd name="f35" fmla="val 4529"/>
                <a:gd name="f36" fmla="val 1926"/>
                <a:gd name="f37" fmla="val 2016"/>
                <a:gd name="f38" fmla="val 2111"/>
                <a:gd name="f39" fmla="val 2174"/>
                <a:gd name="f40" fmla="val 2898"/>
                <a:gd name="f41" fmla="val 3371"/>
                <a:gd name="f42" fmla="val 4883"/>
                <a:gd name="f43" fmla="val 3151"/>
                <a:gd name="f44" fmla="val 4663"/>
                <a:gd name="f45" fmla="val 2741"/>
                <a:gd name="f46" fmla="val 4253"/>
                <a:gd name="f47" fmla="val 3592"/>
                <a:gd name="f48" fmla="val 3214"/>
                <a:gd name="f49" fmla="val 3340"/>
                <a:gd name="f50" fmla="val 3009"/>
                <a:gd name="f51" fmla="val 3607"/>
                <a:gd name="f52" fmla="val 2906"/>
                <a:gd name="f53" fmla="val 3875"/>
                <a:gd name="f54" fmla="val 4143"/>
                <a:gd name="f55" fmla="val 4411"/>
                <a:gd name="f56" fmla="val 4852"/>
                <a:gd name="f57" fmla="val 3434"/>
                <a:gd name="f58" fmla="val 5828"/>
                <a:gd name="f59" fmla="val 3623"/>
                <a:gd name="f60" fmla="val 3450"/>
                <a:gd name="f61" fmla="val 3190"/>
                <a:gd name="f62" fmla="*/ f0 1 5829"/>
                <a:gd name="f63" fmla="*/ f1 1 5356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5829"/>
                <a:gd name="f70" fmla="*/ f67 1 5356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5829" h="535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2" y="f11"/>
                  </a:lnTo>
                  <a:lnTo>
                    <a:pt x="f12" y="f13"/>
                  </a:lnTo>
                  <a:cubicBezTo>
                    <a:pt x="f14" y="f15"/>
                    <a:pt x="f14" y="f16"/>
                    <a:pt x="f12" y="f17"/>
                  </a:cubicBezTo>
                  <a:lnTo>
                    <a:pt x="f18" y="f19"/>
                  </a:lnTo>
                  <a:cubicBezTo>
                    <a:pt x="f20" y="f21"/>
                    <a:pt x="f20" y="f22"/>
                    <a:pt x="f18" y="f23"/>
                  </a:cubicBezTo>
                  <a:cubicBezTo>
                    <a:pt x="f24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12" y="f23"/>
                  </a:cubicBezTo>
                  <a:lnTo>
                    <a:pt x="f31" y="f19"/>
                  </a:ln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3"/>
                    <a:pt x="f39" y="f19"/>
                  </a:cubicBezTo>
                  <a:lnTo>
                    <a:pt x="f40" y="f4"/>
                  </a:lnTo>
                  <a:lnTo>
                    <a:pt x="f41" y="f42"/>
                  </a:lnTo>
                  <a:lnTo>
                    <a:pt x="f43" y="f44"/>
                  </a:lnTo>
                  <a:cubicBezTo>
                    <a:pt x="f45" y="f46"/>
                    <a:pt x="f45" y="f47"/>
                    <a:pt x="f43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0"/>
                    <a:pt x="f19" y="f48"/>
                  </a:cubicBezTo>
                  <a:lnTo>
                    <a:pt x="f56" y="f57"/>
                  </a:lnTo>
                  <a:lnTo>
                    <a:pt x="f58" y="f11"/>
                  </a:lnTo>
                  <a:lnTo>
                    <a:pt x="f59" y="f10"/>
                  </a:lnTo>
                  <a:cubicBezTo>
                    <a:pt x="f60" y="f8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0" name="Google Shape;10481;p74">
              <a:extLst>
                <a:ext uri="{FF2B5EF4-FFF2-40B4-BE49-F238E27FC236}">
                  <a16:creationId xmlns:a16="http://schemas.microsoft.com/office/drawing/2014/main" id="{7D40B93F-6061-B74A-BAF4-7744CDD40DEF}"/>
                </a:ext>
              </a:extLst>
            </p:cNvPr>
            <p:cNvSpPr/>
            <p:nvPr/>
          </p:nvSpPr>
          <p:spPr>
            <a:xfrm>
              <a:off x="6712665" y="2115848"/>
              <a:ext cx="218230" cy="2472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829"/>
                <a:gd name="f5" fmla="val 2899"/>
                <a:gd name="f6" fmla="val 1"/>
                <a:gd name="f7" fmla="val 1702"/>
                <a:gd name="f8" fmla="val 1229"/>
                <a:gd name="f9" fmla="val 1639"/>
                <a:gd name="f10" fmla="val 1292"/>
                <a:gd name="f11" fmla="val 1544"/>
                <a:gd name="f12" fmla="val 1324"/>
                <a:gd name="f13" fmla="val 1450"/>
                <a:gd name="f14" fmla="val 1355"/>
                <a:gd name="f15" fmla="val 1261"/>
                <a:gd name="f16" fmla="val 1198"/>
                <a:gd name="f17" fmla="val 725"/>
                <a:gd name="f18" fmla="val 757"/>
                <a:gd name="f19" fmla="val 678"/>
                <a:gd name="f20" fmla="val 694"/>
                <a:gd name="f21" fmla="val 591"/>
                <a:gd name="f22" fmla="val 662"/>
                <a:gd name="f23" fmla="val 501"/>
                <a:gd name="f24" fmla="val 410"/>
                <a:gd name="f25" fmla="val 316"/>
                <a:gd name="f26" fmla="val 253"/>
                <a:gd name="f27" fmla="val 158"/>
                <a:gd name="f28" fmla="val 883"/>
                <a:gd name="f29" fmla="val 1103"/>
                <a:gd name="f30" fmla="val 851"/>
                <a:gd name="f31" fmla="val 1828"/>
                <a:gd name="f32" fmla="val 2048"/>
                <a:gd name="f33" fmla="val 2174"/>
                <a:gd name="f34" fmla="val 473"/>
                <a:gd name="f35" fmla="val 3372"/>
                <a:gd name="f36" fmla="val 3151"/>
                <a:gd name="f37" fmla="val 898"/>
                <a:gd name="f38" fmla="val 2946"/>
                <a:gd name="f39" fmla="val 1166"/>
                <a:gd name="f40" fmla="val 2844"/>
                <a:gd name="f41" fmla="val 1434"/>
                <a:gd name="f42" fmla="val 1970"/>
                <a:gd name="f43" fmla="val 2552"/>
                <a:gd name="f44" fmla="val 3529"/>
                <a:gd name="f45" fmla="val 4222"/>
                <a:gd name="f46" fmla="val 4600"/>
                <a:gd name="f47" fmla="val 1922"/>
                <a:gd name="f48" fmla="val 4852"/>
                <a:gd name="f49" fmla="val 5073"/>
                <a:gd name="f50" fmla="val 3655"/>
                <a:gd name="f51" fmla="val 5482"/>
                <a:gd name="f52" fmla="val 3277"/>
                <a:gd name="f53" fmla="val 2615"/>
                <a:gd name="f54" fmla="val 2206"/>
                <a:gd name="f55" fmla="*/ f0 1 5483"/>
                <a:gd name="f56" fmla="*/ f1 1 5829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5483"/>
                <a:gd name="f63" fmla="*/ f60 1 5829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5483" h="5829">
                  <a:moveTo>
                    <a:pt x="f5" y="f6"/>
                  </a:moveTo>
                  <a:lnTo>
                    <a:pt x="f7" y="f8"/>
                  </a:lnTo>
                  <a:cubicBezTo>
                    <a:pt x="f9" y="f10"/>
                    <a:pt x="f11" y="f12"/>
                    <a:pt x="f13" y="f12"/>
                  </a:cubicBezTo>
                  <a:cubicBezTo>
                    <a:pt x="f14" y="f12"/>
                    <a:pt x="f15" y="f10"/>
                    <a:pt x="f16" y="f8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23" y="f22"/>
                  </a:cubicBezTo>
                  <a:cubicBezTo>
                    <a:pt x="f24" y="f22"/>
                    <a:pt x="f25" y="f20"/>
                    <a:pt x="f26" y="f18"/>
                  </a:cubicBezTo>
                  <a:cubicBezTo>
                    <a:pt x="f27" y="f28"/>
                    <a:pt x="f27" y="f29"/>
                    <a:pt x="f26" y="f8"/>
                  </a:cubicBezTo>
                  <a:lnTo>
                    <a:pt x="f17" y="f7"/>
                  </a:lnTo>
                  <a:cubicBezTo>
                    <a:pt x="f30" y="f31"/>
                    <a:pt x="f30" y="f32"/>
                    <a:pt x="f17" y="f33"/>
                  </a:cubicBezTo>
                  <a:lnTo>
                    <a:pt x="f6" y="f5"/>
                  </a:lnTo>
                  <a:lnTo>
                    <a:pt x="f34" y="f35"/>
                  </a:lnTo>
                  <a:lnTo>
                    <a:pt x="f20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7" y="f40"/>
                    <a:pt x="f42" y="f38"/>
                    <a:pt x="f33" y="f36"/>
                  </a:cubicBezTo>
                  <a:cubicBezTo>
                    <a:pt x="f43" y="f44"/>
                    <a:pt x="f43" y="f45"/>
                    <a:pt x="f33" y="f46"/>
                  </a:cubicBezTo>
                  <a:lnTo>
                    <a:pt x="f47" y="f48"/>
                  </a:lnTo>
                  <a:lnTo>
                    <a:pt x="f5" y="f4"/>
                  </a:lnTo>
                  <a:lnTo>
                    <a:pt x="f49" y="f50"/>
                  </a:lnTo>
                  <a:cubicBezTo>
                    <a:pt x="f51" y="f52"/>
                    <a:pt x="f51" y="f53"/>
                    <a:pt x="f49" y="f54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1" name="Google Shape;10482;p74">
              <a:extLst>
                <a:ext uri="{FF2B5EF4-FFF2-40B4-BE49-F238E27FC236}">
                  <a16:creationId xmlns:a16="http://schemas.microsoft.com/office/drawing/2014/main" id="{3D89AAF9-062D-F0E9-3DFA-F33B24C8589D}"/>
                </a:ext>
              </a:extLst>
            </p:cNvPr>
            <p:cNvSpPr/>
            <p:nvPr/>
          </p:nvSpPr>
          <p:spPr>
            <a:xfrm>
              <a:off x="6574755" y="2262874"/>
              <a:ext cx="234507" cy="2285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92"/>
                <a:gd name="f4" fmla="val 5388"/>
                <a:gd name="f5" fmla="val 2993"/>
                <a:gd name="f6" fmla="val 2520"/>
                <a:gd name="f7" fmla="val 473"/>
                <a:gd name="f8" fmla="val 2741"/>
                <a:gd name="f9" fmla="val 725"/>
                <a:gd name="f10" fmla="val 3151"/>
                <a:gd name="f11" fmla="val 1103"/>
                <a:gd name="f12" fmla="val 1764"/>
                <a:gd name="f13" fmla="val 2174"/>
                <a:gd name="f14" fmla="val 2505"/>
                <a:gd name="f15" fmla="val 2363"/>
                <a:gd name="f16" fmla="val 2221"/>
                <a:gd name="f17" fmla="val 2457"/>
                <a:gd name="f18" fmla="val 1949"/>
                <a:gd name="f19" fmla="val 1678"/>
                <a:gd name="f20" fmla="val 1418"/>
                <a:gd name="f21" fmla="val 1229"/>
                <a:gd name="f22" fmla="val 977"/>
                <a:gd name="f23" fmla="val 1922"/>
                <a:gd name="f24" fmla="val 2930"/>
                <a:gd name="f25" fmla="val 2205"/>
                <a:gd name="f26" fmla="val 5072"/>
                <a:gd name="f27" fmla="val 2394"/>
                <a:gd name="f28" fmla="val 5293"/>
                <a:gd name="f29" fmla="val 2678"/>
                <a:gd name="f30" fmla="val 5387"/>
                <a:gd name="f31" fmla="val 3214"/>
                <a:gd name="f32" fmla="val 3497"/>
                <a:gd name="f33" fmla="val 3686"/>
                <a:gd name="f34" fmla="val 5891"/>
                <a:gd name="f35" fmla="val 4663"/>
                <a:gd name="f36" fmla="val 1701"/>
                <a:gd name="f37" fmla="val 4568"/>
                <a:gd name="f38" fmla="val 1575"/>
                <a:gd name="f39" fmla="val 1355"/>
                <a:gd name="f40" fmla="val 5167"/>
                <a:gd name="f41" fmla="val 756"/>
                <a:gd name="f42" fmla="val 5261"/>
                <a:gd name="f43" fmla="val 630"/>
                <a:gd name="f44" fmla="val 410"/>
                <a:gd name="f45" fmla="val 284"/>
                <a:gd name="f46" fmla="val 5104"/>
                <a:gd name="f47" fmla="val 221"/>
                <a:gd name="f48" fmla="val 5009"/>
                <a:gd name="f49" fmla="val 189"/>
                <a:gd name="f50" fmla="val 4915"/>
                <a:gd name="f51" fmla="val 4820"/>
                <a:gd name="f52" fmla="val 4726"/>
                <a:gd name="f53" fmla="val 4190"/>
                <a:gd name="f54" fmla="val 4143"/>
                <a:gd name="f55" fmla="val 819"/>
                <a:gd name="f56" fmla="val 4056"/>
                <a:gd name="f57" fmla="val 851"/>
                <a:gd name="f58" fmla="val 3966"/>
                <a:gd name="f59" fmla="val 3875"/>
                <a:gd name="f60" fmla="val 3781"/>
                <a:gd name="f61" fmla="val 3718"/>
                <a:gd name="f62" fmla="*/ f0 1 5892"/>
                <a:gd name="f63" fmla="*/ f1 1 5388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5892"/>
                <a:gd name="f70" fmla="*/ f67 1 5388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5892" h="5388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cubicBezTo>
                    <a:pt x="f10" y="f11"/>
                    <a:pt x="f10" y="f12"/>
                    <a:pt x="f8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5"/>
                    <a:pt x="f21" y="f13"/>
                  </a:cubicBezTo>
                  <a:lnTo>
                    <a:pt x="f22" y="f23"/>
                  </a:lnTo>
                  <a:lnTo>
                    <a:pt x="f2" y="f24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24" y="f30"/>
                  </a:cubicBezTo>
                  <a:cubicBezTo>
                    <a:pt x="f31" y="f30"/>
                    <a:pt x="f32" y="f28"/>
                    <a:pt x="f33" y="f26"/>
                  </a:cubicBezTo>
                  <a:lnTo>
                    <a:pt x="f34" y="f24"/>
                  </a:lnTo>
                  <a:lnTo>
                    <a:pt x="f35" y="f36"/>
                  </a:lnTo>
                  <a:cubicBezTo>
                    <a:pt x="f37" y="f38"/>
                    <a:pt x="f37" y="f39"/>
                    <a:pt x="f35" y="f21"/>
                  </a:cubicBezTo>
                  <a:lnTo>
                    <a:pt x="f40" y="f41"/>
                  </a:lnTo>
                  <a:cubicBezTo>
                    <a:pt x="f42" y="f43"/>
                    <a:pt x="f42" y="f44"/>
                    <a:pt x="f40" y="f45"/>
                  </a:cubicBez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35" y="f45"/>
                  </a:cubicBezTo>
                  <a:lnTo>
                    <a:pt x="f53" y="f41"/>
                  </a:lnTo>
                  <a:cubicBezTo>
                    <a:pt x="f54" y="f55"/>
                    <a:pt x="f56" y="f57"/>
                    <a:pt x="f58" y="f57"/>
                  </a:cubicBezTo>
                  <a:cubicBezTo>
                    <a:pt x="f59" y="f57"/>
                    <a:pt x="f60" y="f55"/>
                    <a:pt x="f61" y="f41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2" name="Google Shape;10101;p74">
            <a:extLst>
              <a:ext uri="{FF2B5EF4-FFF2-40B4-BE49-F238E27FC236}">
                <a16:creationId xmlns:a16="http://schemas.microsoft.com/office/drawing/2014/main" id="{09DD8197-EFA0-0C27-C036-26F9FD57ED14}"/>
              </a:ext>
            </a:extLst>
          </p:cNvPr>
          <p:cNvGrpSpPr/>
          <p:nvPr/>
        </p:nvGrpSpPr>
        <p:grpSpPr>
          <a:xfrm>
            <a:off x="8538447" y="4166509"/>
            <a:ext cx="327922" cy="324154"/>
            <a:chOff x="8538447" y="4166509"/>
            <a:chExt cx="327922" cy="324154"/>
          </a:xfrm>
        </p:grpSpPr>
        <p:sp>
          <p:nvSpPr>
            <p:cNvPr id="203" name="Google Shape;10102;p74">
              <a:extLst>
                <a:ext uri="{FF2B5EF4-FFF2-40B4-BE49-F238E27FC236}">
                  <a16:creationId xmlns:a16="http://schemas.microsoft.com/office/drawing/2014/main" id="{4C6B2A33-DD32-35EC-FEE4-1270D75E1CDD}"/>
                </a:ext>
              </a:extLst>
            </p:cNvPr>
            <p:cNvSpPr/>
            <p:nvPr/>
          </p:nvSpPr>
          <p:spPr>
            <a:xfrm>
              <a:off x="8643786" y="4252517"/>
              <a:ext cx="222583" cy="2381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55"/>
                <a:gd name="f4" fmla="val 8287"/>
                <a:gd name="f5" fmla="val 4128"/>
                <a:gd name="f6" fmla="val 1229"/>
                <a:gd name="f7" fmla="val 4348"/>
                <a:gd name="f8" fmla="val 4506"/>
                <a:gd name="f9" fmla="val 1418"/>
                <a:gd name="f10" fmla="val 1670"/>
                <a:gd name="f11" fmla="val 1922"/>
                <a:gd name="f12" fmla="val 4978"/>
                <a:gd name="f13" fmla="val 2080"/>
                <a:gd name="f14" fmla="val 5356"/>
                <a:gd name="f15" fmla="val 2552"/>
                <a:gd name="f16" fmla="val 3119"/>
                <a:gd name="f17" fmla="val 3340"/>
                <a:gd name="f18" fmla="val 5136"/>
                <a:gd name="f19" fmla="val 3498"/>
                <a:gd name="f20" fmla="val 4947"/>
                <a:gd name="f21" fmla="val 4726"/>
                <a:gd name="f22" fmla="val 3308"/>
                <a:gd name="f23" fmla="val 2867"/>
                <a:gd name="f24" fmla="val 4317"/>
                <a:gd name="f25" fmla="val 2710"/>
                <a:gd name="f26" fmla="val 3939"/>
                <a:gd name="f27" fmla="val 3687"/>
                <a:gd name="f28" fmla="val 2930"/>
                <a:gd name="f29" fmla="val 3718"/>
                <a:gd name="f30" fmla="val 4033"/>
                <a:gd name="f31" fmla="val 3592"/>
                <a:gd name="f32" fmla="val 4411"/>
                <a:gd name="f33" fmla="val 3813"/>
                <a:gd name="f34" fmla="val 4821"/>
                <a:gd name="f35" fmla="val 5388"/>
                <a:gd name="f36" fmla="val 4537"/>
                <a:gd name="f37" fmla="val 5199"/>
                <a:gd name="f38" fmla="val 5766"/>
                <a:gd name="f39" fmla="val 5041"/>
                <a:gd name="f40" fmla="val 6175"/>
                <a:gd name="f41" fmla="val 4569"/>
                <a:gd name="f42" fmla="val 6396"/>
                <a:gd name="f43" fmla="val 6648"/>
                <a:gd name="f44" fmla="val 6900"/>
                <a:gd name="f45" fmla="val 7089"/>
                <a:gd name="f46" fmla="val 4159"/>
                <a:gd name="f47" fmla="val 3970"/>
                <a:gd name="f48" fmla="val 3245"/>
                <a:gd name="f49" fmla="val 6238"/>
                <a:gd name="f50" fmla="val 2899"/>
                <a:gd name="f51" fmla="val 3088"/>
                <a:gd name="f52" fmla="val 5010"/>
                <a:gd name="f53" fmla="val 5451"/>
                <a:gd name="f54" fmla="val 3876"/>
                <a:gd name="f55" fmla="val 5608"/>
                <a:gd name="f56" fmla="val 4191"/>
                <a:gd name="f57" fmla="val 3844"/>
                <a:gd name="f58" fmla="val 3403"/>
                <a:gd name="f59" fmla="val 3781"/>
                <a:gd name="f60" fmla="val 3214"/>
                <a:gd name="f61" fmla="val 2143"/>
                <a:gd name="f62" fmla="val 1828"/>
                <a:gd name="f63" fmla="val 1859"/>
                <a:gd name="f64" fmla="val 6427"/>
                <a:gd name="f65" fmla="val 8286"/>
                <a:gd name="f66" fmla="*/ f0 1 8255"/>
                <a:gd name="f67" fmla="*/ f1 1 8287"/>
                <a:gd name="f68" fmla="val f2"/>
                <a:gd name="f69" fmla="val f3"/>
                <a:gd name="f70" fmla="val f4"/>
                <a:gd name="f71" fmla="+- f70 0 f68"/>
                <a:gd name="f72" fmla="+- f69 0 f68"/>
                <a:gd name="f73" fmla="*/ f72 1 8255"/>
                <a:gd name="f74" fmla="*/ f71 1 8287"/>
                <a:gd name="f75" fmla="*/ f68 1 f73"/>
                <a:gd name="f76" fmla="*/ f69 1 f73"/>
                <a:gd name="f77" fmla="*/ f68 1 f74"/>
                <a:gd name="f78" fmla="*/ f70 1 f74"/>
                <a:gd name="f79" fmla="*/ f75 f66 1"/>
                <a:gd name="f80" fmla="*/ f76 f66 1"/>
                <a:gd name="f81" fmla="*/ f78 f67 1"/>
                <a:gd name="f82" fmla="*/ f7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9" t="f82" r="f80" b="f81"/>
              <a:pathLst>
                <a:path w="8255" h="828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8" y="f19"/>
                    <a:pt x="f20" y="f19"/>
                  </a:cubicBezTo>
                  <a:cubicBezTo>
                    <a:pt x="f21" y="f19"/>
                    <a:pt x="f8" y="f22"/>
                    <a:pt x="f8" y="f16"/>
                  </a:cubicBezTo>
                  <a:cubicBezTo>
                    <a:pt x="f8" y="f23"/>
                    <a:pt x="f24" y="f25"/>
                    <a:pt x="f5" y="f25"/>
                  </a:cubicBezTo>
                  <a:cubicBezTo>
                    <a:pt x="f26" y="f25"/>
                    <a:pt x="f27" y="f28"/>
                    <a:pt x="f27" y="f16"/>
                  </a:cubicBezTo>
                  <a:cubicBezTo>
                    <a:pt x="f29" y="f17"/>
                    <a:pt x="f30" y="f31"/>
                    <a:pt x="f32" y="f33"/>
                  </a:cubicBezTo>
                  <a:cubicBezTo>
                    <a:pt x="f34" y="f5"/>
                    <a:pt x="f35" y="f36"/>
                    <a:pt x="f35" y="f37"/>
                  </a:cubicBezTo>
                  <a:cubicBezTo>
                    <a:pt x="f35" y="f38"/>
                    <a:pt x="f39" y="f40"/>
                    <a:pt x="f41" y="f42"/>
                  </a:cubicBezTo>
                  <a:lnTo>
                    <a:pt x="f41" y="f43"/>
                  </a:lnTo>
                  <a:cubicBezTo>
                    <a:pt x="f41" y="f44"/>
                    <a:pt x="f7" y="f45"/>
                    <a:pt x="f46" y="f45"/>
                  </a:cubicBezTo>
                  <a:cubicBezTo>
                    <a:pt x="f47" y="f45"/>
                    <a:pt x="f29" y="f44"/>
                    <a:pt x="f29" y="f43"/>
                  </a:cubicBezTo>
                  <a:lnTo>
                    <a:pt x="f29" y="f42"/>
                  </a:lnTo>
                  <a:cubicBezTo>
                    <a:pt x="f48" y="f49"/>
                    <a:pt x="f50" y="f38"/>
                    <a:pt x="f50" y="f37"/>
                  </a:cubicBezTo>
                  <a:cubicBezTo>
                    <a:pt x="f50" y="f12"/>
                    <a:pt x="f51" y="f34"/>
                    <a:pt x="f22" y="f34"/>
                  </a:cubicBezTo>
                  <a:cubicBezTo>
                    <a:pt x="f19" y="f34"/>
                    <a:pt x="f27" y="f52"/>
                    <a:pt x="f27" y="f37"/>
                  </a:cubicBezTo>
                  <a:cubicBezTo>
                    <a:pt x="f27" y="f53"/>
                    <a:pt x="f54" y="f55"/>
                    <a:pt x="f5" y="f55"/>
                  </a:cubicBezTo>
                  <a:cubicBezTo>
                    <a:pt x="f7" y="f55"/>
                    <a:pt x="f8" y="f35"/>
                    <a:pt x="f8" y="f37"/>
                  </a:cubicBezTo>
                  <a:cubicBezTo>
                    <a:pt x="f8" y="f12"/>
                    <a:pt x="f56" y="f21"/>
                    <a:pt x="f57" y="f8"/>
                  </a:cubicBezTo>
                  <a:cubicBezTo>
                    <a:pt x="f58" y="f56"/>
                    <a:pt x="f23" y="f59"/>
                    <a:pt x="f23" y="f16"/>
                  </a:cubicBezTo>
                  <a:cubicBezTo>
                    <a:pt x="f23" y="f15"/>
                    <a:pt x="f60" y="f61"/>
                    <a:pt x="f27" y="f11"/>
                  </a:cubicBezTo>
                  <a:lnTo>
                    <a:pt x="f27" y="f10"/>
                  </a:lnTo>
                  <a:cubicBezTo>
                    <a:pt x="f27" y="f9"/>
                    <a:pt x="f54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62" y="f2"/>
                    <a:pt x="f2" y="f63"/>
                    <a:pt x="f2" y="f5"/>
                  </a:cubicBezTo>
                  <a:cubicBezTo>
                    <a:pt x="f2" y="f64"/>
                    <a:pt x="f62" y="f65"/>
                    <a:pt x="f5" y="f65"/>
                  </a:cubicBezTo>
                  <a:cubicBezTo>
                    <a:pt x="f42" y="f65"/>
                    <a:pt x="f3" y="f64"/>
                    <a:pt x="f3" y="f5"/>
                  </a:cubicBezTo>
                  <a:cubicBezTo>
                    <a:pt x="f3" y="f63"/>
                    <a:pt x="f42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4" name="Google Shape;10103;p74">
              <a:extLst>
                <a:ext uri="{FF2B5EF4-FFF2-40B4-BE49-F238E27FC236}">
                  <a16:creationId xmlns:a16="http://schemas.microsoft.com/office/drawing/2014/main" id="{6A8FE7BB-E421-D82A-01C0-EB35F19FAD70}"/>
                </a:ext>
              </a:extLst>
            </p:cNvPr>
            <p:cNvSpPr/>
            <p:nvPr/>
          </p:nvSpPr>
          <p:spPr>
            <a:xfrm>
              <a:off x="8539307" y="4166509"/>
              <a:ext cx="172455" cy="860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96"/>
                <a:gd name="f4" fmla="val 2994"/>
                <a:gd name="f5" fmla="val 3214"/>
                <a:gd name="f6" fmla="val 1"/>
                <a:gd name="f7" fmla="val 1450"/>
                <a:gd name="f8" fmla="val 662"/>
                <a:gd name="f9" fmla="val 1513"/>
                <a:gd name="f10" fmla="val 2332"/>
                <a:gd name="f11" fmla="val 2993"/>
                <a:gd name="f12" fmla="val 4947"/>
                <a:gd name="f13" fmla="*/ f0 1 6396"/>
                <a:gd name="f14" fmla="*/ f1 1 2994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6396"/>
                <a:gd name="f21" fmla="*/ f18 1 2994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6396" h="2994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cubicBezTo>
                    <a:pt x="f12" y="f11"/>
                    <a:pt x="f3" y="f10"/>
                    <a:pt x="f3" y="f9"/>
                  </a:cubicBezTo>
                  <a:cubicBezTo>
                    <a:pt x="f3" y="f8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5" name="Google Shape;10104;p74">
              <a:extLst>
                <a:ext uri="{FF2B5EF4-FFF2-40B4-BE49-F238E27FC236}">
                  <a16:creationId xmlns:a16="http://schemas.microsoft.com/office/drawing/2014/main" id="{3C1ED8EC-49E9-2450-A7AE-E9B2E19AA4EE}"/>
                </a:ext>
              </a:extLst>
            </p:cNvPr>
            <p:cNvSpPr/>
            <p:nvPr/>
          </p:nvSpPr>
          <p:spPr>
            <a:xfrm>
              <a:off x="8539307" y="4256138"/>
              <a:ext cx="118936" cy="688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411"/>
                <a:gd name="f4" fmla="val 2395"/>
                <a:gd name="f5" fmla="val 1135"/>
                <a:gd name="f6" fmla="val 1450"/>
                <a:gd name="f7" fmla="val 347"/>
                <a:gd name="f8" fmla="val 1765"/>
                <a:gd name="f9" fmla="val 882"/>
                <a:gd name="f10" fmla="val 2017"/>
                <a:gd name="f11" fmla="val 1355"/>
                <a:gd name="f12" fmla="val 2237"/>
                <a:gd name="f13" fmla="val 2332"/>
                <a:gd name="f14" fmla="val 3151"/>
                <a:gd name="f15" fmla="val 3308"/>
                <a:gd name="f16" fmla="val 3560"/>
                <a:gd name="f17" fmla="val 1733"/>
                <a:gd name="f18" fmla="val 3907"/>
                <a:gd name="f19" fmla="val 631"/>
                <a:gd name="f20" fmla="val 4033"/>
                <a:gd name="f21" fmla="val 694"/>
                <a:gd name="f22" fmla="val 3623"/>
                <a:gd name="f23" fmla="val 757"/>
                <a:gd name="f24" fmla="val 3182"/>
                <a:gd name="f25" fmla="val 2363"/>
                <a:gd name="f26" fmla="val 1261"/>
                <a:gd name="f27" fmla="val 599"/>
                <a:gd name="f28" fmla="val 567"/>
                <a:gd name="f29" fmla="val 316"/>
                <a:gd name="f30" fmla="val 221"/>
                <a:gd name="f31" fmla="val 158"/>
                <a:gd name="f32" fmla="val 127"/>
                <a:gd name="f33" fmla="*/ f0 1 4411"/>
                <a:gd name="f34" fmla="*/ f1 1 2395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4411"/>
                <a:gd name="f41" fmla="*/ f38 1 2395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4411" h="2395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10"/>
                  </a:cubicBezTo>
                  <a:cubicBezTo>
                    <a:pt x="f11" y="f12"/>
                    <a:pt x="f13" y="f4"/>
                    <a:pt x="f14" y="f4"/>
                  </a:cubicBezTo>
                  <a:lnTo>
                    <a:pt x="f15" y="f4"/>
                  </a:lnTo>
                  <a:cubicBezTo>
                    <a:pt x="f16" y="f17"/>
                    <a:pt x="f18" y="f5"/>
                    <a:pt x="f3" y="f19"/>
                  </a:cubicBezTo>
                  <a:lnTo>
                    <a:pt x="f3" y="f19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28" y="f29"/>
                  </a:cubicBezTo>
                  <a:cubicBezTo>
                    <a:pt x="f7" y="f30"/>
                    <a:pt x="f31" y="f32"/>
                    <a:pt x="f2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6" name="Google Shape;10105;p74">
              <a:extLst>
                <a:ext uri="{FF2B5EF4-FFF2-40B4-BE49-F238E27FC236}">
                  <a16:creationId xmlns:a16="http://schemas.microsoft.com/office/drawing/2014/main" id="{5BFD8A6E-D5E7-81E0-BEE2-87165F4CBAF4}"/>
                </a:ext>
              </a:extLst>
            </p:cNvPr>
            <p:cNvSpPr/>
            <p:nvPr/>
          </p:nvSpPr>
          <p:spPr>
            <a:xfrm>
              <a:off x="8539307" y="4397386"/>
              <a:ext cx="114702" cy="688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2395"/>
                <a:gd name="f5" fmla="val 1197"/>
                <a:gd name="f6" fmla="val 1701"/>
                <a:gd name="f7" fmla="val 1355"/>
                <a:gd name="f8" fmla="val 3182"/>
                <a:gd name="f9" fmla="val 3560"/>
                <a:gd name="f10" fmla="val 3907"/>
                <a:gd name="f11" fmla="val 2363"/>
                <a:gd name="f12" fmla="val 2332"/>
                <a:gd name="f13" fmla="val 3875"/>
                <a:gd name="f14" fmla="val 1859"/>
                <a:gd name="f15" fmla="val 3340"/>
                <a:gd name="f16" fmla="val 756"/>
                <a:gd name="f17" fmla="val 1261"/>
                <a:gd name="f18" fmla="val 599"/>
                <a:gd name="f19" fmla="val 567"/>
                <a:gd name="f20" fmla="val 315"/>
                <a:gd name="f21" fmla="val 347"/>
                <a:gd name="f22" fmla="val 252"/>
                <a:gd name="f23" fmla="val 158"/>
                <a:gd name="f24" fmla="val 126"/>
                <a:gd name="f25" fmla="*/ f0 1 4254"/>
                <a:gd name="f26" fmla="*/ f1 1 2395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4254"/>
                <a:gd name="f33" fmla="*/ f30 1 2395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4254" h="2395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cubicBezTo>
                    <a:pt x="f9" y="f4"/>
                    <a:pt x="f10" y="f11"/>
                    <a:pt x="f3" y="f12"/>
                  </a:cubicBezTo>
                  <a:cubicBezTo>
                    <a:pt x="f13" y="f14"/>
                    <a:pt x="f9" y="f7"/>
                    <a:pt x="f15" y="f16"/>
                  </a:cubicBezTo>
                  <a:lnTo>
                    <a:pt x="f8" y="f16"/>
                  </a:lnTo>
                  <a:cubicBezTo>
                    <a:pt x="f11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7" name="Google Shape;10106;p74">
              <a:extLst>
                <a:ext uri="{FF2B5EF4-FFF2-40B4-BE49-F238E27FC236}">
                  <a16:creationId xmlns:a16="http://schemas.microsoft.com/office/drawing/2014/main" id="{60A5E389-F0A4-2778-EF12-0CDE32F8D5E7}"/>
                </a:ext>
              </a:extLst>
            </p:cNvPr>
            <p:cNvSpPr/>
            <p:nvPr/>
          </p:nvSpPr>
          <p:spPr>
            <a:xfrm>
              <a:off x="8538447" y="4326748"/>
              <a:ext cx="84124" cy="697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20"/>
                <a:gd name="f4" fmla="val 2427"/>
                <a:gd name="f5" fmla="val 1"/>
                <a:gd name="f6" fmla="val 1167"/>
                <a:gd name="f7" fmla="val 32"/>
                <a:gd name="f8" fmla="val 1482"/>
                <a:gd name="f9" fmla="val 379"/>
                <a:gd name="f10" fmla="val 1797"/>
                <a:gd name="f11" fmla="val 914"/>
                <a:gd name="f12" fmla="val 2017"/>
                <a:gd name="f13" fmla="val 1387"/>
                <a:gd name="f14" fmla="val 2238"/>
                <a:gd name="f15" fmla="val 2332"/>
                <a:gd name="f16" fmla="val 2395"/>
                <a:gd name="f17" fmla="val 3057"/>
                <a:gd name="f18" fmla="val 2143"/>
                <a:gd name="f19" fmla="val 3025"/>
                <a:gd name="f20" fmla="val 1860"/>
                <a:gd name="f21" fmla="val 1608"/>
                <a:gd name="f22" fmla="val 1324"/>
                <a:gd name="f23" fmla="val 3088"/>
                <a:gd name="f24" fmla="val 1041"/>
                <a:gd name="f25" fmla="val 757"/>
                <a:gd name="f26" fmla="val 1230"/>
                <a:gd name="f27" fmla="val 599"/>
                <a:gd name="f28" fmla="val 536"/>
                <a:gd name="f29" fmla="val 316"/>
                <a:gd name="f30" fmla="val 347"/>
                <a:gd name="f31" fmla="val 253"/>
                <a:gd name="f32" fmla="val 158"/>
                <a:gd name="f33" fmla="val 127"/>
                <a:gd name="f34" fmla="*/ f0 1 3120"/>
                <a:gd name="f35" fmla="*/ f1 1 2427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3120"/>
                <a:gd name="f42" fmla="*/ f39 1 2427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3120" h="2427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3" y="f4"/>
                  </a:cubicBezTo>
                  <a:cubicBezTo>
                    <a:pt x="f17" y="f18"/>
                    <a:pt x="f19" y="f20"/>
                    <a:pt x="f19" y="f21"/>
                  </a:cubicBezTo>
                  <a:cubicBezTo>
                    <a:pt x="f19" y="f22"/>
                    <a:pt x="f23" y="f24"/>
                    <a:pt x="f3" y="f25"/>
                  </a:cubicBezTo>
                  <a:cubicBezTo>
                    <a:pt x="f15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5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8" name="Google Shape;10125;p74">
            <a:extLst>
              <a:ext uri="{FF2B5EF4-FFF2-40B4-BE49-F238E27FC236}">
                <a16:creationId xmlns:a16="http://schemas.microsoft.com/office/drawing/2014/main" id="{C1C3FA82-BEDD-2B6D-3624-B8FC9CACE441}"/>
              </a:ext>
            </a:extLst>
          </p:cNvPr>
          <p:cNvGrpSpPr/>
          <p:nvPr/>
        </p:nvGrpSpPr>
        <p:grpSpPr>
          <a:xfrm>
            <a:off x="7810036" y="1314139"/>
            <a:ext cx="445504" cy="476017"/>
            <a:chOff x="7810036" y="1314139"/>
            <a:chExt cx="445504" cy="476017"/>
          </a:xfrm>
        </p:grpSpPr>
        <p:sp>
          <p:nvSpPr>
            <p:cNvPr id="209" name="Google Shape;10126;p74">
              <a:extLst>
                <a:ext uri="{FF2B5EF4-FFF2-40B4-BE49-F238E27FC236}">
                  <a16:creationId xmlns:a16="http://schemas.microsoft.com/office/drawing/2014/main" id="{E3894E53-2946-0B7F-D794-DE6288DCB3E5}"/>
                </a:ext>
              </a:extLst>
            </p:cNvPr>
            <p:cNvSpPr/>
            <p:nvPr/>
          </p:nvSpPr>
          <p:spPr>
            <a:xfrm>
              <a:off x="7901120" y="1573453"/>
              <a:ext cx="262213" cy="2167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5766"/>
                <a:gd name="f5" fmla="val 410"/>
                <a:gd name="f6" fmla="val 158"/>
                <a:gd name="f7" fmla="val 1"/>
                <a:gd name="f8" fmla="val 189"/>
                <a:gd name="f9" fmla="val 662"/>
                <a:gd name="f10" fmla="val 190"/>
                <a:gd name="f11" fmla="val 820"/>
                <a:gd name="f12" fmla="val 883"/>
                <a:gd name="f13" fmla="val 1670"/>
                <a:gd name="f14" fmla="val 5419"/>
                <a:gd name="f15" fmla="val 1702"/>
                <a:gd name="f16" fmla="val 5608"/>
                <a:gd name="f17" fmla="val 1859"/>
                <a:gd name="f18" fmla="val 2048"/>
                <a:gd name="f19" fmla="val 5356"/>
                <a:gd name="f20" fmla="val 5545"/>
                <a:gd name="f21" fmla="val 6554"/>
                <a:gd name="f22" fmla="val 7026"/>
                <a:gd name="f23" fmla="val 7247"/>
                <a:gd name="f24" fmla="val 7404"/>
                <a:gd name="f25" fmla="val 630"/>
                <a:gd name="f26" fmla="*/ f0 1 7436"/>
                <a:gd name="f27" fmla="*/ f1 1 5766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7436"/>
                <a:gd name="f34" fmla="*/ f31 1 5766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7436" h="5766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cubicBezTo>
                    <a:pt x="f7" y="f9"/>
                    <a:pt x="f10" y="f11"/>
                    <a:pt x="f5" y="f11"/>
                  </a:cubicBezTo>
                  <a:lnTo>
                    <a:pt x="f12" y="f11"/>
                  </a:lnTo>
                  <a:lnTo>
                    <a:pt x="f13" y="f14"/>
                  </a:lnTo>
                  <a:cubicBezTo>
                    <a:pt x="f15" y="f16"/>
                    <a:pt x="f17" y="f4"/>
                    <a:pt x="f18" y="f4"/>
                  </a:cubicBezTo>
                  <a:lnTo>
                    <a:pt x="f19" y="f4"/>
                  </a:lnTo>
                  <a:cubicBezTo>
                    <a:pt x="f20" y="f4"/>
                    <a:pt x="f4" y="f16"/>
                    <a:pt x="f4" y="f14"/>
                  </a:cubicBezTo>
                  <a:lnTo>
                    <a:pt x="f21" y="f11"/>
                  </a:lnTo>
                  <a:lnTo>
                    <a:pt x="f22" y="f11"/>
                  </a:lnTo>
                  <a:cubicBezTo>
                    <a:pt x="f23" y="f11"/>
                    <a:pt x="f24" y="f25"/>
                    <a:pt x="f24" y="f5"/>
                  </a:cubicBezTo>
                  <a:cubicBezTo>
                    <a:pt x="f3" y="f8"/>
                    <a:pt x="f23" y="f2"/>
                    <a:pt x="f22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0" name="Google Shape;10127;p74">
              <a:extLst>
                <a:ext uri="{FF2B5EF4-FFF2-40B4-BE49-F238E27FC236}">
                  <a16:creationId xmlns:a16="http://schemas.microsoft.com/office/drawing/2014/main" id="{94B6A079-AEDC-F621-1918-B5C0AEDB5BE6}"/>
                </a:ext>
              </a:extLst>
            </p:cNvPr>
            <p:cNvSpPr/>
            <p:nvPr/>
          </p:nvSpPr>
          <p:spPr>
            <a:xfrm>
              <a:off x="7810036" y="1314139"/>
              <a:ext cx="445504" cy="2297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34"/>
                <a:gd name="f4" fmla="val 6113"/>
                <a:gd name="f5" fmla="val 378"/>
                <a:gd name="f6" fmla="val 1"/>
                <a:gd name="f7" fmla="val 158"/>
                <a:gd name="f8" fmla="val 190"/>
                <a:gd name="f9" fmla="val 442"/>
                <a:gd name="f10" fmla="val 5672"/>
                <a:gd name="f11" fmla="val 5892"/>
                <a:gd name="f12" fmla="val 189"/>
                <a:gd name="f13" fmla="val 3088"/>
                <a:gd name="f14" fmla="val 3245"/>
                <a:gd name="f15" fmla="val 5514"/>
                <a:gd name="f16" fmla="val 3560"/>
                <a:gd name="f17" fmla="val 4947"/>
                <a:gd name="f18" fmla="val 4001"/>
                <a:gd name="f19" fmla="val 4569"/>
                <a:gd name="f20" fmla="val 3875"/>
                <a:gd name="f21" fmla="val 4285"/>
                <a:gd name="f22" fmla="val 3812"/>
                <a:gd name="f23" fmla="val 3970"/>
                <a:gd name="f24" fmla="val 3624"/>
                <a:gd name="f25" fmla="val 2238"/>
                <a:gd name="f26" fmla="val 4915"/>
                <a:gd name="f27" fmla="val 1135"/>
                <a:gd name="f28" fmla="val 6301"/>
                <a:gd name="f29" fmla="val 7656"/>
                <a:gd name="f30" fmla="val 8759"/>
                <a:gd name="f31" fmla="val 3939"/>
                <a:gd name="f32" fmla="val 8696"/>
                <a:gd name="f33" fmla="val 4254"/>
                <a:gd name="f34" fmla="val 8570"/>
                <a:gd name="f35" fmla="val 9011"/>
                <a:gd name="f36" fmla="val 5010"/>
                <a:gd name="f37" fmla="val 9326"/>
                <a:gd name="f38" fmla="val 9483"/>
                <a:gd name="f39" fmla="val 12193"/>
                <a:gd name="f40" fmla="val 12445"/>
                <a:gd name="f41" fmla="val 12602"/>
                <a:gd name="f42" fmla="val 12224"/>
                <a:gd name="f43" fmla="*/ f0 1 12634"/>
                <a:gd name="f44" fmla="*/ f1 1 6113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12634"/>
                <a:gd name="f51" fmla="*/ f48 1 6113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12634" h="611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4"/>
                    <a:pt x="f5" y="f4"/>
                  </a:cubicBezTo>
                  <a:lnTo>
                    <a:pt x="f13" y="f4"/>
                  </a:ln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0" y="f24"/>
                  </a:cubicBezTo>
                  <a:cubicBezTo>
                    <a:pt x="f30" y="f31"/>
                    <a:pt x="f32" y="f33"/>
                    <a:pt x="f34" y="f19"/>
                  </a:cubicBezTo>
                  <a:cubicBezTo>
                    <a:pt x="f35" y="f36"/>
                    <a:pt x="f37" y="f15"/>
                    <a:pt x="f38" y="f4"/>
                  </a:cubicBezTo>
                  <a:lnTo>
                    <a:pt x="f39" y="f4"/>
                  </a:lnTo>
                  <a:cubicBezTo>
                    <a:pt x="f40" y="f4"/>
                    <a:pt x="f41" y="f11"/>
                    <a:pt x="f41" y="f10"/>
                  </a:cubicBezTo>
                  <a:lnTo>
                    <a:pt x="f41" y="f9"/>
                  </a:lnTo>
                  <a:cubicBezTo>
                    <a:pt x="f3" y="f8"/>
                    <a:pt x="f40" y="f6"/>
                    <a:pt x="f42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1" name="Google Shape;10128;p74">
              <a:extLst>
                <a:ext uri="{FF2B5EF4-FFF2-40B4-BE49-F238E27FC236}">
                  <a16:creationId xmlns:a16="http://schemas.microsoft.com/office/drawing/2014/main" id="{C19DF03D-1256-4FB3-BDC6-77F1277F2A75}"/>
                </a:ext>
              </a:extLst>
            </p:cNvPr>
            <p:cNvSpPr/>
            <p:nvPr/>
          </p:nvSpPr>
          <p:spPr>
            <a:xfrm>
              <a:off x="7949994" y="1386367"/>
              <a:ext cx="165561" cy="1551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695"/>
                <a:gd name="f4" fmla="val 4128"/>
                <a:gd name="f5" fmla="val 2364"/>
                <a:gd name="f6" fmla="val 1"/>
                <a:gd name="f7" fmla="val 1450"/>
                <a:gd name="f8" fmla="val 694"/>
                <a:gd name="f9" fmla="val 757"/>
                <a:gd name="f10" fmla="val 1670"/>
                <a:gd name="f11" fmla="val 2080"/>
                <a:gd name="f12" fmla="val 851"/>
                <a:gd name="f13" fmla="val 2489"/>
                <a:gd name="f14" fmla="val 1167"/>
                <a:gd name="f15" fmla="val 2805"/>
                <a:gd name="f16" fmla="val 599"/>
                <a:gd name="f17" fmla="val 3120"/>
                <a:gd name="f18" fmla="val 190"/>
                <a:gd name="f19" fmla="val 3592"/>
                <a:gd name="f20" fmla="val 4475"/>
                <a:gd name="f21" fmla="val 3561"/>
                <a:gd name="f22" fmla="val 4065"/>
                <a:gd name="f23" fmla="val 3088"/>
                <a:gd name="f24" fmla="val 3529"/>
                <a:gd name="f25" fmla="val 3813"/>
                <a:gd name="f26" fmla="val 4002"/>
                <a:gd name="f27" fmla="val 3277"/>
                <a:gd name="f28" fmla="*/ f0 1 4695"/>
                <a:gd name="f29" fmla="*/ f1 1 4128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4695"/>
                <a:gd name="f36" fmla="*/ f33 1 4128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4695" h="412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6" y="f4"/>
                  </a:cubicBezTo>
                  <a:lnTo>
                    <a:pt x="f3" y="f4"/>
                  </a:lnTo>
                  <a:cubicBezTo>
                    <a:pt x="f20" y="f21"/>
                    <a:pt x="f22" y="f23"/>
                    <a:pt x="f24" y="f15"/>
                  </a:cubicBezTo>
                  <a:cubicBezTo>
                    <a:pt x="f25" y="f13"/>
                    <a:pt x="f26" y="f11"/>
                    <a:pt x="f26" y="f10"/>
                  </a:cubicBezTo>
                  <a:cubicBezTo>
                    <a:pt x="f26" y="f9"/>
                    <a:pt x="f27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C33615-43A7-8300-DCDE-2BFEE6ACB1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0392" y="124705"/>
            <a:ext cx="8679896" cy="543181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  <a:latin typeface="Arial"/>
                <a:cs typeface="Arial" pitchFamily="34"/>
              </a:rPr>
              <a:t>Fully Editable Icon Sets: C</a:t>
            </a:r>
          </a:p>
        </p:txBody>
      </p:sp>
      <p:sp>
        <p:nvSpPr>
          <p:cNvPr id="3" name="Isosceles Triangle 68">
            <a:extLst>
              <a:ext uri="{FF2B5EF4-FFF2-40B4-BE49-F238E27FC236}">
                <a16:creationId xmlns:a16="http://schemas.microsoft.com/office/drawing/2014/main" id="{379B1A90-9B0A-5CE4-DF77-80500994EE91}"/>
              </a:ext>
            </a:extLst>
          </p:cNvPr>
          <p:cNvSpPr/>
          <p:nvPr/>
        </p:nvSpPr>
        <p:spPr>
          <a:xfrm rot="10799991">
            <a:off x="6295515" y="3369509"/>
            <a:ext cx="187278" cy="583231"/>
          </a:xfrm>
          <a:custGeom>
            <a:avLst/>
            <a:gdLst>
              <a:gd name="f0" fmla="val w"/>
              <a:gd name="f1" fmla="val h"/>
              <a:gd name="f2" fmla="val 0"/>
              <a:gd name="f3" fmla="val 1040400"/>
              <a:gd name="f4" fmla="val 3240000"/>
              <a:gd name="f5" fmla="val 41345"/>
              <a:gd name="f6" fmla="val 940666"/>
              <a:gd name="f7" fmla="val 1242"/>
              <a:gd name="f8" fmla="val 653403"/>
              <a:gd name="f9" fmla="val 1057"/>
              <a:gd name="f10" fmla="val 652077"/>
              <a:gd name="f11" fmla="val 447"/>
              <a:gd name="f12" fmla="val 647712"/>
              <a:gd name="f13" fmla="val 4531"/>
              <a:gd name="f14" fmla="val 520200"/>
              <a:gd name="f15" fmla="val 659109"/>
              <a:gd name="f16" fmla="val 174478"/>
              <a:gd name="f17" fmla="val 101622"/>
              <a:gd name="f18" fmla="val 1372451"/>
              <a:gd name="f19" fmla="val 61820"/>
              <a:gd name="f20" fmla="val 1087335"/>
              <a:gd name="f21" fmla="val 728036"/>
              <a:gd name="f22" fmla="val 261055"/>
              <a:gd name="f23" fmla="val 870500"/>
              <a:gd name="f24" fmla="val 439998"/>
              <a:gd name="f25" fmla="val 860164"/>
              <a:gd name="f26" fmla="val 431664"/>
              <a:gd name="f27" fmla="val 161365"/>
              <a:gd name="f28" fmla="val 1800403"/>
              <a:gd name="f29" fmla="val 122098"/>
              <a:gd name="f30" fmla="val 1519120"/>
              <a:gd name="f31" fmla="val 930953"/>
              <a:gd name="f32" fmla="val 515931"/>
              <a:gd name="f33" fmla="val 1035869"/>
              <a:gd name="f34" fmla="val 1039954"/>
              <a:gd name="f35" fmla="val 1039345"/>
              <a:gd name="f36" fmla="val 652078"/>
              <a:gd name="f37" fmla="val 1039160"/>
              <a:gd name="f38" fmla="val 1029316"/>
              <a:gd name="f39" fmla="val 723920"/>
              <a:gd name="f40" fmla="val 217894"/>
              <a:gd name="f41" fmla="val 2205330"/>
              <a:gd name="f42" fmla="val 181840"/>
              <a:gd name="f43" fmla="val 1947070"/>
              <a:gd name="f44" fmla="val 1000266"/>
              <a:gd name="f45" fmla="val 932012"/>
              <a:gd name="f46" fmla="val 949113"/>
              <a:gd name="f47" fmla="val 1298429"/>
              <a:gd name="f48" fmla="val 330192"/>
              <a:gd name="f49" fmla="val 2564220"/>
              <a:gd name="f50" fmla="val 267995"/>
              <a:gd name="f51" fmla="val 237100"/>
              <a:gd name="f52" fmla="val 2342912"/>
              <a:gd name="f53" fmla="val 242309"/>
              <a:gd name="f54" fmla="val 2347112"/>
              <a:gd name="f55" fmla="val 920063"/>
              <a:gd name="f56" fmla="val 1506522"/>
              <a:gd name="f57" fmla="val 865005"/>
              <a:gd name="f58" fmla="val 1900914"/>
              <a:gd name="f59" fmla="val 772406"/>
              <a:gd name="f60" fmla="val 468924"/>
              <a:gd name="f61" fmla="val 835955"/>
              <a:gd name="f62" fmla="val 2109008"/>
              <a:gd name="f63" fmla="val 892044"/>
              <a:gd name="f64" fmla="val 148356"/>
              <a:gd name="f65" fmla="val 276144"/>
              <a:gd name="f66" fmla="val 2663936"/>
              <a:gd name="f67" fmla="val 764256"/>
              <a:gd name="f68" fmla="*/ f0 1 1040400"/>
              <a:gd name="f69" fmla="*/ f1 1 3240000"/>
              <a:gd name="f70" fmla="val f2"/>
              <a:gd name="f71" fmla="val f3"/>
              <a:gd name="f72" fmla="val f4"/>
              <a:gd name="f73" fmla="+- f72 0 f70"/>
              <a:gd name="f74" fmla="+- f71 0 f70"/>
              <a:gd name="f75" fmla="*/ f74 1 1040400"/>
              <a:gd name="f76" fmla="*/ f73 1 3240000"/>
              <a:gd name="f77" fmla="*/ f70 1 f75"/>
              <a:gd name="f78" fmla="*/ f71 1 f75"/>
              <a:gd name="f79" fmla="*/ f70 1 f76"/>
              <a:gd name="f80" fmla="*/ f72 1 f76"/>
              <a:gd name="f81" fmla="*/ f77 f68 1"/>
              <a:gd name="f82" fmla="*/ f78 f68 1"/>
              <a:gd name="f83" fmla="*/ f80 f69 1"/>
              <a:gd name="f84" fmla="*/ f79 f6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1" t="f84" r="f82" b="f83"/>
            <a:pathLst>
              <a:path w="1040400" h="3240000">
                <a:moveTo>
                  <a:pt x="f5" y="f6"/>
                </a:moveTo>
                <a:lnTo>
                  <a:pt x="f7" y="f8"/>
                </a:lnTo>
                <a:lnTo>
                  <a:pt x="f2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2"/>
                </a:lnTo>
                <a:lnTo>
                  <a:pt x="f14" y="f2"/>
                </a:lnTo>
                <a:lnTo>
                  <a:pt x="f15" y="f16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close/>
                <a:moveTo>
                  <a:pt x="f27" y="f28"/>
                </a:moveTo>
                <a:lnTo>
                  <a:pt x="f29" y="f30"/>
                </a:lnTo>
                <a:lnTo>
                  <a:pt x="f31" y="f32"/>
                </a:lnTo>
                <a:lnTo>
                  <a:pt x="f33" y="f12"/>
                </a:lnTo>
                <a:lnTo>
                  <a:pt x="f34" y="f12"/>
                </a:lnTo>
                <a:lnTo>
                  <a:pt x="f35" y="f36"/>
                </a:lnTo>
                <a:lnTo>
                  <a:pt x="f3" y="f8"/>
                </a:lnTo>
                <a:lnTo>
                  <a:pt x="f37" y="f8"/>
                </a:lnTo>
                <a:lnTo>
                  <a:pt x="f38" y="f39"/>
                </a:lnTo>
                <a:close/>
                <a:moveTo>
                  <a:pt x="f40" y="f41"/>
                </a:move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close/>
                <a:moveTo>
                  <a:pt x="f48" y="f49"/>
                </a:moveTo>
                <a:lnTo>
                  <a:pt x="f50" y="f49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close/>
                <a:moveTo>
                  <a:pt x="f59" y="f49"/>
                </a:moveTo>
                <a:lnTo>
                  <a:pt x="f60" y="f49"/>
                </a:lnTo>
                <a:lnTo>
                  <a:pt x="f61" y="f62"/>
                </a:lnTo>
                <a:close/>
                <a:moveTo>
                  <a:pt x="f63" y="f4"/>
                </a:moveTo>
                <a:lnTo>
                  <a:pt x="f64" y="f4"/>
                </a:lnTo>
                <a:lnTo>
                  <a:pt x="f65" y="f66"/>
                </a:lnTo>
                <a:lnTo>
                  <a:pt x="f67" y="f66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23FA8D1-9EE9-A7A1-4992-AE669DCD328E}"/>
              </a:ext>
            </a:extLst>
          </p:cNvPr>
          <p:cNvSpPr/>
          <p:nvPr/>
        </p:nvSpPr>
        <p:spPr>
          <a:xfrm>
            <a:off x="6773765" y="3436854"/>
            <a:ext cx="449290" cy="448558"/>
          </a:xfrm>
          <a:custGeom>
            <a:avLst/>
            <a:gdLst>
              <a:gd name="f0" fmla="val w"/>
              <a:gd name="f1" fmla="val h"/>
              <a:gd name="f2" fmla="val 0"/>
              <a:gd name="f3" fmla="val 3228210"/>
              <a:gd name="f4" fmla="val 3222968"/>
              <a:gd name="f5" fmla="val 1619999"/>
              <a:gd name="f6" fmla="val 642446"/>
              <a:gd name="f7" fmla="val 2664115"/>
              <a:gd name="f8" fmla="val 1686562"/>
              <a:gd name="f9" fmla="val 2664116"/>
              <a:gd name="f10" fmla="val 2015013"/>
              <a:gd name="f11" fmla="val 2511495"/>
              <a:gd name="f12" fmla="val 2399422"/>
              <a:gd name="f13" fmla="val 1924159"/>
              <a:gd name="f14" fmla="val 2308568"/>
              <a:gd name="f15" fmla="val 1812086"/>
              <a:gd name="f16" fmla="val 1427912"/>
              <a:gd name="f17" fmla="val 1315839"/>
              <a:gd name="f18" fmla="val 1224985"/>
              <a:gd name="f19" fmla="val 575882"/>
              <a:gd name="f20" fmla="val 575884"/>
              <a:gd name="f21" fmla="val 509997"/>
              <a:gd name="f22" fmla="val 122689"/>
              <a:gd name="f23" fmla="val 942045"/>
              <a:gd name="f24" fmla="val 542556"/>
              <a:gd name="f25" fmla="val 974604"/>
              <a:gd name="f26" fmla="val 1620001"/>
              <a:gd name="f27" fmla="val 7099"/>
              <a:gd name="f28" fmla="val 1686560"/>
              <a:gd name="f29" fmla="val 2900441"/>
              <a:gd name="f30" fmla="val 349390"/>
              <a:gd name="f31" fmla="val 342291"/>
              <a:gd name="f32" fmla="val 330172"/>
              <a:gd name="f33" fmla="val 1679462"/>
              <a:gd name="f34" fmla="*/ f0 1 3228210"/>
              <a:gd name="f35" fmla="*/ f1 1 3222968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3228210"/>
              <a:gd name="f42" fmla="*/ f39 1 3222968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3228210" h="322296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9" y="f4"/>
                </a:lnTo>
                <a:lnTo>
                  <a:pt x="f10" y="f4"/>
                </a:lnTo>
                <a:lnTo>
                  <a:pt x="f10" y="f11"/>
                </a:lnTo>
                <a:cubicBezTo>
                  <a:pt x="f10" y="f12"/>
                  <a:pt x="f13" y="f14"/>
                  <a:pt x="f15" y="f14"/>
                </a:cubicBezTo>
                <a:lnTo>
                  <a:pt x="f16" y="f14"/>
                </a:lnTo>
                <a:cubicBezTo>
                  <a:pt x="f17" y="f14"/>
                  <a:pt x="f18" y="f12"/>
                  <a:pt x="f18" y="f11"/>
                </a:cubicBezTo>
                <a:lnTo>
                  <a:pt x="f18" y="f4"/>
                </a:lnTo>
                <a:lnTo>
                  <a:pt x="f19" y="f4"/>
                </a:lnTo>
                <a:lnTo>
                  <a:pt x="f19" y="f8"/>
                </a:lnTo>
                <a:lnTo>
                  <a:pt x="f20" y="f8"/>
                </a:lnTo>
                <a:close/>
                <a:moveTo>
                  <a:pt x="f21" y="f22"/>
                </a:moveTo>
                <a:lnTo>
                  <a:pt x="f23" y="f22"/>
                </a:lnTo>
                <a:lnTo>
                  <a:pt x="f23" y="f24"/>
                </a:lnTo>
                <a:lnTo>
                  <a:pt x="f21" y="f25"/>
                </a:lnTo>
                <a:close/>
                <a:moveTo>
                  <a:pt x="f26" y="f27"/>
                </a:moveTo>
                <a:lnTo>
                  <a:pt x="f3" y="f28"/>
                </a:lnTo>
                <a:lnTo>
                  <a:pt x="f29" y="f28"/>
                </a:lnTo>
                <a:lnTo>
                  <a:pt x="f26" y="f30"/>
                </a:lnTo>
                <a:close/>
                <a:moveTo>
                  <a:pt x="f5" y="f2"/>
                </a:moveTo>
                <a:lnTo>
                  <a:pt x="f5" y="f31"/>
                </a:lnTo>
                <a:lnTo>
                  <a:pt x="f32" y="f33"/>
                </a:lnTo>
                <a:lnTo>
                  <a:pt x="f2" y="f33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B01B7983-8A53-0980-AD21-85B817F84AC0}"/>
              </a:ext>
            </a:extLst>
          </p:cNvPr>
          <p:cNvSpPr/>
          <p:nvPr/>
        </p:nvSpPr>
        <p:spPr>
          <a:xfrm>
            <a:off x="8190372" y="3486040"/>
            <a:ext cx="433891" cy="350187"/>
          </a:xfrm>
          <a:custGeom>
            <a:avLst/>
            <a:gdLst>
              <a:gd name="f0" fmla="val w"/>
              <a:gd name="f1" fmla="val h"/>
              <a:gd name="f2" fmla="val 0"/>
              <a:gd name="f3" fmla="val 3307788"/>
              <a:gd name="f4" fmla="val 2669631"/>
              <a:gd name="f5" fmla="val 2793832"/>
              <a:gd name="f6" fmla="val 1478391"/>
              <a:gd name="f7" fmla="val 2772990"/>
              <a:gd name="f8" fmla="val 1635402"/>
              <a:gd name="f9" fmla="val 2717678"/>
              <a:gd name="f10" fmla="val 1784517"/>
              <a:gd name="f11" fmla="val 2633007"/>
              <a:gd name="f12" fmla="val 1915952"/>
              <a:gd name="f13" fmla="val 2695386"/>
              <a:gd name="f14" fmla="val 1951862"/>
              <a:gd name="f15" fmla="val 2772768"/>
              <a:gd name="f16" fmla="val 1955673"/>
              <a:gd name="f17" fmla="val 2841607"/>
              <a:gd name="f18" fmla="val 1924185"/>
              <a:gd name="f19" fmla="val 2943442"/>
              <a:gd name="f20" fmla="val 1877605"/>
              <a:gd name="f21" fmla="val 2999062"/>
              <a:gd name="f22" fmla="val 1766364"/>
              <a:gd name="f23" fmla="val 2975226"/>
              <a:gd name="f24" fmla="val 1656948"/>
              <a:gd name="f25" fmla="val 2955176"/>
              <a:gd name="f26" fmla="val 1564911"/>
              <a:gd name="f27" fmla="val 2883463"/>
              <a:gd name="f28" fmla="val 1495086"/>
              <a:gd name="f29" fmla="val 2807611"/>
              <a:gd name="f30" fmla="val 1247700"/>
              <a:gd name="f31" fmla="val 2807472"/>
              <a:gd name="f32" fmla="val 1256060"/>
              <a:gd name="f33" fmla="val 2994195"/>
              <a:gd name="f34" fmla="val 1281771"/>
              <a:gd name="f35" fmla="val 3148201"/>
              <a:gd name="f36" fmla="val 1421768"/>
              <a:gd name="f37" fmla="val 3189276"/>
              <a:gd name="f38" fmla="val 1610317"/>
              <a:gd name="f39" fmla="val 3235041"/>
              <a:gd name="f40" fmla="val 1820393"/>
              <a:gd name="f41" fmla="val 3128252"/>
              <a:gd name="f42" fmla="val 2033972"/>
              <a:gd name="f43" fmla="val 2932732"/>
              <a:gd name="f44" fmla="val 2123406"/>
              <a:gd name="f45" fmla="val 2789297"/>
              <a:gd name="f46" fmla="val 2189015"/>
              <a:gd name="f47" fmla="val 2626543"/>
              <a:gd name="f48" fmla="val 2174805"/>
              <a:gd name="f49" fmla="val 2499470"/>
              <a:gd name="f50" fmla="val 2094044"/>
              <a:gd name="f51" fmla="val 2427194"/>
              <a:gd name="f52" fmla="val 2172627"/>
              <a:gd name="f53" fmla="val 2343030"/>
              <a:gd name="f54" fmla="val 2241391"/>
              <a:gd name="f55" fmla="val 2248861"/>
              <a:gd name="f56" fmla="val 2297980"/>
              <a:gd name="f57" fmla="val 2178351"/>
              <a:gd name="f58" fmla="val 2340352"/>
              <a:gd name="f59" fmla="val 2104446"/>
              <a:gd name="f60" fmla="val 2374567"/>
              <a:gd name="f61" fmla="val 2027600"/>
              <a:gd name="f62" fmla="val 2398134"/>
              <a:gd name="f63" fmla="val 2397615"/>
              <a:gd name="f64" fmla="val 3265361"/>
              <a:gd name="f65" fmla="val 2549905"/>
              <a:gd name="f66" fmla="val 2537441"/>
              <a:gd name="f67" fmla="val 2669620"/>
              <a:gd name="f68" fmla="val 1653814"/>
              <a:gd name="f69" fmla="val 773102"/>
              <a:gd name="f70" fmla="val 2669642"/>
              <a:gd name="f71" fmla="val 46417"/>
              <a:gd name="f72" fmla="val 2550707"/>
              <a:gd name="f73" fmla="val 2398955"/>
              <a:gd name="f74" fmla="val 1280678"/>
              <a:gd name="f75" fmla="val 2398436"/>
              <a:gd name="f76" fmla="val 1203764"/>
              <a:gd name="f77" fmla="val 2374915"/>
              <a:gd name="f78" fmla="val 1129786"/>
              <a:gd name="f79" fmla="val 2340732"/>
              <a:gd name="f80" fmla="val 1059201"/>
              <a:gd name="f81" fmla="val 2298380"/>
              <a:gd name="f82" fmla="val 693039"/>
              <a:gd name="f83" fmla="val 2078675"/>
              <a:gd name="f84" fmla="val 477900"/>
              <a:gd name="f85" fmla="val 1674935"/>
              <a:gd name="f86" fmla="val 499745"/>
              <a:gd name="f87" fmla="val 1248476"/>
              <a:gd name="f88" fmla="val 1331611"/>
              <a:gd name="f89" fmla="val 201752"/>
              <a:gd name="f90" fmla="val 1206335"/>
              <a:gd name="f91" fmla="val 290902"/>
              <a:gd name="f92" fmla="val 1124761"/>
              <a:gd name="f93" fmla="val 308382"/>
              <a:gd name="f94" fmla="val 1132336"/>
              <a:gd name="f95" fmla="val 435988"/>
              <a:gd name="f96" fmla="val 1160888"/>
              <a:gd name="f97" fmla="val 640507"/>
              <a:gd name="f98" fmla="val 1527973"/>
              <a:gd name="f99" fmla="val 617783"/>
              <a:gd name="f100" fmla="val 1498839"/>
              <a:gd name="f101" fmla="val 840365"/>
              <a:gd name="f102" fmla="val 1455138"/>
              <a:gd name="f103" fmla="val 960979"/>
              <a:gd name="f104" fmla="val 1395705"/>
              <a:gd name="f105" fmla="val 987199"/>
              <a:gd name="f106" fmla="val 1213910"/>
              <a:gd name="f107" fmla="val 1052459"/>
              <a:gd name="f108" fmla="val 1331028"/>
              <a:gd name="f109" fmla="val 972050"/>
              <a:gd name="f110" fmla="val 1364241"/>
              <a:gd name="f111" fmla="val 921357"/>
              <a:gd name="f112" fmla="val 1360745"/>
              <a:gd name="f113" fmla="val 809484"/>
              <a:gd name="f114" fmla="val 1360746"/>
              <a:gd name="f115" fmla="val 646916"/>
              <a:gd name="f116" fmla="val 1111360"/>
              <a:gd name="f117" fmla="val 626523"/>
              <a:gd name="f118" fmla="val 1020462"/>
              <a:gd name="f119" fmla="val 495421"/>
              <a:gd name="f120" fmla="val 941218"/>
              <a:gd name="f121" fmla="val 374224"/>
              <a:gd name="f122" fmla="val 1061250"/>
              <a:gd name="f123" fmla="val 280996"/>
              <a:gd name="f124" fmla="val 2164365"/>
              <a:gd name="f125" fmla="val 80223"/>
              <a:gd name="f126" fmla="val 2021192"/>
              <a:gd name="f127" fmla="val 182108"/>
              <a:gd name="f128" fmla="val 1927964"/>
              <a:gd name="f129" fmla="val 202086"/>
              <a:gd name="f130" fmla="val 1936621"/>
              <a:gd name="f131" fmla="val 347922"/>
              <a:gd name="f132" fmla="val 1969252"/>
              <a:gd name="f133" fmla="val 581657"/>
              <a:gd name="f134" fmla="val 2388778"/>
              <a:gd name="f135" fmla="val 555687"/>
              <a:gd name="f136" fmla="val 2355482"/>
              <a:gd name="f137" fmla="val 810066"/>
              <a:gd name="f138" fmla="val 2305538"/>
              <a:gd name="f139" fmla="val 947910"/>
              <a:gd name="f140" fmla="val 2237615"/>
              <a:gd name="f141" fmla="val 977876"/>
              <a:gd name="f142" fmla="val 2029849"/>
              <a:gd name="f143" fmla="val 2163698"/>
              <a:gd name="f144" fmla="val 960563"/>
              <a:gd name="f145" fmla="val 2201656"/>
              <a:gd name="f146" fmla="val 902628"/>
              <a:gd name="f147" fmla="val 2197660"/>
              <a:gd name="f148" fmla="val 774773"/>
              <a:gd name="f149" fmla="val 2197661"/>
              <a:gd name="f150" fmla="val 588982"/>
              <a:gd name="f151" fmla="val 1912649"/>
              <a:gd name="f152" fmla="val 565676"/>
              <a:gd name="f153" fmla="val 1808765"/>
              <a:gd name="f154" fmla="val 415844"/>
              <a:gd name="f155" fmla="val 1718201"/>
              <a:gd name="f156" fmla="val 277334"/>
              <a:gd name="f157" fmla="val 1855380"/>
              <a:gd name="f158" fmla="val 170787"/>
              <a:gd name="f159" fmla="val 1754169"/>
              <a:gd name="f160" fmla="val 1583512"/>
              <a:gd name="f161" fmla="val 121444"/>
              <a:gd name="f162" fmla="val 1472387"/>
              <a:gd name="f163" fmla="val 145257"/>
              <a:gd name="f164" fmla="val 1482706"/>
              <a:gd name="f165" fmla="val 319088"/>
              <a:gd name="f166" fmla="val 1521601"/>
              <a:gd name="f167" fmla="val 597693"/>
              <a:gd name="f168" fmla="val 2021663"/>
              <a:gd name="f169" fmla="val 566738"/>
              <a:gd name="f170" fmla="val 1981975"/>
              <a:gd name="f171" fmla="val 869950"/>
              <a:gd name="f172" fmla="val 1922443"/>
              <a:gd name="f173" fmla="val 1034256"/>
              <a:gd name="f174" fmla="val 1841481"/>
              <a:gd name="f175" fmla="val 1069974"/>
              <a:gd name="f176" fmla="val 1593831"/>
              <a:gd name="f177" fmla="val 1158875"/>
              <a:gd name="f178" fmla="val 1753374"/>
              <a:gd name="f179" fmla="val 1049338"/>
              <a:gd name="f180" fmla="val 1798619"/>
              <a:gd name="f181" fmla="val 980281"/>
              <a:gd name="f182" fmla="val 1793856"/>
              <a:gd name="f183" fmla="val 827882"/>
              <a:gd name="f184" fmla="val 1793857"/>
              <a:gd name="f185" fmla="val 606424"/>
              <a:gd name="f186" fmla="val 1454132"/>
              <a:gd name="f187" fmla="val 578644"/>
              <a:gd name="f188" fmla="val 1330306"/>
              <a:gd name="f189" fmla="val 400050"/>
              <a:gd name="f190" fmla="val 1222356"/>
              <a:gd name="f191" fmla="val 234950"/>
              <a:gd name="f192" fmla="val 1385869"/>
              <a:gd name="f193" fmla="val 107950"/>
              <a:gd name="f194" fmla="*/ f0 1 3307788"/>
              <a:gd name="f195" fmla="*/ f1 1 2669631"/>
              <a:gd name="f196" fmla="val f2"/>
              <a:gd name="f197" fmla="val f3"/>
              <a:gd name="f198" fmla="val f4"/>
              <a:gd name="f199" fmla="+- f198 0 f196"/>
              <a:gd name="f200" fmla="+- f197 0 f196"/>
              <a:gd name="f201" fmla="*/ f200 1 3307788"/>
              <a:gd name="f202" fmla="*/ f199 1 2669631"/>
              <a:gd name="f203" fmla="*/ f196 1 f201"/>
              <a:gd name="f204" fmla="*/ f197 1 f201"/>
              <a:gd name="f205" fmla="*/ f196 1 f202"/>
              <a:gd name="f206" fmla="*/ f198 1 f202"/>
              <a:gd name="f207" fmla="*/ f203 f194 1"/>
              <a:gd name="f208" fmla="*/ f204 f194 1"/>
              <a:gd name="f209" fmla="*/ f206 f195 1"/>
              <a:gd name="f210" fmla="*/ f205 f1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7" t="f210" r="f208" b="f209"/>
            <a:pathLst>
              <a:path w="3307788" h="2669631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lnTo>
                  <a:pt x="f3" y="f63"/>
                </a:lnTo>
                <a:cubicBezTo>
                  <a:pt x="f64" y="f65"/>
                  <a:pt x="f66" y="f67"/>
                  <a:pt x="f68" y="f4"/>
                </a:cubicBezTo>
                <a:cubicBezTo>
                  <a:pt x="f69" y="f70"/>
                  <a:pt x="f71" y="f72"/>
                  <a:pt x="f2" y="f73"/>
                </a:cubicBezTo>
                <a:lnTo>
                  <a:pt x="f74" y="f75"/>
                </a:ln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lose/>
                <a:moveTo>
                  <a:pt x="f88" y="f89"/>
                </a:move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88" y="f89"/>
                </a:cubicBezTo>
                <a:close/>
                <a:moveTo>
                  <a:pt x="f124" y="f125"/>
                </a:move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40" y="f141"/>
                  <a:pt x="f142" y="f107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50"/>
                  <a:pt x="f151" y="f152"/>
                  <a:pt x="f153" y="f154"/>
                </a:cubicBezTo>
                <a:cubicBezTo>
                  <a:pt x="f155" y="f156"/>
                  <a:pt x="f157" y="f158"/>
                  <a:pt x="f124" y="f125"/>
                </a:cubicBezTo>
                <a:close/>
                <a:moveTo>
                  <a:pt x="f159" y="f2"/>
                </a:move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cubicBezTo>
                  <a:pt x="f172" y="f173"/>
                  <a:pt x="f174" y="f175"/>
                  <a:pt x="f176" y="f177"/>
                </a:cubicBezTo>
                <a:cubicBezTo>
                  <a:pt x="f178" y="f179"/>
                  <a:pt x="f180" y="f181"/>
                  <a:pt x="f182" y="f183"/>
                </a:cubicBez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59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0A9D21F7-DB63-72E6-F4C3-B35695304AE6}"/>
              </a:ext>
            </a:extLst>
          </p:cNvPr>
          <p:cNvSpPr/>
          <p:nvPr/>
        </p:nvSpPr>
        <p:spPr>
          <a:xfrm>
            <a:off x="8234290" y="4387108"/>
            <a:ext cx="498091" cy="365028"/>
          </a:xfrm>
          <a:custGeom>
            <a:avLst/>
            <a:gdLst>
              <a:gd name="f0" fmla="val w"/>
              <a:gd name="f1" fmla="val h"/>
              <a:gd name="f2" fmla="val 0"/>
              <a:gd name="f3" fmla="val 3248842"/>
              <a:gd name="f4" fmla="val 2380886"/>
              <a:gd name="f5" fmla="val 1194785"/>
              <a:gd name="f6" fmla="val 1472263"/>
              <a:gd name="f7" fmla="val 1150014"/>
              <a:gd name="f8" fmla="val 1113720"/>
              <a:gd name="f9" fmla="val 1508557"/>
              <a:gd name="f10" fmla="val 1553328"/>
              <a:gd name="f11" fmla="val 1600880"/>
              <a:gd name="f12" fmla="val 1645651"/>
              <a:gd name="f13" fmla="val 1681945"/>
              <a:gd name="f14" fmla="val 2067186"/>
              <a:gd name="f15" fmla="val 2111957"/>
              <a:gd name="f16" fmla="val 2148251"/>
              <a:gd name="f17" fmla="val 2582402"/>
              <a:gd name="f18" fmla="val 986449"/>
              <a:gd name="f19" fmla="val 2477247"/>
              <a:gd name="f20" fmla="val 2392002"/>
              <a:gd name="f21" fmla="val 1071694"/>
              <a:gd name="f22" fmla="val 1176848"/>
              <a:gd name="f23" fmla="val 1282003"/>
              <a:gd name="f24" fmla="val 1367248"/>
              <a:gd name="f25" fmla="val 2687557"/>
              <a:gd name="f26" fmla="val 2772801"/>
              <a:gd name="f27" fmla="val 679570"/>
              <a:gd name="f28" fmla="val 574415"/>
              <a:gd name="f29" fmla="val 489171"/>
              <a:gd name="f30" fmla="val 784725"/>
              <a:gd name="f31" fmla="val 869970"/>
              <a:gd name="f32" fmla="val 867954"/>
              <a:gd name="f33" fmla="val 155801"/>
              <a:gd name="f34" fmla="val 726849"/>
              <a:gd name="f35" fmla="val 858549"/>
              <a:gd name="f36" fmla="val 2535122"/>
              <a:gd name="f37" fmla="val 2394017"/>
              <a:gd name="f38" fmla="val 677268"/>
              <a:gd name="f39" fmla="val 2584703"/>
              <a:gd name="f40" fmla="val 2736658"/>
              <a:gd name="f41" fmla="val 607820"/>
              <a:gd name="f42" fmla="val 2766265"/>
              <a:gd name="f43" fmla="val 579906"/>
              <a:gd name="f44" fmla="val 2806392"/>
              <a:gd name="f45" fmla="val 564164"/>
              <a:gd name="f46" fmla="val 2850195"/>
              <a:gd name="f47" fmla="val 3069929"/>
              <a:gd name="f48" fmla="val 3168740"/>
              <a:gd name="f49" fmla="val 644266"/>
              <a:gd name="f50" fmla="val 743077"/>
              <a:gd name="f51" fmla="val 792706"/>
              <a:gd name="f52" fmla="val 891517"/>
              <a:gd name="f53" fmla="val 971619"/>
              <a:gd name="f54" fmla="val 3054536"/>
              <a:gd name="f55" fmla="val 3060628"/>
              <a:gd name="f56" fmla="val 989042"/>
              <a:gd name="f57" fmla="val 3063411"/>
              <a:gd name="f58" fmla="val 1007758"/>
              <a:gd name="f59" fmla="val 1027125"/>
              <a:gd name="f60" fmla="val 2015961"/>
              <a:gd name="f61" fmla="val 2889080"/>
              <a:gd name="f62" fmla="val 2260325"/>
              <a:gd name="f63" fmla="val 2326909"/>
              <a:gd name="f64" fmla="val 2835102"/>
              <a:gd name="f65" fmla="val 2768518"/>
              <a:gd name="f66" fmla="val 2286284"/>
              <a:gd name="f67" fmla="val 2219700"/>
              <a:gd name="f68" fmla="val 2165723"/>
              <a:gd name="f69" fmla="val 1096248"/>
              <a:gd name="f70" fmla="val 1042270"/>
              <a:gd name="f71" fmla="val 975686"/>
              <a:gd name="f72" fmla="val 493453"/>
              <a:gd name="f73" fmla="val 426869"/>
              <a:gd name="f74" fmla="val 372891"/>
              <a:gd name="f75" fmla="val 198560"/>
              <a:gd name="f76" fmla="val 201343"/>
              <a:gd name="f77" fmla="val 207435"/>
              <a:gd name="f78" fmla="val 178913"/>
              <a:gd name="f79" fmla="val 80102"/>
              <a:gd name="f80" fmla="val 398647"/>
              <a:gd name="f81" fmla="val 447310"/>
              <a:gd name="f82" fmla="val 491436"/>
              <a:gd name="f83" fmla="val 583593"/>
              <a:gd name="f84" fmla="val 523419"/>
              <a:gd name="f85" fmla="val 615395"/>
              <a:gd name="f86" fmla="*/ f0 1 3248842"/>
              <a:gd name="f87" fmla="*/ f1 1 2380886"/>
              <a:gd name="f88" fmla="val f2"/>
              <a:gd name="f89" fmla="val f3"/>
              <a:gd name="f90" fmla="val f4"/>
              <a:gd name="f91" fmla="+- f90 0 f88"/>
              <a:gd name="f92" fmla="+- f89 0 f88"/>
              <a:gd name="f93" fmla="*/ f92 1 3248842"/>
              <a:gd name="f94" fmla="*/ f91 1 2380886"/>
              <a:gd name="f95" fmla="*/ f88 1 f93"/>
              <a:gd name="f96" fmla="*/ f89 1 f93"/>
              <a:gd name="f97" fmla="*/ f88 1 f94"/>
              <a:gd name="f98" fmla="*/ f90 1 f94"/>
              <a:gd name="f99" fmla="*/ f95 f86 1"/>
              <a:gd name="f100" fmla="*/ f96 f86 1"/>
              <a:gd name="f101" fmla="*/ f98 f87 1"/>
              <a:gd name="f102" fmla="*/ f97 f8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9" t="f102" r="f100" b="f101"/>
            <a:pathLst>
              <a:path w="3248842" h="238088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8" y="f12"/>
                  <a:pt x="f7" y="f13"/>
                  <a:pt x="f5" y="f13"/>
                </a:cubicBezTo>
                <a:lnTo>
                  <a:pt x="f14" y="f13"/>
                </a:lnTo>
                <a:cubicBezTo>
                  <a:pt x="f15" y="f13"/>
                  <a:pt x="f16" y="f12"/>
                  <a:pt x="f16" y="f11"/>
                </a:cubicBezTo>
                <a:lnTo>
                  <a:pt x="f16" y="f10"/>
                </a:lnTo>
                <a:cubicBezTo>
                  <a:pt x="f16" y="f9"/>
                  <a:pt x="f15" y="f6"/>
                  <a:pt x="f14" y="f6"/>
                </a:cubicBezTo>
                <a:close/>
                <a:moveTo>
                  <a:pt x="f17" y="f18"/>
                </a:moveTo>
                <a:cubicBezTo>
                  <a:pt x="f19" y="f18"/>
                  <a:pt x="f20" y="f21"/>
                  <a:pt x="f20" y="f22"/>
                </a:cubicBezTo>
                <a:cubicBezTo>
                  <a:pt x="f20" y="f23"/>
                  <a:pt x="f19" y="f24"/>
                  <a:pt x="f17" y="f24"/>
                </a:cubicBezTo>
                <a:cubicBezTo>
                  <a:pt x="f25" y="f24"/>
                  <a:pt x="f26" y="f23"/>
                  <a:pt x="f26" y="f22"/>
                </a:cubicBezTo>
                <a:cubicBezTo>
                  <a:pt x="f26" y="f21"/>
                  <a:pt x="f25" y="f18"/>
                  <a:pt x="f17" y="f18"/>
                </a:cubicBezTo>
                <a:close/>
                <a:moveTo>
                  <a:pt x="f27" y="f18"/>
                </a:moveTo>
                <a:cubicBezTo>
                  <a:pt x="f28" y="f18"/>
                  <a:pt x="f29" y="f21"/>
                  <a:pt x="f29" y="f22"/>
                </a:cubicBezTo>
                <a:cubicBezTo>
                  <a:pt x="f29" y="f23"/>
                  <a:pt x="f28" y="f24"/>
                  <a:pt x="f27" y="f24"/>
                </a:cubicBezTo>
                <a:cubicBezTo>
                  <a:pt x="f30" y="f24"/>
                  <a:pt x="f31" y="f23"/>
                  <a:pt x="f31" y="f22"/>
                </a:cubicBezTo>
                <a:cubicBezTo>
                  <a:pt x="f31" y="f21"/>
                  <a:pt x="f30" y="f18"/>
                  <a:pt x="f27" y="f18"/>
                </a:cubicBezTo>
                <a:close/>
                <a:moveTo>
                  <a:pt x="f32" y="f33"/>
                </a:moveTo>
                <a:lnTo>
                  <a:pt x="f34" y="f35"/>
                </a:lnTo>
                <a:lnTo>
                  <a:pt x="f36" y="f35"/>
                </a:lnTo>
                <a:lnTo>
                  <a:pt x="f37" y="f33"/>
                </a:lnTo>
                <a:close/>
                <a:moveTo>
                  <a:pt x="f38" y="f2"/>
                </a:moveTo>
                <a:lnTo>
                  <a:pt x="f39" y="f2"/>
                </a:lnTo>
                <a:lnTo>
                  <a:pt x="f40" y="f41"/>
                </a:lnTo>
                <a:cubicBezTo>
                  <a:pt x="f42" y="f43"/>
                  <a:pt x="f44" y="f45"/>
                  <a:pt x="f46" y="f45"/>
                </a:cubicBezTo>
                <a:lnTo>
                  <a:pt x="f47" y="f45"/>
                </a:lnTo>
                <a:cubicBezTo>
                  <a:pt x="f48" y="f45"/>
                  <a:pt x="f3" y="f49"/>
                  <a:pt x="f3" y="f50"/>
                </a:cubicBezTo>
                <a:lnTo>
                  <a:pt x="f3" y="f51"/>
                </a:lnTo>
                <a:cubicBezTo>
                  <a:pt x="f3" y="f52"/>
                  <a:pt x="f48" y="f53"/>
                  <a:pt x="f47" y="f53"/>
                </a:cubicBezTo>
                <a:lnTo>
                  <a:pt x="f54" y="f53"/>
                </a:lnTo>
                <a:cubicBezTo>
                  <a:pt x="f55" y="f56"/>
                  <a:pt x="f57" y="f58"/>
                  <a:pt x="f57" y="f59"/>
                </a:cubicBezTo>
                <a:lnTo>
                  <a:pt x="f57" y="f60"/>
                </a:lnTo>
                <a:lnTo>
                  <a:pt x="f61" y="f60"/>
                </a:lnTo>
                <a:lnTo>
                  <a:pt x="f61" y="f62"/>
                </a:lnTo>
                <a:cubicBezTo>
                  <a:pt x="f61" y="f63"/>
                  <a:pt x="f64" y="f4"/>
                  <a:pt x="f65" y="f4"/>
                </a:cubicBezTo>
                <a:lnTo>
                  <a:pt x="f66" y="f4"/>
                </a:lnTo>
                <a:cubicBezTo>
                  <a:pt x="f67" y="f4"/>
                  <a:pt x="f68" y="f63"/>
                  <a:pt x="f68" y="f62"/>
                </a:cubicBezTo>
                <a:lnTo>
                  <a:pt x="f68" y="f60"/>
                </a:lnTo>
                <a:lnTo>
                  <a:pt x="f69" y="f60"/>
                </a:lnTo>
                <a:lnTo>
                  <a:pt x="f69" y="f62"/>
                </a:lnTo>
                <a:cubicBezTo>
                  <a:pt x="f69" y="f63"/>
                  <a:pt x="f70" y="f4"/>
                  <a:pt x="f71" y="f4"/>
                </a:cubicBezTo>
                <a:lnTo>
                  <a:pt x="f72" y="f4"/>
                </a:lnTo>
                <a:cubicBezTo>
                  <a:pt x="f73" y="f4"/>
                  <a:pt x="f74" y="f63"/>
                  <a:pt x="f74" y="f62"/>
                </a:cubicBezTo>
                <a:lnTo>
                  <a:pt x="f74" y="f60"/>
                </a:lnTo>
                <a:lnTo>
                  <a:pt x="f75" y="f60"/>
                </a:lnTo>
                <a:lnTo>
                  <a:pt x="f75" y="f59"/>
                </a:lnTo>
                <a:cubicBezTo>
                  <a:pt x="f75" y="f58"/>
                  <a:pt x="f76" y="f56"/>
                  <a:pt x="f77" y="f53"/>
                </a:cubicBezTo>
                <a:lnTo>
                  <a:pt x="f78" y="f53"/>
                </a:lnTo>
                <a:cubicBezTo>
                  <a:pt x="f79" y="f53"/>
                  <a:pt x="f2" y="f52"/>
                  <a:pt x="f2" y="f51"/>
                </a:cubicBezTo>
                <a:lnTo>
                  <a:pt x="f2" y="f50"/>
                </a:lnTo>
                <a:cubicBezTo>
                  <a:pt x="f2" y="f49"/>
                  <a:pt x="f79" y="f45"/>
                  <a:pt x="f78" y="f45"/>
                </a:cubicBezTo>
                <a:lnTo>
                  <a:pt x="f80" y="f45"/>
                </a:lnTo>
                <a:cubicBezTo>
                  <a:pt x="f81" y="f45"/>
                  <a:pt x="f82" y="f83"/>
                  <a:pt x="f84" y="f85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7" name="Donut 39">
            <a:extLst>
              <a:ext uri="{FF2B5EF4-FFF2-40B4-BE49-F238E27FC236}">
                <a16:creationId xmlns:a16="http://schemas.microsoft.com/office/drawing/2014/main" id="{ECB8527C-839D-F7DE-73BC-A85D0E58E47E}"/>
              </a:ext>
            </a:extLst>
          </p:cNvPr>
          <p:cNvSpPr/>
          <p:nvPr/>
        </p:nvSpPr>
        <p:spPr>
          <a:xfrm>
            <a:off x="3138979" y="3416939"/>
            <a:ext cx="488381" cy="48838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1152300"/>
              <a:gd name="f5" fmla="val 922782"/>
              <a:gd name="f6" fmla="val 2354400"/>
              <a:gd name="f7" fmla="val 1620000"/>
              <a:gd name="f8" fmla="val 2317218"/>
              <a:gd name="f9" fmla="val 342403"/>
              <a:gd name="f10" fmla="val 914403"/>
              <a:gd name="f11" fmla="val 2325597"/>
              <a:gd name="f12" fmla="val 2897597"/>
              <a:gd name="f13" fmla="val 2514701"/>
              <a:gd name="f14" fmla="val 725299"/>
              <a:gd name="f15" fmla="*/ f0 1 3240000"/>
              <a:gd name="f16" fmla="*/ f1 1 3240000"/>
              <a:gd name="f17" fmla="val f2"/>
              <a:gd name="f18" fmla="val f3"/>
              <a:gd name="f19" fmla="+- f18 0 f17"/>
              <a:gd name="f20" fmla="*/ f19 1 3240000"/>
              <a:gd name="f21" fmla="*/ f17 1 f20"/>
              <a:gd name="f22" fmla="*/ f18 1 f20"/>
              <a:gd name="f23" fmla="*/ f21 f15 1"/>
              <a:gd name="f24" fmla="*/ f22 f15 1"/>
              <a:gd name="f25" fmla="*/ f22 f16 1"/>
              <a:gd name="f26" fmla="*/ f2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3240000" h="3240000">
                <a:moveTo>
                  <a:pt x="f4" y="f5"/>
                </a:moveTo>
                <a:lnTo>
                  <a:pt x="f6" y="f7"/>
                </a:lnTo>
                <a:lnTo>
                  <a:pt x="f4" y="f8"/>
                </a:lnTo>
                <a:close/>
                <a:moveTo>
                  <a:pt x="f7" y="f9"/>
                </a:moveTo>
                <a:cubicBezTo>
                  <a:pt x="f10" y="f9"/>
                  <a:pt x="f9" y="f10"/>
                  <a:pt x="f9" y="f7"/>
                </a:cubicBezTo>
                <a:cubicBezTo>
                  <a:pt x="f9" y="f11"/>
                  <a:pt x="f10" y="f12"/>
                  <a:pt x="f7" y="f12"/>
                </a:cubicBezTo>
                <a:cubicBezTo>
                  <a:pt x="f11" y="f12"/>
                  <a:pt x="f12" y="f11"/>
                  <a:pt x="f12" y="f7"/>
                </a:cubicBezTo>
                <a:cubicBezTo>
                  <a:pt x="f12" y="f10"/>
                  <a:pt x="f11" y="f9"/>
                  <a:pt x="f7" y="f9"/>
                </a:cubicBezTo>
                <a:close/>
                <a:moveTo>
                  <a:pt x="f7" y="f2"/>
                </a:moveTo>
                <a:cubicBezTo>
                  <a:pt x="f13" y="f2"/>
                  <a:pt x="f3" y="f14"/>
                  <a:pt x="f3" y="f7"/>
                </a:cubicBezTo>
                <a:cubicBezTo>
                  <a:pt x="f3" y="f13"/>
                  <a:pt x="f13" y="f3"/>
                  <a:pt x="f7" y="f3"/>
                </a:cubicBezTo>
                <a:cubicBezTo>
                  <a:pt x="f14" y="f3"/>
                  <a:pt x="f2" y="f13"/>
                  <a:pt x="f2" y="f7"/>
                </a:cubicBezTo>
                <a:cubicBezTo>
                  <a:pt x="f2" y="f14"/>
                  <a:pt x="f14" y="f2"/>
                  <a:pt x="f7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8" name="Chord 38">
            <a:extLst>
              <a:ext uri="{FF2B5EF4-FFF2-40B4-BE49-F238E27FC236}">
                <a16:creationId xmlns:a16="http://schemas.microsoft.com/office/drawing/2014/main" id="{17962FEC-C8B2-2C75-B686-F3DFD90868C9}"/>
              </a:ext>
            </a:extLst>
          </p:cNvPr>
          <p:cNvSpPr/>
          <p:nvPr/>
        </p:nvSpPr>
        <p:spPr>
          <a:xfrm>
            <a:off x="5003404" y="4227353"/>
            <a:ext cx="411498" cy="529154"/>
          </a:xfrm>
          <a:custGeom>
            <a:avLst/>
            <a:gdLst>
              <a:gd name="f0" fmla="val w"/>
              <a:gd name="f1" fmla="val h"/>
              <a:gd name="f2" fmla="val 0"/>
              <a:gd name="f3" fmla="val 2519554"/>
              <a:gd name="f4" fmla="val 3240000"/>
              <a:gd name="f5" fmla="val 1259778"/>
              <a:gd name="f6" fmla="val 1299543"/>
              <a:gd name="f7" fmla="val 1331778"/>
              <a:gd name="f8" fmla="val 32235"/>
              <a:gd name="f9" fmla="val 72000"/>
              <a:gd name="f10" fmla="val 292696"/>
              <a:gd name="f11" fmla="val 1526887"/>
              <a:gd name="f12" fmla="val 301316"/>
              <a:gd name="f13" fmla="val 1719796"/>
              <a:gd name="f14" fmla="val 357828"/>
              <a:gd name="f15" fmla="val 1894309"/>
              <a:gd name="f16" fmla="val 459601"/>
              <a:gd name="f17" fmla="val 2284331"/>
              <a:gd name="f18" fmla="val 687055"/>
              <a:gd name="f19" fmla="val 2522839"/>
              <a:gd name="f20" fmla="val 1105809"/>
              <a:gd name="f21" fmla="val 2519520"/>
              <a:gd name="f22" fmla="val 1557297"/>
              <a:gd name="f23" fmla="val 2509882"/>
              <a:gd name="f24" fmla="val 1557270"/>
              <a:gd name="f25" fmla="val 2413806"/>
              <a:gd name="f26" fmla="val 1435449"/>
              <a:gd name="f27" fmla="val 2264527"/>
              <a:gd name="f28" fmla="val 1358626"/>
              <a:gd name="f29" fmla="val 2097304"/>
              <a:gd name="f30" fmla="val 1931567"/>
              <a:gd name="f31" fmla="val 1783455"/>
              <a:gd name="f32" fmla="val 1434091"/>
              <a:gd name="f33" fmla="val 1688484"/>
              <a:gd name="f34" fmla="val 1554913"/>
              <a:gd name="f35" fmla="val 1657888"/>
              <a:gd name="f36" fmla="val 1554825"/>
              <a:gd name="f37" fmla="val 1579123"/>
              <a:gd name="f38" fmla="val 1454657"/>
              <a:gd name="f39" fmla="val 1463823"/>
              <a:gd name="f40" fmla="val 1385682"/>
              <a:gd name="f41" fmla="val 1368008"/>
              <a:gd name="f42" fmla="val 2507895"/>
              <a:gd name="f43" fmla="val 1356113"/>
              <a:gd name="f44" fmla="val 2868215"/>
              <a:gd name="f45" fmla="val 1353558"/>
              <a:gd name="f46" fmla="val 1347515"/>
              <a:gd name="f47" fmla="val 3074779"/>
              <a:gd name="f48" fmla="val 1177830"/>
              <a:gd name="f49" fmla="val 969556"/>
              <a:gd name="f50" fmla="val 759529"/>
              <a:gd name="f51" fmla="val 588743"/>
              <a:gd name="f52" fmla="val 3071985"/>
              <a:gd name="f53" fmla="val 585029"/>
              <a:gd name="f54" fmla="val 2863014"/>
              <a:gd name="f55" fmla="val 584214"/>
              <a:gd name="f56" fmla="val 2861474"/>
              <a:gd name="f57" fmla="val 584183"/>
              <a:gd name="f58" fmla="val 2859896"/>
              <a:gd name="f59" fmla="val 2858310"/>
              <a:gd name="f60" fmla="val 584422"/>
              <a:gd name="f61" fmla="val 2856985"/>
              <a:gd name="f62" fmla="val 584186"/>
              <a:gd name="f63" fmla="val 2856201"/>
              <a:gd name="f64" fmla="val 584184"/>
              <a:gd name="f65" fmla="val 2855415"/>
              <a:gd name="f66" fmla="val 2854628"/>
              <a:gd name="f67" fmla="val 584846"/>
              <a:gd name="f68" fmla="val 585977"/>
              <a:gd name="f69" fmla="val 2797047"/>
              <a:gd name="f70" fmla="val 628115"/>
              <a:gd name="f71" fmla="val 2750982"/>
              <a:gd name="f72" fmla="val 679843"/>
              <a:gd name="f73" fmla="val 731571"/>
              <a:gd name="f74" fmla="val 773709"/>
              <a:gd name="f75" fmla="val 774841"/>
              <a:gd name="f76" fmla="val 776870"/>
              <a:gd name="f77" fmla="val 2961046"/>
              <a:gd name="f78" fmla="val 863138"/>
              <a:gd name="f79" fmla="val 3047314"/>
              <a:gd name="f80" fmla="val 1075974"/>
              <a:gd name="f81" fmla="val 1162242"/>
              <a:gd name="f82" fmla="val 1163439"/>
              <a:gd name="f83" fmla="val 1187778"/>
              <a:gd name="f84" fmla="val 1365548"/>
              <a:gd name="f85" fmla="val 1048083"/>
              <a:gd name="f86" fmla="val 1378241"/>
              <a:gd name="f87" fmla="val 925400"/>
              <a:gd name="f88" fmla="val 1448176"/>
              <a:gd name="f89" fmla="val 842602"/>
              <a:gd name="f90" fmla="val 1552487"/>
              <a:gd name="f91" fmla="val 807450"/>
              <a:gd name="f92" fmla="val 1552386"/>
              <a:gd name="f93" fmla="val 712615"/>
              <a:gd name="f94" fmla="val 1432960"/>
              <a:gd name="f95" fmla="val 565486"/>
              <a:gd name="f96" fmla="val 400996"/>
              <a:gd name="f97" fmla="val 240343"/>
              <a:gd name="f98" fmla="val 96251"/>
              <a:gd name="f99" fmla="val 1429532"/>
              <a:gd name="f100" fmla="val 1543232"/>
              <a:gd name="f101" fmla="val 1264"/>
              <a:gd name="f102" fmla="val 1094357"/>
              <a:gd name="f103" fmla="val 241710"/>
              <a:gd name="f104" fmla="val 680052"/>
              <a:gd name="f105" fmla="val 631054"/>
              <a:gd name="f106" fmla="val 455977"/>
              <a:gd name="f107" fmla="val 804121"/>
              <a:gd name="f108" fmla="val 356374"/>
              <a:gd name="f109" fmla="val 994908"/>
              <a:gd name="f110" fmla="val 301092"/>
              <a:gd name="f111" fmla="val 292721"/>
              <a:gd name="f112" fmla="val 1220013"/>
              <a:gd name="f113" fmla="*/ f0 1 2519554"/>
              <a:gd name="f114" fmla="*/ f1 1 3240000"/>
              <a:gd name="f115" fmla="val f2"/>
              <a:gd name="f116" fmla="val f3"/>
              <a:gd name="f117" fmla="val f4"/>
              <a:gd name="f118" fmla="+- f117 0 f115"/>
              <a:gd name="f119" fmla="+- f116 0 f115"/>
              <a:gd name="f120" fmla="*/ f119 1 2519554"/>
              <a:gd name="f121" fmla="*/ f118 1 3240000"/>
              <a:gd name="f122" fmla="*/ f115 1 f120"/>
              <a:gd name="f123" fmla="*/ f116 1 f120"/>
              <a:gd name="f124" fmla="*/ f115 1 f121"/>
              <a:gd name="f125" fmla="*/ f117 1 f121"/>
              <a:gd name="f126" fmla="*/ f122 f113 1"/>
              <a:gd name="f127" fmla="*/ f123 f113 1"/>
              <a:gd name="f128" fmla="*/ f125 f114 1"/>
              <a:gd name="f129" fmla="*/ f124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6" t="f129" r="f127" b="f128"/>
            <a:pathLst>
              <a:path w="2519554" h="3240000">
                <a:moveTo>
                  <a:pt x="f5" y="f2"/>
                </a:moveTo>
                <a:cubicBezTo>
                  <a:pt x="f6" y="f2"/>
                  <a:pt x="f7" y="f8"/>
                  <a:pt x="f7" y="f9"/>
                </a:cubicBezTo>
                <a:lnTo>
                  <a:pt x="f7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lnTo>
                  <a:pt x="f23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5" y="f36"/>
                </a:lnTo>
                <a:cubicBezTo>
                  <a:pt x="f37" y="f38"/>
                  <a:pt x="f39" y="f40"/>
                  <a:pt x="f7" y="f41"/>
                </a:cubicBezTo>
                <a:lnTo>
                  <a:pt x="f7" y="f42"/>
                </a:lnTo>
                <a:lnTo>
                  <a:pt x="f43" y="f42"/>
                </a:lnTo>
                <a:lnTo>
                  <a:pt x="f43" y="f44"/>
                </a:lnTo>
                <a:lnTo>
                  <a:pt x="f45" y="f44"/>
                </a:lnTo>
                <a:cubicBezTo>
                  <a:pt x="f46" y="f47"/>
                  <a:pt x="f48" y="f4"/>
                  <a:pt x="f49" y="f4"/>
                </a:cubicBezTo>
                <a:cubicBezTo>
                  <a:pt x="f50" y="f4"/>
                  <a:pt x="f51" y="f52"/>
                  <a:pt x="f53" y="f54"/>
                </a:cubicBezTo>
                <a:cubicBezTo>
                  <a:pt x="f55" y="f56"/>
                  <a:pt x="f57" y="f58"/>
                  <a:pt x="f57" y="f59"/>
                </a:cubicBezTo>
                <a:lnTo>
                  <a:pt x="f60" y="f61"/>
                </a:lnTo>
                <a:cubicBezTo>
                  <a:pt x="f62" y="f63"/>
                  <a:pt x="f64" y="f65"/>
                  <a:pt x="f64" y="f66"/>
                </a:cubicBezTo>
                <a:lnTo>
                  <a:pt x="f67" y="f66"/>
                </a:lnTo>
                <a:cubicBezTo>
                  <a:pt x="f68" y="f69"/>
                  <a:pt x="f70" y="f71"/>
                  <a:pt x="f72" y="f71"/>
                </a:cubicBezTo>
                <a:cubicBezTo>
                  <a:pt x="f73" y="f71"/>
                  <a:pt x="f74" y="f69"/>
                  <a:pt x="f75" y="f66"/>
                </a:cubicBezTo>
                <a:lnTo>
                  <a:pt x="f76" y="f66"/>
                </a:lnTo>
                <a:cubicBezTo>
                  <a:pt x="f76" y="f77"/>
                  <a:pt x="f78" y="f79"/>
                  <a:pt x="f49" y="f79"/>
                </a:cubicBezTo>
                <a:cubicBezTo>
                  <a:pt x="f80" y="f79"/>
                  <a:pt x="f81" y="f77"/>
                  <a:pt x="f81" y="f66"/>
                </a:cubicBezTo>
                <a:lnTo>
                  <a:pt x="f82" y="f66"/>
                </a:lnTo>
                <a:lnTo>
                  <a:pt x="f82" y="f42"/>
                </a:lnTo>
                <a:lnTo>
                  <a:pt x="f83" y="f42"/>
                </a:lnTo>
                <a:lnTo>
                  <a:pt x="f83" y="f84"/>
                </a:ln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cubicBezTo>
                  <a:pt x="f93" y="f94"/>
                  <a:pt x="f95" y="f28"/>
                  <a:pt x="f96" y="f28"/>
                </a:cubicBezTo>
                <a:cubicBezTo>
                  <a:pt x="f97" y="f28"/>
                  <a:pt x="f98" y="f99"/>
                  <a:pt x="f2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83" y="f111"/>
                </a:cubicBezTo>
                <a:lnTo>
                  <a:pt x="f83" y="f9"/>
                </a:lnTo>
                <a:cubicBezTo>
                  <a:pt x="f83" y="f8"/>
                  <a:pt x="f112" y="f2"/>
                  <a:pt x="f5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9BDCF6D6-3E85-66CB-D836-3000347D31D5}"/>
              </a:ext>
            </a:extLst>
          </p:cNvPr>
          <p:cNvSpPr/>
          <p:nvPr/>
        </p:nvSpPr>
        <p:spPr>
          <a:xfrm>
            <a:off x="5631478" y="4355131"/>
            <a:ext cx="431039" cy="426521"/>
          </a:xfrm>
          <a:custGeom>
            <a:avLst/>
            <a:gdLst>
              <a:gd name="f0" fmla="val w"/>
              <a:gd name="f1" fmla="val h"/>
              <a:gd name="f2" fmla="val 0"/>
              <a:gd name="f3" fmla="val 3220460"/>
              <a:gd name="f4" fmla="val 3186731"/>
              <a:gd name="f5" fmla="val 1762834"/>
              <a:gd name="f6" fmla="val 1282034"/>
              <a:gd name="f7" fmla="val 273698"/>
              <a:gd name="f8" fmla="val 2771171"/>
              <a:gd name="f9" fmla="val 253145"/>
              <a:gd name="f10" fmla="val 2791724"/>
              <a:gd name="f11" fmla="val 2825048"/>
              <a:gd name="f12" fmla="val 2845601"/>
              <a:gd name="f13" fmla="val 294251"/>
              <a:gd name="f14" fmla="val 2866154"/>
              <a:gd name="f15" fmla="val 327575"/>
              <a:gd name="f16" fmla="val 348128"/>
              <a:gd name="f17" fmla="val 1830131"/>
              <a:gd name="f18" fmla="val 1363598"/>
              <a:gd name="f19" fmla="val 2703218"/>
              <a:gd name="f20" fmla="val 237332"/>
              <a:gd name="f21" fmla="val 2623680"/>
              <a:gd name="f22" fmla="val 2559202"/>
              <a:gd name="f23" fmla="val 301810"/>
              <a:gd name="f24" fmla="val 381348"/>
              <a:gd name="f25" fmla="val 460886"/>
              <a:gd name="f26" fmla="val 525364"/>
              <a:gd name="f27" fmla="val 2782756"/>
              <a:gd name="f28" fmla="val 2847234"/>
              <a:gd name="f29" fmla="val 2413103"/>
              <a:gd name="f30" fmla="val 2858994"/>
              <a:gd name="f31" fmla="val 361466"/>
              <a:gd name="f32" fmla="val 807357"/>
              <a:gd name="f33" fmla="val 1253248"/>
              <a:gd name="f34" fmla="val 1614714"/>
              <a:gd name="f35" fmla="val 2305542"/>
              <a:gd name="f36" fmla="val 2202893"/>
              <a:gd name="f37" fmla="val 1593680"/>
              <a:gd name="f38" fmla="val 2109223"/>
              <a:gd name="f39" fmla="val 1555067"/>
              <a:gd name="f40" fmla="val 2191945"/>
              <a:gd name="f41" fmla="val 1637789"/>
              <a:gd name="f42" fmla="val 2226856"/>
              <a:gd name="f43" fmla="val 1672699"/>
              <a:gd name="f44" fmla="val 2226855"/>
              <a:gd name="f45" fmla="val 1729300"/>
              <a:gd name="f46" fmla="val 1764210"/>
              <a:gd name="f47" fmla="val 2045068"/>
              <a:gd name="f48" fmla="val 1911087"/>
              <a:gd name="f49" fmla="val 2010158"/>
              <a:gd name="f50" fmla="val 1945998"/>
              <a:gd name="f51" fmla="val 1953557"/>
              <a:gd name="f52" fmla="val 1918647"/>
              <a:gd name="f53" fmla="val 1799123"/>
              <a:gd name="f54" fmla="val 1791564"/>
              <a:gd name="f55" fmla="val 1749496"/>
              <a:gd name="f56" fmla="val 1841190"/>
              <a:gd name="f57" fmla="val 1832980"/>
              <a:gd name="f58" fmla="val 1924673"/>
              <a:gd name="f59" fmla="val 1761893"/>
              <a:gd name="f60" fmla="val 1995760"/>
              <a:gd name="f61" fmla="val 1678410"/>
              <a:gd name="f62" fmla="val 1912277"/>
              <a:gd name="f63" fmla="val 1650246"/>
              <a:gd name="f64" fmla="val 1940441"/>
              <a:gd name="f65" fmla="val 1735612"/>
              <a:gd name="f66" fmla="val 2025807"/>
              <a:gd name="f67" fmla="val 1573330"/>
              <a:gd name="f68" fmla="val 2188089"/>
              <a:gd name="f69" fmla="val 1487964"/>
              <a:gd name="f70" fmla="val 2102723"/>
              <a:gd name="f71" fmla="val 1451742"/>
              <a:gd name="f72" fmla="val 2138944"/>
              <a:gd name="f73" fmla="val 1537109"/>
              <a:gd name="f74" fmla="val 2224311"/>
              <a:gd name="f75" fmla="val 1374830"/>
              <a:gd name="f76" fmla="val 2386590"/>
              <a:gd name="f77" fmla="val 1289463"/>
              <a:gd name="f78" fmla="val 2301223"/>
              <a:gd name="f79" fmla="val 1225079"/>
              <a:gd name="f80" fmla="val 2365608"/>
              <a:gd name="f81" fmla="val 1310445"/>
              <a:gd name="f82" fmla="val 2450974"/>
              <a:gd name="f83" fmla="val 1239358"/>
              <a:gd name="f84" fmla="val 2522061"/>
              <a:gd name="f85" fmla="val 1153992"/>
              <a:gd name="f86" fmla="val 2436695"/>
              <a:gd name="f87" fmla="val 1104364"/>
              <a:gd name="f88" fmla="val 2486322"/>
              <a:gd name="f89" fmla="val 1189730"/>
              <a:gd name="f90" fmla="val 2571689"/>
              <a:gd name="f91" fmla="val 1034153"/>
              <a:gd name="f92" fmla="val 2727266"/>
              <a:gd name="f93" fmla="val 948787"/>
              <a:gd name="f94" fmla="val 2641900"/>
              <a:gd name="f95" fmla="val 905863"/>
              <a:gd name="f96" fmla="val 2684824"/>
              <a:gd name="f97" fmla="val 991230"/>
              <a:gd name="f98" fmla="val 2770191"/>
              <a:gd name="f99" fmla="val 842353"/>
              <a:gd name="f100" fmla="val 2919067"/>
              <a:gd name="f101" fmla="val 756986"/>
              <a:gd name="f102" fmla="val 2833700"/>
              <a:gd name="f103" fmla="val 692119"/>
              <a:gd name="f104" fmla="val 2898567"/>
              <a:gd name="f105" fmla="val 777486"/>
              <a:gd name="f106" fmla="val 2983934"/>
              <a:gd name="f107" fmla="val 628610"/>
              <a:gd name="f108" fmla="val 3132811"/>
              <a:gd name="f109" fmla="val 618557"/>
              <a:gd name="f110" fmla="val 3122757"/>
              <a:gd name="f111" fmla="val 622830"/>
              <a:gd name="f112" fmla="val 3134825"/>
              <a:gd name="f113" fmla="val 346551"/>
              <a:gd name="f114" fmla="val 3150831"/>
              <a:gd name="f115" fmla="val 51749"/>
              <a:gd name="f116" fmla="val 2750557"/>
              <a:gd name="f117" fmla="val 48979"/>
              <a:gd name="f118" fmla="val 2747788"/>
              <a:gd name="f119" fmla="val 52495"/>
              <a:gd name="f120" fmla="val 2744272"/>
              <a:gd name="f121" fmla="val 52938"/>
              <a:gd name="f122" fmla="val 2740533"/>
              <a:gd name="f123" fmla="val 54575"/>
              <a:gd name="f124" fmla="val 2742192"/>
              <a:gd name="f125" fmla="val 1671288"/>
              <a:gd name="f126" fmla="val 1125479"/>
              <a:gd name="f127" fmla="val 1628971"/>
              <a:gd name="f128" fmla="val 1027979"/>
              <a:gd name="f129" fmla="val 1605746"/>
              <a:gd name="f130" fmla="val 920380"/>
              <a:gd name="f131" fmla="val 1967212"/>
              <a:gd name="f132" fmla="*/ f0 1 3220460"/>
              <a:gd name="f133" fmla="*/ f1 1 3186731"/>
              <a:gd name="f134" fmla="val f2"/>
              <a:gd name="f135" fmla="val f3"/>
              <a:gd name="f136" fmla="val f4"/>
              <a:gd name="f137" fmla="+- f136 0 f134"/>
              <a:gd name="f138" fmla="+- f135 0 f134"/>
              <a:gd name="f139" fmla="*/ f138 1 3220460"/>
              <a:gd name="f140" fmla="*/ f137 1 3186731"/>
              <a:gd name="f141" fmla="*/ f134 1 f139"/>
              <a:gd name="f142" fmla="*/ f135 1 f139"/>
              <a:gd name="f143" fmla="*/ f134 1 f140"/>
              <a:gd name="f144" fmla="*/ f136 1 f140"/>
              <a:gd name="f145" fmla="*/ f141 f132 1"/>
              <a:gd name="f146" fmla="*/ f142 f132 1"/>
              <a:gd name="f147" fmla="*/ f144 f133 1"/>
              <a:gd name="f148" fmla="*/ f143 f1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5" t="f148" r="f146" b="f147"/>
            <a:pathLst>
              <a:path w="3220460" h="3186731">
                <a:moveTo>
                  <a:pt x="f5" y="f6"/>
                </a:moveTo>
                <a:lnTo>
                  <a:pt x="f7" y="f8"/>
                </a:lnTo>
                <a:cubicBezTo>
                  <a:pt x="f9" y="f10"/>
                  <a:pt x="f9" y="f11"/>
                  <a:pt x="f7" y="f12"/>
                </a:cubicBezTo>
                <a:cubicBezTo>
                  <a:pt x="f13" y="f14"/>
                  <a:pt x="f15" y="f14"/>
                  <a:pt x="f16" y="f12"/>
                </a:cubicBezTo>
                <a:lnTo>
                  <a:pt x="f17" y="f18"/>
                </a:lnTo>
                <a:close/>
                <a:moveTo>
                  <a:pt x="f19" y="f20"/>
                </a:moveTo>
                <a:cubicBezTo>
                  <a:pt x="f21" y="f20"/>
                  <a:pt x="f22" y="f23"/>
                  <a:pt x="f22" y="f24"/>
                </a:cubicBezTo>
                <a:cubicBezTo>
                  <a:pt x="f22" y="f25"/>
                  <a:pt x="f21" y="f26"/>
                  <a:pt x="f19" y="f26"/>
                </a:cubicBezTo>
                <a:cubicBezTo>
                  <a:pt x="f27" y="f26"/>
                  <a:pt x="f28" y="f25"/>
                  <a:pt x="f28" y="f24"/>
                </a:cubicBezTo>
                <a:cubicBezTo>
                  <a:pt x="f28" y="f23"/>
                  <a:pt x="f27" y="f20"/>
                  <a:pt x="f19" y="f20"/>
                </a:cubicBezTo>
                <a:close/>
                <a:moveTo>
                  <a:pt x="f29" y="f2"/>
                </a:moveTo>
                <a:cubicBezTo>
                  <a:pt x="f30" y="f2"/>
                  <a:pt x="f3" y="f31"/>
                  <a:pt x="f3" y="f32"/>
                </a:cubicBezTo>
                <a:cubicBezTo>
                  <a:pt x="f3" y="f33"/>
                  <a:pt x="f30" y="f34"/>
                  <a:pt x="f29" y="f34"/>
                </a:cubicBezTo>
                <a:cubicBezTo>
                  <a:pt x="f35" y="f34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0" y="f46"/>
                </a:cubicBezTo>
                <a:lnTo>
                  <a:pt x="f47" y="f48"/>
                </a:lnTo>
                <a:cubicBezTo>
                  <a:pt x="f49" y="f50"/>
                  <a:pt x="f51" y="f50"/>
                  <a:pt x="f52" y="f48"/>
                </a:cubicBez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5" y="f66"/>
                </a:lnTo>
                <a:lnTo>
                  <a:pt x="f67" y="f68"/>
                </a:lnTo>
                <a:lnTo>
                  <a:pt x="f69" y="f70"/>
                </a:lnTo>
                <a:lnTo>
                  <a:pt x="f71" y="f72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lnTo>
                  <a:pt x="f83" y="f84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93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2" y="f4"/>
                </a:lnTo>
                <a:lnTo>
                  <a:pt x="f115" y="f116"/>
                </a:lnTo>
                <a:lnTo>
                  <a:pt x="f117" y="f118"/>
                </a:lnTo>
                <a:lnTo>
                  <a:pt x="f119" y="f120"/>
                </a:lnTo>
                <a:lnTo>
                  <a:pt x="f121" y="f122"/>
                </a:lnTo>
                <a:lnTo>
                  <a:pt x="f123" y="f124"/>
                </a:lnTo>
                <a:lnTo>
                  <a:pt x="f125" y="f126"/>
                </a:lnTo>
                <a:cubicBezTo>
                  <a:pt x="f127" y="f128"/>
                  <a:pt x="f129" y="f130"/>
                  <a:pt x="f129" y="f32"/>
                </a:cubicBezTo>
                <a:cubicBezTo>
                  <a:pt x="f129" y="f31"/>
                  <a:pt x="f131" y="f2"/>
                  <a:pt x="f29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0" name="Block Arc 25">
            <a:extLst>
              <a:ext uri="{FF2B5EF4-FFF2-40B4-BE49-F238E27FC236}">
                <a16:creationId xmlns:a16="http://schemas.microsoft.com/office/drawing/2014/main" id="{87D69D91-0DB2-AE11-34E1-8DD8C5D2CC9A}"/>
              </a:ext>
            </a:extLst>
          </p:cNvPr>
          <p:cNvSpPr/>
          <p:nvPr/>
        </p:nvSpPr>
        <p:spPr>
          <a:xfrm>
            <a:off x="3847658" y="4275688"/>
            <a:ext cx="296549" cy="428432"/>
          </a:xfrm>
          <a:custGeom>
            <a:avLst/>
            <a:gdLst>
              <a:gd name="f0" fmla="val w"/>
              <a:gd name="f1" fmla="val h"/>
              <a:gd name="f2" fmla="val 0"/>
              <a:gd name="f3" fmla="val 2215656"/>
              <a:gd name="f4" fmla="val 3200962"/>
              <a:gd name="f5" fmla="val 1107829"/>
              <a:gd name="f6" fmla="val 2097026"/>
              <a:gd name="f7" fmla="val 1025315"/>
              <a:gd name="f8" fmla="val 958423"/>
              <a:gd name="f9" fmla="val 2163918"/>
              <a:gd name="f10" fmla="val 2246432"/>
              <a:gd name="f11" fmla="val 2302715"/>
              <a:gd name="f12" fmla="val 989546"/>
              <a:gd name="f13" fmla="val 2351730"/>
              <a:gd name="f14" fmla="val 1036590"/>
              <a:gd name="f15" fmla="val 2375275"/>
              <a:gd name="f16" fmla="val 985422"/>
              <a:gd name="f17" fmla="val 2684898"/>
              <a:gd name="f18" fmla="val 1230236"/>
              <a:gd name="f19" fmla="val 1179068"/>
              <a:gd name="f20" fmla="val 1226112"/>
              <a:gd name="f21" fmla="val 1257234"/>
              <a:gd name="f22" fmla="val 1190343"/>
              <a:gd name="f23" fmla="val 1102513"/>
              <a:gd name="f24" fmla="val 266871"/>
              <a:gd name="f25" fmla="val 874876"/>
              <a:gd name="f26" fmla="val 269781"/>
              <a:gd name="f27" fmla="val 691868"/>
              <a:gd name="f28" fmla="val 455143"/>
              <a:gd name="f29" fmla="val 682798"/>
              <a:gd name="f30" fmla="val 690469"/>
              <a:gd name="f31" fmla="val 1580962"/>
              <a:gd name="f32" fmla="val 1525188"/>
              <a:gd name="f33" fmla="val 672127"/>
              <a:gd name="f34" fmla="val 1523654"/>
              <a:gd name="f35" fmla="val 672166"/>
              <a:gd name="f36" fmla="val 1517835"/>
              <a:gd name="f37" fmla="val 444585"/>
              <a:gd name="f38" fmla="val 1330149"/>
              <a:gd name="f39" fmla="val 263961"/>
              <a:gd name="f40" fmla="val 1099102"/>
              <a:gd name="f41" fmla="val 56"/>
              <a:gd name="f42" fmla="val 1472767"/>
              <a:gd name="f43" fmla="val -4720"/>
              <a:gd name="f44" fmla="val 1780852"/>
              <a:gd name="f45" fmla="val 291773"/>
              <a:gd name="f46" fmla="val 1790404"/>
              <a:gd name="f47" fmla="val 665346"/>
              <a:gd name="f48" fmla="val 1742843"/>
              <a:gd name="f49" fmla="val 666562"/>
              <a:gd name="f50" fmla="val 1790627"/>
              <a:gd name="f51" fmla="val 2041344"/>
              <a:gd name="f52" fmla="val 2137614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425030"/>
              <a:gd name="f60" fmla="val 676764"/>
              <a:gd name="f61" fmla="val 425634"/>
              <a:gd name="f62" fmla="val 428273"/>
              <a:gd name="f63" fmla="val 305830"/>
              <a:gd name="f64" fmla="val 727452"/>
              <a:gd name="f65" fmla="val 4806"/>
              <a:gd name="f66" fmla="*/ f0 1 2215656"/>
              <a:gd name="f67" fmla="*/ f1 1 3200962"/>
              <a:gd name="f68" fmla="val f2"/>
              <a:gd name="f69" fmla="val f3"/>
              <a:gd name="f70" fmla="val f4"/>
              <a:gd name="f71" fmla="+- f70 0 f68"/>
              <a:gd name="f72" fmla="+- f69 0 f68"/>
              <a:gd name="f73" fmla="*/ f72 1 2215656"/>
              <a:gd name="f74" fmla="*/ f71 1 3200962"/>
              <a:gd name="f75" fmla="*/ f68 1 f73"/>
              <a:gd name="f76" fmla="*/ f69 1 f73"/>
              <a:gd name="f77" fmla="*/ f68 1 f74"/>
              <a:gd name="f78" fmla="*/ f70 1 f74"/>
              <a:gd name="f79" fmla="*/ f75 f66 1"/>
              <a:gd name="f80" fmla="*/ f76 f66 1"/>
              <a:gd name="f81" fmla="*/ f78 f67 1"/>
              <a:gd name="f82" fmla="*/ f7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9" t="f82" r="f80" b="f81"/>
            <a:pathLst>
              <a:path w="2215656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7" y="f29"/>
                </a:cubicBezTo>
                <a:lnTo>
                  <a:pt x="f30" y="f29"/>
                </a:lnTo>
                <a:lnTo>
                  <a:pt x="f30" y="f31"/>
                </a:lnTo>
                <a:lnTo>
                  <a:pt x="f32" y="f31"/>
                </a:lnTo>
                <a:lnTo>
                  <a:pt x="f32" y="f33"/>
                </a:lnTo>
                <a:lnTo>
                  <a:pt x="f34" y="f35"/>
                </a:lnTo>
                <a:cubicBezTo>
                  <a:pt x="f36" y="f37"/>
                  <a:pt x="f38" y="f39"/>
                  <a:pt x="f23" y="f24"/>
                </a:cubicBezTo>
                <a:close/>
                <a:moveTo>
                  <a:pt x="f40" y="f41"/>
                </a:move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49"/>
                </a:lnTo>
                <a:lnTo>
                  <a:pt x="f50" y="f31"/>
                </a:lnTo>
                <a:lnTo>
                  <a:pt x="f51" y="f31"/>
                </a:lnTo>
                <a:cubicBezTo>
                  <a:pt x="f52" y="f31"/>
                  <a:pt x="f3" y="f53"/>
                  <a:pt x="f3" y="f54"/>
                </a:cubicBezTo>
                <a:lnTo>
                  <a:pt x="f3" y="f55"/>
                </a:lnTo>
                <a:cubicBezTo>
                  <a:pt x="f3" y="f56"/>
                  <a:pt x="f52" y="f4"/>
                  <a:pt x="f51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1"/>
                  <a:pt x="f57" y="f31"/>
                </a:cubicBezTo>
                <a:lnTo>
                  <a:pt x="f59" y="f31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40" y="f41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1" name="Block Arc 31">
            <a:extLst>
              <a:ext uri="{FF2B5EF4-FFF2-40B4-BE49-F238E27FC236}">
                <a16:creationId xmlns:a16="http://schemas.microsoft.com/office/drawing/2014/main" id="{3D8B8D8B-A7F4-F568-0E31-A0F0AD4972A3}"/>
              </a:ext>
            </a:extLst>
          </p:cNvPr>
          <p:cNvSpPr/>
          <p:nvPr/>
        </p:nvSpPr>
        <p:spPr>
          <a:xfrm>
            <a:off x="6265999" y="4307390"/>
            <a:ext cx="386910" cy="428432"/>
          </a:xfrm>
          <a:custGeom>
            <a:avLst/>
            <a:gdLst>
              <a:gd name="f0" fmla="val w"/>
              <a:gd name="f1" fmla="val h"/>
              <a:gd name="f2" fmla="val 0"/>
              <a:gd name="f3" fmla="val 2890784"/>
              <a:gd name="f4" fmla="val 3200962"/>
              <a:gd name="f5" fmla="val 1107828"/>
              <a:gd name="f6" fmla="val 2097026"/>
              <a:gd name="f7" fmla="val 1025313"/>
              <a:gd name="f8" fmla="val 958422"/>
              <a:gd name="f9" fmla="val 2163918"/>
              <a:gd name="f10" fmla="val 2246432"/>
              <a:gd name="f11" fmla="val 2302715"/>
              <a:gd name="f12" fmla="val 989545"/>
              <a:gd name="f13" fmla="val 2351730"/>
              <a:gd name="f14" fmla="val 1036589"/>
              <a:gd name="f15" fmla="val 2375275"/>
              <a:gd name="f16" fmla="val 985421"/>
              <a:gd name="f17" fmla="val 2684898"/>
              <a:gd name="f18" fmla="val 1230235"/>
              <a:gd name="f19" fmla="val 1179067"/>
              <a:gd name="f20" fmla="val 1226111"/>
              <a:gd name="f21" fmla="val 1257233"/>
              <a:gd name="f22" fmla="val 1190342"/>
              <a:gd name="f23" fmla="val 2199259"/>
              <a:gd name="f24" fmla="val 56"/>
              <a:gd name="f25" fmla="val 2572924"/>
              <a:gd name="f26" fmla="val -4720"/>
              <a:gd name="f27" fmla="val 2881009"/>
              <a:gd name="f28" fmla="val 291773"/>
              <a:gd name="f29" fmla="val 2890561"/>
              <a:gd name="f30" fmla="val 665346"/>
              <a:gd name="f31" fmla="val 2843000"/>
              <a:gd name="f32" fmla="val 666562"/>
              <a:gd name="f33" fmla="val 1580962"/>
              <a:gd name="f34" fmla="val 2625345"/>
              <a:gd name="f35" fmla="val 672127"/>
              <a:gd name="f36" fmla="val 2623811"/>
              <a:gd name="f37" fmla="val 672166"/>
              <a:gd name="f38" fmla="val 2617992"/>
              <a:gd name="f39" fmla="val 444585"/>
              <a:gd name="f40" fmla="val 2430306"/>
              <a:gd name="f41" fmla="val 263961"/>
              <a:gd name="f42" fmla="val 2202670"/>
              <a:gd name="f43" fmla="val 266871"/>
              <a:gd name="f44" fmla="val 1975033"/>
              <a:gd name="f45" fmla="val 269781"/>
              <a:gd name="f46" fmla="val 1792025"/>
              <a:gd name="f47" fmla="val 455143"/>
              <a:gd name="f48" fmla="val 682798"/>
              <a:gd name="f49" fmla="val 1790626"/>
              <a:gd name="f50" fmla="val 2041344"/>
              <a:gd name="f51" fmla="val 2137614"/>
              <a:gd name="f52" fmla="val 2215656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1525187"/>
              <a:gd name="f60" fmla="val 676764"/>
              <a:gd name="f61" fmla="val 1525791"/>
              <a:gd name="f62" fmla="val 1528430"/>
              <a:gd name="f63" fmla="val 305830"/>
              <a:gd name="f64" fmla="val 1827609"/>
              <a:gd name="f65" fmla="val 4806"/>
              <a:gd name="f66" fmla="*/ f0 1 2890784"/>
              <a:gd name="f67" fmla="*/ f1 1 3200962"/>
              <a:gd name="f68" fmla="val f2"/>
              <a:gd name="f69" fmla="val f3"/>
              <a:gd name="f70" fmla="val f4"/>
              <a:gd name="f71" fmla="+- f70 0 f68"/>
              <a:gd name="f72" fmla="+- f69 0 f68"/>
              <a:gd name="f73" fmla="*/ f72 1 2890784"/>
              <a:gd name="f74" fmla="*/ f71 1 3200962"/>
              <a:gd name="f75" fmla="*/ f68 1 f73"/>
              <a:gd name="f76" fmla="*/ f69 1 f73"/>
              <a:gd name="f77" fmla="*/ f68 1 f74"/>
              <a:gd name="f78" fmla="*/ f70 1 f74"/>
              <a:gd name="f79" fmla="*/ f75 f66 1"/>
              <a:gd name="f80" fmla="*/ f76 f66 1"/>
              <a:gd name="f81" fmla="*/ f78 f67 1"/>
              <a:gd name="f82" fmla="*/ f7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9" t="f82" r="f80" b="f81"/>
            <a:pathLst>
              <a:path w="2890784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4" y="f33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6" y="f48"/>
                </a:cubicBezTo>
                <a:lnTo>
                  <a:pt x="f49" y="f48"/>
                </a:lnTo>
                <a:lnTo>
                  <a:pt x="f49" y="f33"/>
                </a:lnTo>
                <a:lnTo>
                  <a:pt x="f50" y="f33"/>
                </a:lnTo>
                <a:cubicBezTo>
                  <a:pt x="f51" y="f33"/>
                  <a:pt x="f52" y="f53"/>
                  <a:pt x="f52" y="f54"/>
                </a:cubicBezTo>
                <a:lnTo>
                  <a:pt x="f52" y="f55"/>
                </a:lnTo>
                <a:cubicBezTo>
                  <a:pt x="f52" y="f56"/>
                  <a:pt x="f51" y="f4"/>
                  <a:pt x="f50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3"/>
                  <a:pt x="f57" y="f33"/>
                </a:cubicBezTo>
                <a:lnTo>
                  <a:pt x="f59" y="f33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23" y="f24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4DB7EB6F-01CB-3AFD-46E7-1A6E1C5BFB8D}"/>
              </a:ext>
            </a:extLst>
          </p:cNvPr>
          <p:cNvSpPr/>
          <p:nvPr/>
        </p:nvSpPr>
        <p:spPr>
          <a:xfrm>
            <a:off x="7561146" y="4333716"/>
            <a:ext cx="423998" cy="434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96406"/>
              <a:gd name="f7" fmla="val 2354521"/>
              <a:gd name="f8" fmla="val 2279640"/>
              <a:gd name="f9" fmla="val 1747818"/>
              <a:gd name="f10" fmla="val 1827546"/>
              <a:gd name="f11" fmla="val 1826304"/>
              <a:gd name="f12" fmla="val 1873723"/>
              <a:gd name="f13" fmla="val 1907635"/>
              <a:gd name="f14" fmla="val 1985737"/>
              <a:gd name="f15" fmla="val 2047488"/>
              <a:gd name="f16" fmla="val 1955104"/>
              <a:gd name="f17" fmla="val 2095900"/>
              <a:gd name="f18" fmla="val 1897166"/>
              <a:gd name="f19" fmla="val 2139232"/>
              <a:gd name="f20" fmla="val 1773393"/>
              <a:gd name="f21" fmla="val 2006999"/>
              <a:gd name="f22" fmla="val 1682537"/>
              <a:gd name="f23" fmla="val 1962549"/>
              <a:gd name="f24" fmla="val 1528613"/>
              <a:gd name="f25" fmla="val 1380482"/>
              <a:gd name="f26" fmla="val 2120816"/>
              <a:gd name="f27" fmla="val 1495542"/>
              <a:gd name="f28" fmla="val 1788127"/>
              <a:gd name="f29" fmla="val 909489"/>
              <a:gd name="f30" fmla="val 1225390"/>
              <a:gd name="f31" fmla="val 414951"/>
              <a:gd name="f32" fmla="val 2322212"/>
              <a:gd name="f33" fmla="val 293184"/>
              <a:gd name="f34" fmla="val 2052845"/>
              <a:gd name="f35" fmla="val 520411"/>
              <a:gd name="f36" fmla="val 767428"/>
              <a:gd name="f37" fmla="val 325060"/>
              <a:gd name="f38" fmla="val 542715"/>
              <a:gd name="f39" fmla="val -71458"/>
              <a:gd name="f40" fmla="val 102202"/>
              <a:gd name="f41" fmla="val 11167"/>
              <a:gd name="f42" fmla="val 5505"/>
              <a:gd name="f43" fmla="val 111065"/>
              <a:gd name="f44" fmla="val -52229"/>
              <a:gd name="f45" fmla="val 554777"/>
              <a:gd name="f46" fmla="val 358209"/>
              <a:gd name="f47" fmla="val 771719"/>
              <a:gd name="f48" fmla="val 578452"/>
              <a:gd name="f49" fmla="val 2041440"/>
              <a:gd name="f50" fmla="val 514597"/>
              <a:gd name="f51" fmla="val 662729"/>
              <a:gd name="f52" fmla="val 1124906"/>
              <a:gd name="f53" fmla="val 1004182"/>
              <a:gd name="f54" fmla="val 1676517"/>
              <a:gd name="f55" fmla="val 1608523"/>
              <a:gd name="f56" fmla="val 1795262"/>
              <a:gd name="f57" fmla="val 1589016"/>
              <a:gd name="f58" fmla="val 2094931"/>
              <a:gd name="f59" fmla="val 1557316"/>
              <a:gd name="f60" fmla="+- 0 0 -90"/>
              <a:gd name="f61" fmla="*/ f3 1 2296406"/>
              <a:gd name="f62" fmla="*/ f4 1 2354521"/>
              <a:gd name="f63" fmla="val f5"/>
              <a:gd name="f64" fmla="val f6"/>
              <a:gd name="f65" fmla="val f7"/>
              <a:gd name="f66" fmla="*/ f60 f0 1"/>
              <a:gd name="f67" fmla="+- f65 0 f63"/>
              <a:gd name="f68" fmla="+- f64 0 f63"/>
              <a:gd name="f69" fmla="*/ f66 1 f2"/>
              <a:gd name="f70" fmla="*/ f68 1 2296406"/>
              <a:gd name="f71" fmla="*/ f67 1 2354521"/>
              <a:gd name="f72" fmla="*/ 2279640 f68 1"/>
              <a:gd name="f73" fmla="*/ 1747818 f67 1"/>
              <a:gd name="f74" fmla="*/ 1827546 f68 1"/>
              <a:gd name="f75" fmla="*/ 1826304 f67 1"/>
              <a:gd name="f76" fmla="*/ 1955104 f68 1"/>
              <a:gd name="f77" fmla="*/ 2095900 f67 1"/>
              <a:gd name="f78" fmla="*/ 1682537 f68 1"/>
              <a:gd name="f79" fmla="*/ 1962549 f67 1"/>
              <a:gd name="f80" fmla="*/ 1528613 f68 1"/>
              <a:gd name="f81" fmla="*/ 2354521 f67 1"/>
              <a:gd name="f82" fmla="*/ 1380482 f68 1"/>
              <a:gd name="f83" fmla="*/ 2120816 f67 1"/>
              <a:gd name="f84" fmla="*/ 1495542 f68 1"/>
              <a:gd name="f85" fmla="*/ 1788127 f67 1"/>
              <a:gd name="f86" fmla="*/ 909489 f68 1"/>
              <a:gd name="f87" fmla="*/ 1225390 f67 1"/>
              <a:gd name="f88" fmla="*/ 414951 f68 1"/>
              <a:gd name="f89" fmla="*/ 2322212 f67 1"/>
              <a:gd name="f90" fmla="*/ 293184 f68 1"/>
              <a:gd name="f91" fmla="*/ 2052845 f67 1"/>
              <a:gd name="f92" fmla="*/ 520411 f68 1"/>
              <a:gd name="f93" fmla="*/ 767428 f67 1"/>
              <a:gd name="f94" fmla="*/ 11167 f68 1"/>
              <a:gd name="f95" fmla="*/ 5505 f67 1"/>
              <a:gd name="f96" fmla="*/ 771719 f68 1"/>
              <a:gd name="f97" fmla="*/ 578452 f67 1"/>
              <a:gd name="f98" fmla="*/ 2041440 f68 1"/>
              <a:gd name="f99" fmla="*/ 514597 f67 1"/>
              <a:gd name="f100" fmla="*/ 2296406 f68 1"/>
              <a:gd name="f101" fmla="*/ 662729 f67 1"/>
              <a:gd name="f102" fmla="*/ 1124906 f68 1"/>
              <a:gd name="f103" fmla="*/ 1004182 f67 1"/>
              <a:gd name="f104" fmla="*/ 1676517 f68 1"/>
              <a:gd name="f105" fmla="*/ 1608523 f67 1"/>
              <a:gd name="f106" fmla="*/ 2094931 f68 1"/>
              <a:gd name="f107" fmla="*/ 1557316 f67 1"/>
              <a:gd name="f108" fmla="+- f69 0 f1"/>
              <a:gd name="f109" fmla="*/ f72 1 2296406"/>
              <a:gd name="f110" fmla="*/ f73 1 2354521"/>
              <a:gd name="f111" fmla="*/ f74 1 2296406"/>
              <a:gd name="f112" fmla="*/ f75 1 2354521"/>
              <a:gd name="f113" fmla="*/ f76 1 2296406"/>
              <a:gd name="f114" fmla="*/ f77 1 2354521"/>
              <a:gd name="f115" fmla="*/ f78 1 2296406"/>
              <a:gd name="f116" fmla="*/ f79 1 2354521"/>
              <a:gd name="f117" fmla="*/ f80 1 2296406"/>
              <a:gd name="f118" fmla="*/ f81 1 2354521"/>
              <a:gd name="f119" fmla="*/ f82 1 2296406"/>
              <a:gd name="f120" fmla="*/ f83 1 2354521"/>
              <a:gd name="f121" fmla="*/ f84 1 2296406"/>
              <a:gd name="f122" fmla="*/ f85 1 2354521"/>
              <a:gd name="f123" fmla="*/ f86 1 2296406"/>
              <a:gd name="f124" fmla="*/ f87 1 2354521"/>
              <a:gd name="f125" fmla="*/ f88 1 2296406"/>
              <a:gd name="f126" fmla="*/ f89 1 2354521"/>
              <a:gd name="f127" fmla="*/ f90 1 2296406"/>
              <a:gd name="f128" fmla="*/ f91 1 2354521"/>
              <a:gd name="f129" fmla="*/ f92 1 2296406"/>
              <a:gd name="f130" fmla="*/ f93 1 2354521"/>
              <a:gd name="f131" fmla="*/ f94 1 2296406"/>
              <a:gd name="f132" fmla="*/ f95 1 2354521"/>
              <a:gd name="f133" fmla="*/ f96 1 2296406"/>
              <a:gd name="f134" fmla="*/ f97 1 2354521"/>
              <a:gd name="f135" fmla="*/ f98 1 2296406"/>
              <a:gd name="f136" fmla="*/ f99 1 2354521"/>
              <a:gd name="f137" fmla="*/ f100 1 2296406"/>
              <a:gd name="f138" fmla="*/ f101 1 2354521"/>
              <a:gd name="f139" fmla="*/ f102 1 2296406"/>
              <a:gd name="f140" fmla="*/ f103 1 2354521"/>
              <a:gd name="f141" fmla="*/ f104 1 2296406"/>
              <a:gd name="f142" fmla="*/ f105 1 2354521"/>
              <a:gd name="f143" fmla="*/ f106 1 2296406"/>
              <a:gd name="f144" fmla="*/ f107 1 2354521"/>
              <a:gd name="f145" fmla="*/ f63 1 f70"/>
              <a:gd name="f146" fmla="*/ f64 1 f70"/>
              <a:gd name="f147" fmla="*/ f63 1 f71"/>
              <a:gd name="f148" fmla="*/ f65 1 f71"/>
              <a:gd name="f149" fmla="*/ f109 1 f70"/>
              <a:gd name="f150" fmla="*/ f110 1 f71"/>
              <a:gd name="f151" fmla="*/ f111 1 f70"/>
              <a:gd name="f152" fmla="*/ f112 1 f71"/>
              <a:gd name="f153" fmla="*/ f113 1 f70"/>
              <a:gd name="f154" fmla="*/ f114 1 f71"/>
              <a:gd name="f155" fmla="*/ f115 1 f70"/>
              <a:gd name="f156" fmla="*/ f116 1 f71"/>
              <a:gd name="f157" fmla="*/ f117 1 f70"/>
              <a:gd name="f158" fmla="*/ f118 1 f71"/>
              <a:gd name="f159" fmla="*/ f119 1 f70"/>
              <a:gd name="f160" fmla="*/ f120 1 f71"/>
              <a:gd name="f161" fmla="*/ f121 1 f70"/>
              <a:gd name="f162" fmla="*/ f122 1 f71"/>
              <a:gd name="f163" fmla="*/ f123 1 f70"/>
              <a:gd name="f164" fmla="*/ f124 1 f71"/>
              <a:gd name="f165" fmla="*/ f125 1 f70"/>
              <a:gd name="f166" fmla="*/ f126 1 f71"/>
              <a:gd name="f167" fmla="*/ f127 1 f70"/>
              <a:gd name="f168" fmla="*/ f128 1 f71"/>
              <a:gd name="f169" fmla="*/ f129 1 f70"/>
              <a:gd name="f170" fmla="*/ f130 1 f71"/>
              <a:gd name="f171" fmla="*/ f131 1 f70"/>
              <a:gd name="f172" fmla="*/ f132 1 f71"/>
              <a:gd name="f173" fmla="*/ f133 1 f70"/>
              <a:gd name="f174" fmla="*/ f134 1 f71"/>
              <a:gd name="f175" fmla="*/ f135 1 f70"/>
              <a:gd name="f176" fmla="*/ f136 1 f71"/>
              <a:gd name="f177" fmla="*/ f137 1 f70"/>
              <a:gd name="f178" fmla="*/ f138 1 f71"/>
              <a:gd name="f179" fmla="*/ f139 1 f70"/>
              <a:gd name="f180" fmla="*/ f140 1 f71"/>
              <a:gd name="f181" fmla="*/ f141 1 f70"/>
              <a:gd name="f182" fmla="*/ f142 1 f71"/>
              <a:gd name="f183" fmla="*/ f143 1 f70"/>
              <a:gd name="f184" fmla="*/ f144 1 f71"/>
              <a:gd name="f185" fmla="*/ f145 f61 1"/>
              <a:gd name="f186" fmla="*/ f146 f61 1"/>
              <a:gd name="f187" fmla="*/ f148 f62 1"/>
              <a:gd name="f188" fmla="*/ f147 f62 1"/>
              <a:gd name="f189" fmla="*/ f149 f61 1"/>
              <a:gd name="f190" fmla="*/ f150 f62 1"/>
              <a:gd name="f191" fmla="*/ f151 f61 1"/>
              <a:gd name="f192" fmla="*/ f152 f62 1"/>
              <a:gd name="f193" fmla="*/ f153 f61 1"/>
              <a:gd name="f194" fmla="*/ f154 f62 1"/>
              <a:gd name="f195" fmla="*/ f155 f61 1"/>
              <a:gd name="f196" fmla="*/ f156 f62 1"/>
              <a:gd name="f197" fmla="*/ f157 f61 1"/>
              <a:gd name="f198" fmla="*/ f158 f62 1"/>
              <a:gd name="f199" fmla="*/ f159 f61 1"/>
              <a:gd name="f200" fmla="*/ f160 f62 1"/>
              <a:gd name="f201" fmla="*/ f161 f61 1"/>
              <a:gd name="f202" fmla="*/ f162 f62 1"/>
              <a:gd name="f203" fmla="*/ f163 f61 1"/>
              <a:gd name="f204" fmla="*/ f164 f62 1"/>
              <a:gd name="f205" fmla="*/ f165 f61 1"/>
              <a:gd name="f206" fmla="*/ f166 f62 1"/>
              <a:gd name="f207" fmla="*/ f167 f61 1"/>
              <a:gd name="f208" fmla="*/ f168 f62 1"/>
              <a:gd name="f209" fmla="*/ f169 f61 1"/>
              <a:gd name="f210" fmla="*/ f170 f62 1"/>
              <a:gd name="f211" fmla="*/ f171 f61 1"/>
              <a:gd name="f212" fmla="*/ f172 f62 1"/>
              <a:gd name="f213" fmla="*/ f173 f61 1"/>
              <a:gd name="f214" fmla="*/ f174 f62 1"/>
              <a:gd name="f215" fmla="*/ f175 f61 1"/>
              <a:gd name="f216" fmla="*/ f176 f62 1"/>
              <a:gd name="f217" fmla="*/ f177 f61 1"/>
              <a:gd name="f218" fmla="*/ f178 f62 1"/>
              <a:gd name="f219" fmla="*/ f179 f61 1"/>
              <a:gd name="f220" fmla="*/ f180 f62 1"/>
              <a:gd name="f221" fmla="*/ f181 f61 1"/>
              <a:gd name="f222" fmla="*/ f182 f62 1"/>
              <a:gd name="f223" fmla="*/ f183 f61 1"/>
              <a:gd name="f224" fmla="*/ f184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8">
                <a:pos x="f189" y="f190"/>
              </a:cxn>
              <a:cxn ang="f108">
                <a:pos x="f191" y="f192"/>
              </a:cxn>
              <a:cxn ang="f108">
                <a:pos x="f193" y="f194"/>
              </a:cxn>
              <a:cxn ang="f108">
                <a:pos x="f195" y="f196"/>
              </a:cxn>
              <a:cxn ang="f108">
                <a:pos x="f197" y="f198"/>
              </a:cxn>
              <a:cxn ang="f108">
                <a:pos x="f199" y="f200"/>
              </a:cxn>
              <a:cxn ang="f108">
                <a:pos x="f201" y="f202"/>
              </a:cxn>
              <a:cxn ang="f108">
                <a:pos x="f203" y="f204"/>
              </a:cxn>
              <a:cxn ang="f108">
                <a:pos x="f205" y="f206"/>
              </a:cxn>
              <a:cxn ang="f108">
                <a:pos x="f207" y="f208"/>
              </a:cxn>
              <a:cxn ang="f108">
                <a:pos x="f209" y="f210"/>
              </a:cxn>
              <a:cxn ang="f108">
                <a:pos x="f211" y="f212"/>
              </a:cxn>
              <a:cxn ang="f108">
                <a:pos x="f213" y="f214"/>
              </a:cxn>
              <a:cxn ang="f108">
                <a:pos x="f215" y="f216"/>
              </a:cxn>
              <a:cxn ang="f108">
                <a:pos x="f217" y="f218"/>
              </a:cxn>
              <a:cxn ang="f108">
                <a:pos x="f219" y="f220"/>
              </a:cxn>
              <a:cxn ang="f108">
                <a:pos x="f221" y="f222"/>
              </a:cxn>
              <a:cxn ang="f108">
                <a:pos x="f223" y="f224"/>
              </a:cxn>
            </a:cxnLst>
            <a:rect l="f185" t="f188" r="f186" b="f187"/>
            <a:pathLst>
              <a:path w="2296406" h="2354521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24" y="f7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lnTo>
                  <a:pt x="f49" y="f50"/>
                </a:lnTo>
                <a:lnTo>
                  <a:pt x="f6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58" y="f59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3" name="Block Arc 10">
            <a:extLst>
              <a:ext uri="{FF2B5EF4-FFF2-40B4-BE49-F238E27FC236}">
                <a16:creationId xmlns:a16="http://schemas.microsoft.com/office/drawing/2014/main" id="{41B3DE37-E111-FB9D-C7A7-C700A8E9B7AD}"/>
              </a:ext>
            </a:extLst>
          </p:cNvPr>
          <p:cNvSpPr/>
          <p:nvPr/>
        </p:nvSpPr>
        <p:spPr>
          <a:xfrm>
            <a:off x="3746680" y="3514834"/>
            <a:ext cx="521464" cy="353214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180445"/>
              <a:gd name="f5" fmla="val 631935"/>
              <a:gd name="f6" fmla="val 660566"/>
              <a:gd name="f7" fmla="val 582229"/>
              <a:gd name="f8" fmla="val 541935"/>
              <a:gd name="f9" fmla="val 700860"/>
              <a:gd name="f10" fmla="val 750566"/>
              <a:gd name="f11" fmla="val 800272"/>
              <a:gd name="f12" fmla="val 840566"/>
              <a:gd name="f13" fmla="val 681641"/>
              <a:gd name="f14" fmla="val 721935"/>
              <a:gd name="f15" fmla="val 2920524"/>
              <a:gd name="f16" fmla="val 132986"/>
              <a:gd name="f17" fmla="val 2884582"/>
              <a:gd name="f18" fmla="val 2855445"/>
              <a:gd name="f19" fmla="val 171564"/>
              <a:gd name="f20" fmla="val 219152"/>
              <a:gd name="f21" fmla="val 266740"/>
              <a:gd name="f22" fmla="val 305318"/>
              <a:gd name="f23" fmla="val 2956466"/>
              <a:gd name="f24" fmla="val 2985603"/>
              <a:gd name="f25" fmla="val 1840097"/>
              <a:gd name="f26" fmla="val 123357"/>
              <a:gd name="f27" fmla="val 1690593"/>
              <a:gd name="f28" fmla="val 125267"/>
              <a:gd name="f29" fmla="val 1541569"/>
              <a:gd name="f30" fmla="val 163386"/>
              <a:gd name="f31" fmla="val 1407089"/>
              <a:gd name="f32" fmla="val 237534"/>
              <a:gd name="f33" fmla="val 1442443"/>
              <a:gd name="f34" fmla="val 299445"/>
              <a:gd name="f35" fmla="val 1690026"/>
              <a:gd name="f36" fmla="val 162934"/>
              <a:gd name="f37" fmla="val 1991162"/>
              <a:gd name="f38" fmla="val 159087"/>
              <a:gd name="f39" fmla="val 2242273"/>
              <a:gd name="f40" fmla="val 289227"/>
              <a:gd name="f41" fmla="val 2275978"/>
              <a:gd name="f42" fmla="val 226435"/>
              <a:gd name="f43" fmla="val 2139582"/>
              <a:gd name="f44" fmla="val 155746"/>
              <a:gd name="f45" fmla="val 1989600"/>
              <a:gd name="f46" fmla="val 121447"/>
              <a:gd name="f47" fmla="val 1808744"/>
              <a:gd name="f48" fmla="val 1233"/>
              <a:gd name="f49" fmla="val 2156106"/>
              <a:gd name="f50" fmla="val -14520"/>
              <a:gd name="f51" fmla="val 2554236"/>
              <a:gd name="f52" fmla="val 122009"/>
              <a:gd name="f53" fmla="val 2727916"/>
              <a:gd name="f54" fmla="val 332053"/>
              <a:gd name="f55" fmla="val 2797407"/>
              <a:gd name="f56" fmla="val 426906"/>
              <a:gd name="f57" fmla="val 2816730"/>
              <a:gd name="f58" fmla="val 407744"/>
              <a:gd name="f59" fmla="val 2822914"/>
              <a:gd name="f60" fmla="val 396798"/>
              <a:gd name="f61" fmla="val 2848347"/>
              <a:gd name="f62" fmla="val 374270"/>
              <a:gd name="f63" fmla="val 2789714"/>
              <a:gd name="f64" fmla="val 335227"/>
              <a:gd name="f65" fmla="val 2770554"/>
              <a:gd name="f66" fmla="val 301522"/>
              <a:gd name="f67" fmla="val 211287"/>
              <a:gd name="f68" fmla="val 109060"/>
              <a:gd name="f69" fmla="val 2826850"/>
              <a:gd name="f70" fmla="val 34523"/>
              <a:gd name="f71" fmla="val 2918697"/>
              <a:gd name="f72" fmla="val 33333"/>
              <a:gd name="f73" fmla="val 3010544"/>
              <a:gd name="f74" fmla="val 32143"/>
              <a:gd name="f75" fmla="val 3068737"/>
              <a:gd name="f76" fmla="val 122977"/>
              <a:gd name="f77" fmla="val 3064459"/>
              <a:gd name="f78" fmla="val 218431"/>
              <a:gd name="f79" fmla="val 3062319"/>
              <a:gd name="f80" fmla="val 266188"/>
              <a:gd name="f81" fmla="val 3063213"/>
              <a:gd name="f82" fmla="val 242475"/>
              <a:gd name="f83" fmla="val 3054577"/>
              <a:gd name="f84" fmla="val 285936"/>
              <a:gd name="f85" fmla="val 3088600"/>
              <a:gd name="f86" fmla="val 260795"/>
              <a:gd name="f87" fmla="val 3146396"/>
              <a:gd name="f88" fmla="val 297212"/>
              <a:gd name="f89" fmla="val 3198377"/>
              <a:gd name="f90" fmla="val 27802"/>
              <a:gd name="f91" fmla="val 3270974"/>
              <a:gd name="f92" fmla="val 270322"/>
              <a:gd name="f93" fmla="val 3142267"/>
              <a:gd name="f94" fmla="val 378871"/>
              <a:gd name="f95" fmla="val 2977023"/>
              <a:gd name="f96" fmla="val 405424"/>
              <a:gd name="f97" fmla="val 2937650"/>
              <a:gd name="f98" fmla="val 455263"/>
              <a:gd name="f99" fmla="val 2906651"/>
              <a:gd name="f100" fmla="val 507366"/>
              <a:gd name="f101" fmla="val 2854455"/>
              <a:gd name="f102" fmla="val 531728"/>
              <a:gd name="f103" fmla="val 2854593"/>
              <a:gd name="f104" fmla="val 531917"/>
              <a:gd name="f105" fmla="val 2854687"/>
              <a:gd name="f106" fmla="val 532126"/>
              <a:gd name="f107" fmla="val 2854781"/>
              <a:gd name="f108" fmla="val 532336"/>
              <a:gd name="f109" fmla="val 2914835"/>
              <a:gd name="f110" fmla="val 719911"/>
              <a:gd name="f111" fmla="val 2982387"/>
              <a:gd name="f112" fmla="val 1030651"/>
              <a:gd name="f113" fmla="val 2875068"/>
              <a:gd name="f114" fmla="val 1334999"/>
              <a:gd name="f115" fmla="val 2751965"/>
              <a:gd name="f116" fmla="val 1458417"/>
              <a:gd name="f117" fmla="val 2718119"/>
              <a:gd name="f118" fmla="val 1752479"/>
              <a:gd name="f119" fmla="val 2636178"/>
              <a:gd name="f120" fmla="val 1904762"/>
              <a:gd name="f121" fmla="val 2564924"/>
              <a:gd name="f122" fmla="val 2133185"/>
              <a:gd name="f123" fmla="val 2548001"/>
              <a:gd name="f124" fmla="val 2174319"/>
              <a:gd name="f125" fmla="val 2290597"/>
              <a:gd name="f126" fmla="val 2162941"/>
              <a:gd name="f127" fmla="val 2284362"/>
              <a:gd name="f128" fmla="val 2130560"/>
              <a:gd name="f129" fmla="val 2253189"/>
              <a:gd name="f130" fmla="val 1989654"/>
              <a:gd name="f131" fmla="val 2205984"/>
              <a:gd name="f132" fmla="val 1832997"/>
              <a:gd name="f133" fmla="val 2190842"/>
              <a:gd name="f134" fmla="val 1681589"/>
              <a:gd name="f135" fmla="val 1937891"/>
              <a:gd name="f136" fmla="val 1727975"/>
              <a:gd name="f137" fmla="val 1628829"/>
              <a:gd name="f138" fmla="val 1727099"/>
              <a:gd name="f139" fmla="val 1429318"/>
              <a:gd name="f140" fmla="val 1710471"/>
              <a:gd name="f141" fmla="val 1387456"/>
              <a:gd name="f142" fmla="val 1891634"/>
              <a:gd name="f143" fmla="val 1268107"/>
              <a:gd name="f144" fmla="val 2057044"/>
              <a:gd name="f145" fmla="val 1143413"/>
              <a:gd name="f146" fmla="val 943012"/>
              <a:gd name="f147" fmla="val 894916"/>
              <a:gd name="f148" fmla="val 2170818"/>
              <a:gd name="f149" fmla="val 902932"/>
              <a:gd name="f150" fmla="val 1825120"/>
              <a:gd name="f151" fmla="val 910948"/>
              <a:gd name="f152" fmla="val 1650083"/>
              <a:gd name="f153" fmla="val 600994"/>
              <a:gd name="f154" fmla="val 1508303"/>
              <a:gd name="f155" fmla="val -80369"/>
              <a:gd name="f156" fmla="val 1319263"/>
              <a:gd name="f157" fmla="val 7807"/>
              <a:gd name="f158" fmla="val 838786"/>
              <a:gd name="f159" fmla="val 13151"/>
              <a:gd name="f160" fmla="val 796777"/>
              <a:gd name="f161" fmla="val 184160"/>
              <a:gd name="f162" fmla="val 802028"/>
              <a:gd name="f163" fmla="val 275009"/>
              <a:gd name="f164" fmla="val 799402"/>
              <a:gd name="f165" fmla="val 369419"/>
              <a:gd name="f166" fmla="val 659373"/>
              <a:gd name="f167" fmla="val 418407"/>
              <a:gd name="f168" fmla="val 582356"/>
              <a:gd name="f169" fmla="val 555570"/>
              <a:gd name="f170" fmla="val 465957"/>
              <a:gd name="f171" fmla="val 547554"/>
              <a:gd name="f172" fmla="val 374062"/>
              <a:gd name="f173" fmla="val 496786"/>
              <a:gd name="f174" fmla="val 206026"/>
              <a:gd name="f175" fmla="val 531522"/>
              <a:gd name="f176" fmla="val 190273"/>
              <a:gd name="f177" fmla="val 764877"/>
              <a:gd name="f178" fmla="val 64246"/>
              <a:gd name="f179" fmla="val 803177"/>
              <a:gd name="f180" fmla="val 250661"/>
              <a:gd name="f181" fmla="val 924308"/>
              <a:gd name="f182" fmla="val 355683"/>
              <a:gd name="f183" fmla="val 1130053"/>
              <a:gd name="f184" fmla="val 143013"/>
              <a:gd name="f185" fmla="val 1554903"/>
              <a:gd name="f186" fmla="val 11735"/>
              <a:gd name="f187" fmla="*/ f0 1 3219104"/>
              <a:gd name="f188" fmla="*/ f1 1 2180445"/>
              <a:gd name="f189" fmla="val f2"/>
              <a:gd name="f190" fmla="val f3"/>
              <a:gd name="f191" fmla="val f4"/>
              <a:gd name="f192" fmla="+- f191 0 f189"/>
              <a:gd name="f193" fmla="+- f190 0 f189"/>
              <a:gd name="f194" fmla="*/ f193 1 3219104"/>
              <a:gd name="f195" fmla="*/ f192 1 2180445"/>
              <a:gd name="f196" fmla="*/ f189 1 f194"/>
              <a:gd name="f197" fmla="*/ f190 1 f194"/>
              <a:gd name="f198" fmla="*/ f189 1 f195"/>
              <a:gd name="f199" fmla="*/ f191 1 f195"/>
              <a:gd name="f200" fmla="*/ f196 f187 1"/>
              <a:gd name="f201" fmla="*/ f197 f187 1"/>
              <a:gd name="f202" fmla="*/ f199 f188 1"/>
              <a:gd name="f203" fmla="*/ f198 f1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0" t="f203" r="f201" b="f202"/>
            <a:pathLst>
              <a:path w="3219104" h="2180445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cubicBezTo>
                  <a:pt x="f43" y="f44"/>
                  <a:pt x="f45" y="f46"/>
                  <a:pt x="f25" y="f26"/>
                </a:cubicBezTo>
                <a:close/>
                <a:moveTo>
                  <a:pt x="f47" y="f48"/>
                </a:moveTo>
                <a:cubicBezTo>
                  <a:pt x="f49" y="f50"/>
                  <a:pt x="f51" y="f52"/>
                  <a:pt x="f53" y="f54"/>
                </a:cubicBezTo>
                <a:lnTo>
                  <a:pt x="f55" y="f56"/>
                </a:ln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4"/>
                </a:cubicBezTo>
                <a:lnTo>
                  <a:pt x="f146" y="f4"/>
                </a:lnTo>
                <a:cubicBezTo>
                  <a:pt x="f147" y="f148"/>
                  <a:pt x="f149" y="f150"/>
                  <a:pt x="f151" y="f152"/>
                </a:cubicBezTo>
                <a:cubicBezTo>
                  <a:pt x="f153" y="f154"/>
                  <a:pt x="f155" y="f156"/>
                  <a:pt x="f157" y="f158"/>
                </a:cubicBez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175" y="f176"/>
                </a:cubicBezTo>
                <a:cubicBezTo>
                  <a:pt x="f177" y="f178"/>
                  <a:pt x="f179" y="f180"/>
                  <a:pt x="f181" y="f182"/>
                </a:cubicBezTo>
                <a:cubicBezTo>
                  <a:pt x="f183" y="f184"/>
                  <a:pt x="f185" y="f186"/>
                  <a:pt x="f47" y="f48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4" name="Freeform 55">
            <a:extLst>
              <a:ext uri="{FF2B5EF4-FFF2-40B4-BE49-F238E27FC236}">
                <a16:creationId xmlns:a16="http://schemas.microsoft.com/office/drawing/2014/main" id="{D3ADF3DD-935B-FE35-EBC1-9B2B764113D4}"/>
              </a:ext>
            </a:extLst>
          </p:cNvPr>
          <p:cNvSpPr/>
          <p:nvPr/>
        </p:nvSpPr>
        <p:spPr>
          <a:xfrm>
            <a:off x="3288877" y="4161205"/>
            <a:ext cx="268284" cy="657389"/>
          </a:xfrm>
          <a:custGeom>
            <a:avLst/>
            <a:gdLst>
              <a:gd name="f0" fmla="val w"/>
              <a:gd name="f1" fmla="val h"/>
              <a:gd name="f2" fmla="val 0"/>
              <a:gd name="f3" fmla="val 1060423"/>
              <a:gd name="f4" fmla="val 2598393"/>
              <a:gd name="f5" fmla="val 511607"/>
              <a:gd name="f6" fmla="val 1989888"/>
              <a:gd name="f7" fmla="val 421916"/>
              <a:gd name="f8" fmla="val 2038892"/>
              <a:gd name="f9" fmla="val 392123"/>
              <a:gd name="f10" fmla="val 2248491"/>
              <a:gd name="f11" fmla="val 577615"/>
              <a:gd name="f12" fmla="val 2379095"/>
              <a:gd name="f13" fmla="val 531205"/>
              <a:gd name="f14" fmla="val 2257454"/>
              <a:gd name="f15" fmla="val 562054"/>
              <a:gd name="f16" fmla="val 2197447"/>
              <a:gd name="f17" fmla="val 592034"/>
              <a:gd name="f18" fmla="val 2136572"/>
              <a:gd name="f19" fmla="val 592534"/>
              <a:gd name="f20" fmla="val 2167519"/>
              <a:gd name="f21" fmla="val 560915"/>
              <a:gd name="f22" fmla="val 2234057"/>
              <a:gd name="f23" fmla="val 638675"/>
              <a:gd name="f24" fmla="val 2272816"/>
              <a:gd name="f25" fmla="val 602283"/>
              <a:gd name="f26" fmla="val 2156226"/>
              <a:gd name="f27" fmla="val 756001"/>
              <a:gd name="f28" fmla="val 2119500"/>
              <a:gd name="f29" fmla="val 594605"/>
              <a:gd name="f30" fmla="val 1990756"/>
              <a:gd name="f31" fmla="val 828052"/>
              <a:gd name="f32" fmla="val 2024484"/>
              <a:gd name="f33" fmla="val 759407"/>
              <a:gd name="f34" fmla="val 2143283"/>
              <a:gd name="f35" fmla="val 814896"/>
              <a:gd name="f36" fmla="val 2262952"/>
              <a:gd name="f37" fmla="val 774295"/>
              <a:gd name="f38" fmla="val 2270013"/>
              <a:gd name="f39" fmla="val 715464"/>
              <a:gd name="f40" fmla="val 2161619"/>
              <a:gd name="f41" fmla="val 728685"/>
              <a:gd name="f42" fmla="val 2212952"/>
              <a:gd name="f43" fmla="val 798068"/>
              <a:gd name="f44" fmla="val 2415798"/>
              <a:gd name="f45" fmla="val 590532"/>
              <a:gd name="f46" fmla="val 2421590"/>
              <a:gd name="f47" fmla="val 656442"/>
              <a:gd name="f48" fmla="val 451592"/>
              <a:gd name="f49" fmla="val 2586815"/>
              <a:gd name="f50" fmla="val 511509"/>
              <a:gd name="f51" fmla="val 2396411"/>
              <a:gd name="f52" fmla="val 415171"/>
              <a:gd name="f53" fmla="val 2350110"/>
              <a:gd name="f54" fmla="val 389023"/>
              <a:gd name="f55" fmla="val 2345435"/>
              <a:gd name="f56" fmla="val 357666"/>
              <a:gd name="f57" fmla="val 2366802"/>
              <a:gd name="f58" fmla="val 415723"/>
              <a:gd name="f59" fmla="val 2461957"/>
              <a:gd name="f60" fmla="val 77590"/>
              <a:gd name="f61" fmla="val 2209980"/>
              <a:gd name="f62" fmla="val 314998"/>
              <a:gd name="f63" fmla="val 2004011"/>
              <a:gd name="f64" fmla="val 344786"/>
              <a:gd name="f65" fmla="val 1884983"/>
              <a:gd name="f66" fmla="val 722598"/>
              <a:gd name="f67" fmla="val 716460"/>
              <a:gd name="f68" fmla="val 1906965"/>
              <a:gd name="f69" fmla="val 711917"/>
              <a:gd name="f70" fmla="val 1928321"/>
              <a:gd name="f71" fmla="val 707988"/>
              <a:gd name="f72" fmla="val 1948728"/>
              <a:gd name="f73" fmla="val 357819"/>
              <a:gd name="f74" fmla="val 1948059"/>
              <a:gd name="f75" fmla="val 530212"/>
              <a:gd name="f76" fmla="val 651224"/>
              <a:gd name="f77" fmla="val 585486"/>
              <a:gd name="f78" fmla="val 630294"/>
              <a:gd name="f79" fmla="val 696033"/>
              <a:gd name="f80" fmla="val 751307"/>
              <a:gd name="f81" fmla="val 806581"/>
              <a:gd name="f82" fmla="val 851389"/>
              <a:gd name="f83" fmla="val 474938"/>
              <a:gd name="f84" fmla="val 430129"/>
              <a:gd name="f85" fmla="val 551141"/>
              <a:gd name="f86" fmla="val 419664"/>
              <a:gd name="f87" fmla="val 330046"/>
              <a:gd name="f88" fmla="val 640759"/>
              <a:gd name="f89" fmla="val 861855"/>
              <a:gd name="f90" fmla="val 951472"/>
              <a:gd name="f91" fmla="val 640760"/>
              <a:gd name="f92" fmla="val 730377"/>
              <a:gd name="f93" fmla="val 286245"/>
              <a:gd name="f94" fmla="val 353827"/>
              <a:gd name="f95" fmla="val 438132"/>
              <a:gd name="f96" fmla="val 439406"/>
              <a:gd name="f97" fmla="val 623290"/>
              <a:gd name="f98" fmla="val 440561"/>
              <a:gd name="f99" fmla="val 776100"/>
              <a:gd name="f100" fmla="val 356932"/>
              <a:gd name="f101" fmla="val 941305"/>
              <a:gd name="f102" fmla="val 720175"/>
              <a:gd name="f103" fmla="val 898096"/>
              <a:gd name="f104" fmla="val 1115325"/>
              <a:gd name="f105" fmla="val 825241"/>
              <a:gd name="f106" fmla="val 1447764"/>
              <a:gd name="f107" fmla="val 1673413"/>
              <a:gd name="f108" fmla="val 1021935"/>
              <a:gd name="f109" fmla="val 1978110"/>
              <a:gd name="f110" fmla="val 745125"/>
              <a:gd name="f111" fmla="val 1786699"/>
              <a:gd name="f112" fmla="val 734250"/>
              <a:gd name="f113" fmla="val 1834148"/>
              <a:gd name="f114" fmla="val 332991"/>
              <a:gd name="f115" fmla="val 330005"/>
              <a:gd name="f116" fmla="val 1820736"/>
              <a:gd name="f117" fmla="val 326662"/>
              <a:gd name="f118" fmla="val 1807037"/>
              <a:gd name="f119" fmla="val 323192"/>
              <a:gd name="f120" fmla="val 1793020"/>
              <a:gd name="f121" fmla="val 38489"/>
              <a:gd name="f122" fmla="val 1685191"/>
              <a:gd name="f123" fmla="val 237343"/>
              <a:gd name="f124" fmla="val 1457469"/>
              <a:gd name="f125" fmla="val 238009"/>
              <a:gd name="f126" fmla="val 1459571"/>
              <a:gd name="f127" fmla="val 242012"/>
              <a:gd name="f128" fmla="val 1446515"/>
              <a:gd name="f129" fmla="val 171205"/>
              <a:gd name="f130" fmla="val 1115067"/>
              <a:gd name="f131" fmla="val 127758"/>
              <a:gd name="f132" fmla="val 714059"/>
              <a:gd name="f133" fmla="val 527942"/>
              <a:gd name="f134" fmla="val 622760"/>
              <a:gd name="f135" fmla="val 95693"/>
              <a:gd name="f136" fmla="val 695048"/>
              <a:gd name="f137" fmla="val 196745"/>
              <a:gd name="f138" fmla="val 748164"/>
              <a:gd name="f139" fmla="val 301374"/>
              <a:gd name="f140" fmla="val 612692"/>
              <a:gd name="f141" fmla="val 376844"/>
              <a:gd name="f142" fmla="val 447588"/>
              <a:gd name="f143" fmla="val 375495"/>
              <a:gd name="f144" fmla="val 312997"/>
              <a:gd name="f145" fmla="val 298024"/>
              <a:gd name="f146" fmla="val 364591"/>
              <a:gd name="f147" fmla="val 193505"/>
              <a:gd name="f148" fmla="val 435080"/>
              <a:gd name="f149" fmla="val 93397"/>
              <a:gd name="f150" fmla="*/ f0 1 1060423"/>
              <a:gd name="f151" fmla="*/ f1 1 2598393"/>
              <a:gd name="f152" fmla="val f2"/>
              <a:gd name="f153" fmla="val f3"/>
              <a:gd name="f154" fmla="val f4"/>
              <a:gd name="f155" fmla="+- f154 0 f152"/>
              <a:gd name="f156" fmla="+- f153 0 f152"/>
              <a:gd name="f157" fmla="*/ f156 1 1060423"/>
              <a:gd name="f158" fmla="*/ f155 1 2598393"/>
              <a:gd name="f159" fmla="*/ f152 1 f157"/>
              <a:gd name="f160" fmla="*/ f153 1 f157"/>
              <a:gd name="f161" fmla="*/ f152 1 f158"/>
              <a:gd name="f162" fmla="*/ f154 1 f158"/>
              <a:gd name="f163" fmla="*/ f159 f150 1"/>
              <a:gd name="f164" fmla="*/ f160 f150 1"/>
              <a:gd name="f165" fmla="*/ f162 f151 1"/>
              <a:gd name="f166" fmla="*/ f161 f1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3" t="f166" r="f164" b="f165"/>
            <a:pathLst>
              <a:path w="1060423" h="259839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5" y="f6"/>
                </a:cubicBezTo>
                <a:close/>
                <a:moveTo>
                  <a:pt x="f64" y="f65"/>
                </a:moveTo>
                <a:lnTo>
                  <a:pt x="f66" y="f65"/>
                </a:ln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lose/>
                <a:moveTo>
                  <a:pt x="f75" y="f76"/>
                </a:moveTo>
                <a:cubicBezTo>
                  <a:pt x="f77" y="f76"/>
                  <a:pt x="f78" y="f79"/>
                  <a:pt x="f78" y="f80"/>
                </a:cubicBezTo>
                <a:cubicBezTo>
                  <a:pt x="f78" y="f81"/>
                  <a:pt x="f77" y="f82"/>
                  <a:pt x="f75" y="f82"/>
                </a:cubicBezTo>
                <a:cubicBezTo>
                  <a:pt x="f83" y="f82"/>
                  <a:pt x="f84" y="f81"/>
                  <a:pt x="f84" y="f80"/>
                </a:cubicBezTo>
                <a:cubicBezTo>
                  <a:pt x="f84" y="f79"/>
                  <a:pt x="f83" y="f76"/>
                  <a:pt x="f75" y="f76"/>
                </a:cubicBezTo>
                <a:close/>
                <a:moveTo>
                  <a:pt x="f75" y="f85"/>
                </a:moveTo>
                <a:cubicBezTo>
                  <a:pt x="f86" y="f85"/>
                  <a:pt x="f87" y="f88"/>
                  <a:pt x="f87" y="f80"/>
                </a:cubicBezTo>
                <a:cubicBezTo>
                  <a:pt x="f87" y="f89"/>
                  <a:pt x="f86" y="f90"/>
                  <a:pt x="f75" y="f90"/>
                </a:cubicBezTo>
                <a:cubicBezTo>
                  <a:pt x="f91" y="f90"/>
                  <a:pt x="f92" y="f89"/>
                  <a:pt x="f92" y="f80"/>
                </a:cubicBezTo>
                <a:cubicBezTo>
                  <a:pt x="f92" y="f88"/>
                  <a:pt x="f91" y="f85"/>
                  <a:pt x="f75" y="f85"/>
                </a:cubicBezTo>
                <a:close/>
                <a:moveTo>
                  <a:pt x="f93" y="f94"/>
                </a:moveTo>
                <a:cubicBezTo>
                  <a:pt x="f95" y="f96"/>
                  <a:pt x="f97" y="f98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lnTo>
                  <a:pt x="f3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3"/>
                </a:lnTo>
                <a:cubicBezTo>
                  <a:pt x="f115" y="f116"/>
                  <a:pt x="f117" y="f118"/>
                  <a:pt x="f119" y="f120"/>
                </a:cubicBezTo>
                <a:lnTo>
                  <a:pt x="f121" y="f6"/>
                </a:lnTo>
                <a:lnTo>
                  <a:pt x="f2" y="f122"/>
                </a:lnTo>
                <a:lnTo>
                  <a:pt x="f123" y="f124"/>
                </a:lnTo>
                <a:lnTo>
                  <a:pt x="f125" y="f126"/>
                </a:lnTo>
                <a:lnTo>
                  <a:pt x="f127" y="f128"/>
                </a:lnTo>
                <a:cubicBezTo>
                  <a:pt x="f129" y="f130"/>
                  <a:pt x="f131" y="f132"/>
                  <a:pt x="f93" y="f94"/>
                </a:cubicBezTo>
                <a:close/>
                <a:moveTo>
                  <a:pt x="f133" y="f2"/>
                </a:move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cubicBezTo>
                  <a:pt x="f146" y="f147"/>
                  <a:pt x="f148" y="f149"/>
                  <a:pt x="f133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5" name="Round Same Side Corner Rectangle 36">
            <a:extLst>
              <a:ext uri="{FF2B5EF4-FFF2-40B4-BE49-F238E27FC236}">
                <a16:creationId xmlns:a16="http://schemas.microsoft.com/office/drawing/2014/main" id="{5CDC4B7A-1F4D-66CB-554A-1E9224543DA2}"/>
              </a:ext>
            </a:extLst>
          </p:cNvPr>
          <p:cNvSpPr/>
          <p:nvPr/>
        </p:nvSpPr>
        <p:spPr>
          <a:xfrm>
            <a:off x="6820427" y="4333707"/>
            <a:ext cx="491581" cy="388647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545072"/>
              <a:gd name="f5" fmla="val 2779672"/>
              <a:gd name="f6" fmla="val 457200"/>
              <a:gd name="f7" fmla="val 2975888"/>
              <a:gd name="f8" fmla="val 3110212"/>
              <a:gd name="f9" fmla="val 566092"/>
              <a:gd name="f10" fmla="val 700416"/>
              <a:gd name="f11" fmla="val 2301856"/>
              <a:gd name="f12" fmla="val 2436180"/>
              <a:gd name="f13" fmla="val 243216"/>
              <a:gd name="f14" fmla="val 439432"/>
              <a:gd name="f15" fmla="val 108892"/>
              <a:gd name="f16" fmla="val 1428476"/>
              <a:gd name="f17" fmla="val 174246"/>
              <a:gd name="f18" fmla="val 1372210"/>
              <a:gd name="f19" fmla="val 1326598"/>
              <a:gd name="f20" fmla="val 219858"/>
              <a:gd name="f21" fmla="val 276124"/>
              <a:gd name="f22" fmla="val 1892506"/>
              <a:gd name="f23" fmla="val 1846894"/>
              <a:gd name="f24" fmla="val 1790628"/>
              <a:gd name="f25" fmla="val 1285704"/>
              <a:gd name="f26" fmla="val 1933400"/>
              <a:gd name="f27" fmla="val 2007048"/>
              <a:gd name="f28" fmla="val 2066752"/>
              <a:gd name="f29" fmla="val 59704"/>
              <a:gd name="f30" fmla="val 133352"/>
              <a:gd name="f31" fmla="val 2599672"/>
              <a:gd name="f32" fmla="val 619432"/>
              <a:gd name="f33" fmla="val 1152352"/>
              <a:gd name="f34" fmla="val 1212056"/>
              <a:gd name="f35" fmla="*/ f0 1 3219104"/>
              <a:gd name="f36" fmla="*/ f1 1 2545072"/>
              <a:gd name="f37" fmla="val f2"/>
              <a:gd name="f38" fmla="val f3"/>
              <a:gd name="f39" fmla="val f4"/>
              <a:gd name="f40" fmla="+- f39 0 f37"/>
              <a:gd name="f41" fmla="+- f38 0 f37"/>
              <a:gd name="f42" fmla="*/ f41 1 3219104"/>
              <a:gd name="f43" fmla="*/ f40 1 2545072"/>
              <a:gd name="f44" fmla="*/ f37 1 f42"/>
              <a:gd name="f45" fmla="*/ f38 1 f42"/>
              <a:gd name="f46" fmla="*/ f37 1 f43"/>
              <a:gd name="f47" fmla="*/ f39 1 f43"/>
              <a:gd name="f48" fmla="*/ f44 f35 1"/>
              <a:gd name="f49" fmla="*/ f45 f35 1"/>
              <a:gd name="f50" fmla="*/ f47 f36 1"/>
              <a:gd name="f51" fmla="*/ f46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8" t="f51" r="f49" b="f50"/>
            <a:pathLst>
              <a:path w="3219104" h="2545072">
                <a:moveTo>
                  <a:pt x="f5" y="f6"/>
                </a:moveTo>
                <a:lnTo>
                  <a:pt x="f7" y="f6"/>
                </a:lnTo>
                <a:cubicBezTo>
                  <a:pt x="f8" y="f6"/>
                  <a:pt x="f3" y="f9"/>
                  <a:pt x="f3" y="f10"/>
                </a:cubicBezTo>
                <a:lnTo>
                  <a:pt x="f3" y="f11"/>
                </a:lnTo>
                <a:cubicBezTo>
                  <a:pt x="f3" y="f12"/>
                  <a:pt x="f8" y="f4"/>
                  <a:pt x="f7" y="f4"/>
                </a:cubicBezTo>
                <a:lnTo>
                  <a:pt x="f5" y="f4"/>
                </a:lnTo>
                <a:close/>
                <a:moveTo>
                  <a:pt x="f13" y="f6"/>
                </a:moveTo>
                <a:lnTo>
                  <a:pt x="f14" y="f6"/>
                </a:lnTo>
                <a:lnTo>
                  <a:pt x="f14" y="f4"/>
                </a:lnTo>
                <a:lnTo>
                  <a:pt x="f13" y="f4"/>
                </a:lnTo>
                <a:cubicBezTo>
                  <a:pt x="f15" y="f4"/>
                  <a:pt x="f2" y="f12"/>
                  <a:pt x="f2" y="f11"/>
                </a:cubicBezTo>
                <a:lnTo>
                  <a:pt x="f2" y="f10"/>
                </a:lnTo>
                <a:cubicBezTo>
                  <a:pt x="f2" y="f9"/>
                  <a:pt x="f15" y="f6"/>
                  <a:pt x="f13" y="f6"/>
                </a:cubicBezTo>
                <a:close/>
                <a:moveTo>
                  <a:pt x="f16" y="f17"/>
                </a:moveTo>
                <a:cubicBezTo>
                  <a:pt x="f18" y="f17"/>
                  <a:pt x="f19" y="f20"/>
                  <a:pt x="f19" y="f21"/>
                </a:cubicBezTo>
                <a:lnTo>
                  <a:pt x="f19" y="f6"/>
                </a:lnTo>
                <a:lnTo>
                  <a:pt x="f22" y="f6"/>
                </a:lnTo>
                <a:lnTo>
                  <a:pt x="f22" y="f21"/>
                </a:lnTo>
                <a:cubicBezTo>
                  <a:pt x="f22" y="f20"/>
                  <a:pt x="f23" y="f17"/>
                  <a:pt x="f24" y="f17"/>
                </a:cubicBezTo>
                <a:close/>
                <a:moveTo>
                  <a:pt x="f25" y="f2"/>
                </a:moveTo>
                <a:lnTo>
                  <a:pt x="f26" y="f2"/>
                </a:lnTo>
                <a:cubicBezTo>
                  <a:pt x="f27" y="f2"/>
                  <a:pt x="f28" y="f29"/>
                  <a:pt x="f28" y="f30"/>
                </a:cubicBezTo>
                <a:lnTo>
                  <a:pt x="f28" y="f6"/>
                </a:lnTo>
                <a:lnTo>
                  <a:pt x="f31" y="f6"/>
                </a:lnTo>
                <a:lnTo>
                  <a:pt x="f31" y="f4"/>
                </a:lnTo>
                <a:lnTo>
                  <a:pt x="f32" y="f4"/>
                </a:lnTo>
                <a:lnTo>
                  <a:pt x="f32" y="f6"/>
                </a:lnTo>
                <a:lnTo>
                  <a:pt x="f33" y="f6"/>
                </a:lnTo>
                <a:lnTo>
                  <a:pt x="f33" y="f30"/>
                </a:lnTo>
                <a:cubicBezTo>
                  <a:pt x="f33" y="f29"/>
                  <a:pt x="f34" y="f2"/>
                  <a:pt x="f25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DFF085E0-E885-1144-530A-220C6912AED6}"/>
              </a:ext>
            </a:extLst>
          </p:cNvPr>
          <p:cNvSpPr/>
          <p:nvPr/>
        </p:nvSpPr>
        <p:spPr>
          <a:xfrm>
            <a:off x="4424333" y="4314276"/>
            <a:ext cx="404704" cy="408087"/>
          </a:xfrm>
          <a:custGeom>
            <a:avLst/>
            <a:gdLst>
              <a:gd name="f0" fmla="val w"/>
              <a:gd name="f1" fmla="val h"/>
              <a:gd name="f2" fmla="val 0"/>
              <a:gd name="f3" fmla="val 1652142"/>
              <a:gd name="f4" fmla="val 1665940"/>
              <a:gd name="f5" fmla="val 898689"/>
              <a:gd name="f6" fmla="val 548008"/>
              <a:gd name="f7" fmla="val 737950"/>
              <a:gd name="f8" fmla="val 504938"/>
              <a:gd name="f9" fmla="val 572731"/>
              <a:gd name="f10" fmla="val 600328"/>
              <a:gd name="f11" fmla="val 529661"/>
              <a:gd name="f12" fmla="val 761066"/>
              <a:gd name="f13" fmla="val 486591"/>
              <a:gd name="f14" fmla="val 921805"/>
              <a:gd name="f15" fmla="val 581980"/>
              <a:gd name="f16" fmla="val 1087025"/>
              <a:gd name="f17" fmla="val 742719"/>
              <a:gd name="f18" fmla="val 1130094"/>
              <a:gd name="f19" fmla="val 903458"/>
              <a:gd name="f20" fmla="val 1173164"/>
              <a:gd name="f21" fmla="val 1068677"/>
              <a:gd name="f22" fmla="val 1077775"/>
              <a:gd name="f23" fmla="val 1111747"/>
              <a:gd name="f24" fmla="val 917036"/>
              <a:gd name="f25" fmla="val 1154817"/>
              <a:gd name="f26" fmla="val 756297"/>
              <a:gd name="f27" fmla="val 1059428"/>
              <a:gd name="f28" fmla="val 591077"/>
              <a:gd name="f29" fmla="val 952303"/>
              <a:gd name="f30" fmla="val 347916"/>
              <a:gd name="f31" fmla="val 1223549"/>
              <a:gd name="f32" fmla="val 420596"/>
              <a:gd name="f33" fmla="val 1384519"/>
              <a:gd name="f34" fmla="val 699404"/>
              <a:gd name="f35" fmla="val 1311839"/>
              <a:gd name="f36" fmla="val 970650"/>
              <a:gd name="f37" fmla="val 1239159"/>
              <a:gd name="f38" fmla="val 1241896"/>
              <a:gd name="f39" fmla="val 960351"/>
              <a:gd name="f40" fmla="val 1402866"/>
              <a:gd name="f41" fmla="val 689105"/>
              <a:gd name="f42" fmla="val 1330186"/>
              <a:gd name="f43" fmla="val 417859"/>
              <a:gd name="f44" fmla="val 1257506"/>
              <a:gd name="f45" fmla="val 256889"/>
              <a:gd name="f46" fmla="val 978698"/>
              <a:gd name="f47" fmla="val 329569"/>
              <a:gd name="f48" fmla="val 707451"/>
              <a:gd name="f49" fmla="val 402249"/>
              <a:gd name="f50" fmla="val 436205"/>
              <a:gd name="f51" fmla="val 681057"/>
              <a:gd name="f52" fmla="val 275235"/>
              <a:gd name="f53" fmla="val 971799"/>
              <a:gd name="f54" fmla="val 275155"/>
              <a:gd name="f55" fmla="val 660368"/>
              <a:gd name="f56" fmla="val 191707"/>
              <a:gd name="f57" fmla="val 340256"/>
              <a:gd name="f58" fmla="val 376524"/>
              <a:gd name="f59" fmla="val 256808"/>
              <a:gd name="f60" fmla="val 687955"/>
              <a:gd name="f61" fmla="val 173361"/>
              <a:gd name="f62" fmla="val 999387"/>
              <a:gd name="f63" fmla="val 358178"/>
              <a:gd name="f64" fmla="val 1319499"/>
              <a:gd name="f65" fmla="val 669609"/>
              <a:gd name="f66" fmla="val 1402947"/>
              <a:gd name="f67" fmla="val 981040"/>
              <a:gd name="f68" fmla="val 1486395"/>
              <a:gd name="f69" fmla="val 1301152"/>
              <a:gd name="f70" fmla="val 1301577"/>
              <a:gd name="f71" fmla="val 1384600"/>
              <a:gd name="f72" fmla="val 990146"/>
              <a:gd name="f73" fmla="val 1468047"/>
              <a:gd name="f74" fmla="val 678715"/>
              <a:gd name="f75" fmla="val 1283230"/>
              <a:gd name="f76" fmla="val 358603"/>
              <a:gd name="f77" fmla="val 394531"/>
              <a:gd name="f78" fmla="val 1649662"/>
              <a:gd name="f79" fmla="val 403784"/>
              <a:gd name="f80" fmla="val 1647140"/>
              <a:gd name="f81" fmla="val 399895"/>
              <a:gd name="f82" fmla="val 1158157"/>
              <a:gd name="f83" fmla="val 65026"/>
              <a:gd name="f84" fmla="val 1154679"/>
              <a:gd name="f85" fmla="val 271718"/>
              <a:gd name="f86" fmla="val 1148331"/>
              <a:gd name="f87" fmla="val 270017"/>
              <a:gd name="f88" fmla="val 1200055"/>
              <a:gd name="f89" fmla="val 299127"/>
              <a:gd name="f90" fmla="val 1246804"/>
              <a:gd name="f91" fmla="val 334821"/>
              <a:gd name="f92" fmla="val 1286346"/>
              <a:gd name="f93" fmla="val 377149"/>
              <a:gd name="f94" fmla="val 1470353"/>
              <a:gd name="f95" fmla="val 331395"/>
              <a:gd name="f96" fmla="val 1588305"/>
              <a:gd name="f97" fmla="val 553229"/>
              <a:gd name="f98" fmla="val 1457194"/>
              <a:gd name="f99" fmla="val 671432"/>
              <a:gd name="f100" fmla="val 1473630"/>
              <a:gd name="f101" fmla="val 731297"/>
              <a:gd name="f102" fmla="val 1481376"/>
              <a:gd name="f103" fmla="val 793983"/>
              <a:gd name="f104" fmla="val 1478595"/>
              <a:gd name="f105" fmla="val 857704"/>
              <a:gd name="f106" fmla="val 1642362"/>
              <a:gd name="f107" fmla="val 948616"/>
              <a:gd name="f108" fmla="val 1577335"/>
              <a:gd name="f109" fmla="val 1191298"/>
              <a:gd name="f110" fmla="val 1378614"/>
              <a:gd name="f111" fmla="val 1187955"/>
              <a:gd name="f112" fmla="val 1353489"/>
              <a:gd name="f113" fmla="val 1229936"/>
              <a:gd name="f114" fmla="val 1323048"/>
              <a:gd name="f115" fmla="val 1267799"/>
              <a:gd name="f116" fmla="val 1288939"/>
              <a:gd name="f117" fmla="val 1301599"/>
              <a:gd name="f118" fmla="val 1354201"/>
              <a:gd name="f119" fmla="val 1471932"/>
              <a:gd name="f120" fmla="val 1148396"/>
              <a:gd name="f121" fmla="val 1616039"/>
              <a:gd name="f122" fmla="val 992294"/>
              <a:gd name="f123" fmla="val 1480516"/>
              <a:gd name="f124" fmla="val 1011291"/>
              <a:gd name="f125" fmla="val 1467215"/>
              <a:gd name="f126" fmla="val 951500"/>
              <a:gd name="f127" fmla="val 1486565"/>
              <a:gd name="f128" fmla="val 888271"/>
              <a:gd name="f129" fmla="val 1495869"/>
              <a:gd name="f130" fmla="val 823805"/>
              <a:gd name="f131" fmla="val 1495510"/>
              <a:gd name="f132" fmla="val 729193"/>
              <a:gd name="f133" fmla="val 486511"/>
              <a:gd name="f134" fmla="val 1600914"/>
              <a:gd name="f135" fmla="val 489790"/>
              <a:gd name="f136" fmla="val 1406012"/>
              <a:gd name="f137" fmla="val 438364"/>
              <a:gd name="f138" fmla="val 1376702"/>
              <a:gd name="f139" fmla="val 391917"/>
              <a:gd name="f140" fmla="val 1340859"/>
              <a:gd name="f141" fmla="val 352658"/>
              <a:gd name="f142" fmla="val 1298452"/>
              <a:gd name="f143" fmla="val 355803"/>
              <a:gd name="f144" fmla="val 1305197"/>
              <a:gd name="f145" fmla="val 152856"/>
              <a:gd name="f146" fmla="val 1344512"/>
              <a:gd name="f147" fmla="val 46675"/>
              <a:gd name="f148" fmla="val 1116809"/>
              <a:gd name="f149" fmla="val 183929"/>
              <a:gd name="f150" fmla="val 1005520"/>
              <a:gd name="f151" fmla="val 169279"/>
              <a:gd name="f152" fmla="val 951824"/>
              <a:gd name="f153" fmla="val 161626"/>
              <a:gd name="f154" fmla="val 895865"/>
              <a:gd name="f155" fmla="val 161615"/>
              <a:gd name="f156" fmla="val 838915"/>
              <a:gd name="f157" fmla="val 749197"/>
              <a:gd name="f158" fmla="val 506515"/>
              <a:gd name="f159" fmla="val 250227"/>
              <a:gd name="f160" fmla="val 509630"/>
              <a:gd name="f161" fmla="val 275353"/>
              <a:gd name="f162" fmla="val 465291"/>
              <a:gd name="f163" fmla="val 305693"/>
              <a:gd name="f164" fmla="val 424864"/>
              <a:gd name="f165" fmla="val 340015"/>
              <a:gd name="f166" fmla="val 388679"/>
              <a:gd name="f167" fmla="val 277984"/>
              <a:gd name="f168" fmla="val 197357"/>
              <a:gd name="f169" fmla="val 491050"/>
              <a:gd name="f170" fmla="val 64219"/>
              <a:gd name="f171" fmla="val 639843"/>
              <a:gd name="f172" fmla="val 207726"/>
              <a:gd name="f173" fmla="val 638348"/>
              <a:gd name="f174" fmla="val 208660"/>
              <a:gd name="f175" fmla="val 696840"/>
              <a:gd name="f176" fmla="val 190256"/>
              <a:gd name="f177" fmla="val 758594"/>
              <a:gd name="f178" fmla="val 181748"/>
              <a:gd name="f179" fmla="val 821488"/>
              <a:gd name="f180" fmla="val 182440"/>
              <a:gd name="f181" fmla="val 815140"/>
              <a:gd name="f182" fmla="val 180739"/>
              <a:gd name="f183" fmla="val 915476"/>
              <a:gd name="f184" fmla="*/ f0 1 1652142"/>
              <a:gd name="f185" fmla="*/ f1 1 1665940"/>
              <a:gd name="f186" fmla="val f2"/>
              <a:gd name="f187" fmla="val f3"/>
              <a:gd name="f188" fmla="val f4"/>
              <a:gd name="f189" fmla="+- f188 0 f186"/>
              <a:gd name="f190" fmla="+- f187 0 f186"/>
              <a:gd name="f191" fmla="*/ f190 1 1652142"/>
              <a:gd name="f192" fmla="*/ f189 1 1665940"/>
              <a:gd name="f193" fmla="*/ f186 1 f191"/>
              <a:gd name="f194" fmla="*/ f187 1 f191"/>
              <a:gd name="f195" fmla="*/ f186 1 f192"/>
              <a:gd name="f196" fmla="*/ f188 1 f192"/>
              <a:gd name="f197" fmla="*/ f193 f184 1"/>
              <a:gd name="f198" fmla="*/ f194 f184 1"/>
              <a:gd name="f199" fmla="*/ f196 f185 1"/>
              <a:gd name="f200" fmla="*/ f195 f18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7" t="f200" r="f198" b="f199"/>
            <a:pathLst>
              <a:path w="1652142" h="1665940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29" y="f30"/>
                </a:cubicBezTo>
                <a:close/>
                <a:moveTo>
                  <a:pt x="f53" y="f54"/>
                </a:move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53" y="f54"/>
                </a:cubicBezTo>
                <a:close/>
                <a:moveTo>
                  <a:pt x="f3" y="f77"/>
                </a:moveTo>
                <a:lnTo>
                  <a:pt x="f78" y="f79"/>
                </a:lnTo>
                <a:lnTo>
                  <a:pt x="f80" y="f81"/>
                </a:lnTo>
                <a:close/>
                <a:moveTo>
                  <a:pt x="f82" y="f83"/>
                </a:moveTo>
                <a:lnTo>
                  <a:pt x="f84" y="f85"/>
                </a:lnTo>
                <a:lnTo>
                  <a:pt x="f86" y="f87"/>
                </a:lnTo>
                <a:cubicBezTo>
                  <a:pt x="f88" y="f89"/>
                  <a:pt x="f90" y="f91"/>
                  <a:pt x="f92" y="f93"/>
                </a:cubicBez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cubicBezTo>
                  <a:pt x="f100" y="f101"/>
                  <a:pt x="f102" y="f103"/>
                  <a:pt x="f104" y="f105"/>
                </a:cubicBez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cubicBezTo>
                  <a:pt x="f112" y="f113"/>
                  <a:pt x="f114" y="f115"/>
                  <a:pt x="f116" y="f117"/>
                </a:cubicBez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cubicBezTo>
                  <a:pt x="f126" y="f127"/>
                  <a:pt x="f128" y="f129"/>
                  <a:pt x="f130" y="f131"/>
                </a:cubicBezTo>
                <a:lnTo>
                  <a:pt x="f132" y="f4"/>
                </a:lnTo>
                <a:lnTo>
                  <a:pt x="f133" y="f134"/>
                </a:lnTo>
                <a:lnTo>
                  <a:pt x="f135" y="f136"/>
                </a:lnTo>
                <a:cubicBezTo>
                  <a:pt x="f137" y="f138"/>
                  <a:pt x="f139" y="f140"/>
                  <a:pt x="f141" y="f142"/>
                </a:cubicBezTo>
                <a:lnTo>
                  <a:pt x="f143" y="f144"/>
                </a:lnTo>
                <a:lnTo>
                  <a:pt x="f145" y="f146"/>
                </a:lnTo>
                <a:lnTo>
                  <a:pt x="f147" y="f148"/>
                </a:lnTo>
                <a:lnTo>
                  <a:pt x="f149" y="f150"/>
                </a:lnTo>
                <a:cubicBezTo>
                  <a:pt x="f151" y="f152"/>
                  <a:pt x="f153" y="f154"/>
                  <a:pt x="f155" y="f156"/>
                </a:cubicBezTo>
                <a:lnTo>
                  <a:pt x="f2" y="f157"/>
                </a:lnTo>
                <a:lnTo>
                  <a:pt x="f83" y="f158"/>
                </a:lnTo>
                <a:lnTo>
                  <a:pt x="f159" y="f160"/>
                </a:ln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cubicBezTo>
                  <a:pt x="f175" y="f176"/>
                  <a:pt x="f177" y="f178"/>
                  <a:pt x="f179" y="f180"/>
                </a:cubicBezTo>
                <a:lnTo>
                  <a:pt x="f181" y="f182"/>
                </a:lnTo>
                <a:lnTo>
                  <a:pt x="f183" y="f2"/>
                </a:ln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sp>
        <p:nvSpPr>
          <p:cNvPr id="17" name="Oval 32">
            <a:extLst>
              <a:ext uri="{FF2B5EF4-FFF2-40B4-BE49-F238E27FC236}">
                <a16:creationId xmlns:a16="http://schemas.microsoft.com/office/drawing/2014/main" id="{DEC1B1C1-9060-6862-151F-5B15812644E9}"/>
              </a:ext>
            </a:extLst>
          </p:cNvPr>
          <p:cNvSpPr/>
          <p:nvPr/>
        </p:nvSpPr>
        <p:spPr>
          <a:xfrm>
            <a:off x="7514036" y="3429338"/>
            <a:ext cx="385355" cy="463591"/>
          </a:xfrm>
          <a:custGeom>
            <a:avLst/>
            <a:gdLst>
              <a:gd name="f0" fmla="val w"/>
              <a:gd name="f1" fmla="val h"/>
              <a:gd name="f2" fmla="val 0"/>
              <a:gd name="f3" fmla="val 2671236"/>
              <a:gd name="f4" fmla="val 3213546"/>
              <a:gd name="f5" fmla="val 1336943"/>
              <a:gd name="f6" fmla="val 151152"/>
              <a:gd name="f7" fmla="val 1223677"/>
              <a:gd name="f8" fmla="val 1131857"/>
              <a:gd name="f9" fmla="val 242973"/>
              <a:gd name="f10" fmla="val 356239"/>
              <a:gd name="f11" fmla="val 469506"/>
              <a:gd name="f12" fmla="val 561326"/>
              <a:gd name="f13" fmla="val 1450210"/>
              <a:gd name="f14" fmla="val 1542030"/>
              <a:gd name="f15" fmla="val 1533689"/>
              <a:gd name="f16" fmla="val 1693182"/>
              <a:gd name="f17" fmla="val 159493"/>
              <a:gd name="f18" fmla="val 499348"/>
              <a:gd name="f19" fmla="val 1608797"/>
              <a:gd name="f20" fmla="val 622748"/>
              <a:gd name="f21" fmla="val 1486649"/>
              <a:gd name="f22" fmla="val 678491"/>
              <a:gd name="f23" fmla="val 1504985"/>
              <a:gd name="f24" fmla="val 861628"/>
              <a:gd name="f25" fmla="val 2050955"/>
              <a:gd name="f26" fmla="val 2073924"/>
              <a:gd name="f27" fmla="val 808095"/>
              <a:gd name="f28" fmla="val 2127168"/>
              <a:gd name="f29" fmla="val 770742"/>
              <a:gd name="f30" fmla="val 2189136"/>
              <a:gd name="f31" fmla="val 2272476"/>
              <a:gd name="f32" fmla="val 2340037"/>
              <a:gd name="f33" fmla="val 838303"/>
              <a:gd name="f34" fmla="val 921643"/>
              <a:gd name="f35" fmla="val 1004983"/>
              <a:gd name="f36" fmla="val 1072544"/>
              <a:gd name="f37" fmla="val 1035191"/>
              <a:gd name="f38" fmla="val 981658"/>
              <a:gd name="f39" fmla="val 1517002"/>
              <a:gd name="f40" fmla="val 1678124"/>
              <a:gd name="f41" fmla="val 2590970"/>
              <a:gd name="f42" fmla="val 2063444"/>
              <a:gd name="f43" fmla="val 2451708"/>
              <a:gd name="f44" fmla="val 2360829"/>
              <a:gd name="f45" fmla="val 2287813"/>
              <a:gd name="f46" fmla="val 2381761"/>
              <a:gd name="f47" fmla="val 1860600"/>
              <a:gd name="f48" fmla="val 2329006"/>
              <a:gd name="f49" fmla="val 1862811"/>
              <a:gd name="f50" fmla="val 2276981"/>
              <a:gd name="f51" fmla="val 1871755"/>
              <a:gd name="f52" fmla="val 2228094"/>
              <a:gd name="f53" fmla="val 1886075"/>
              <a:gd name="f54" fmla="val 2324645"/>
              <a:gd name="f55" fmla="val 1771974"/>
              <a:gd name="f56" fmla="val 2415523"/>
              <a:gd name="f57" fmla="val 1665436"/>
              <a:gd name="f58" fmla="val 2449665"/>
              <a:gd name="f59" fmla="val 1504055"/>
              <a:gd name="f60" fmla="val 2485699"/>
              <a:gd name="f61" fmla="val 1663545"/>
              <a:gd name="f62" fmla="val 2574685"/>
              <a:gd name="f63" fmla="val 1764408"/>
              <a:gd name="f64" fmla="val 2622475"/>
              <a:gd name="f65" fmla="val 1872164"/>
              <a:gd name="f66" fmla="val 2568855"/>
              <a:gd name="f67" fmla="val 1862858"/>
              <a:gd name="f68" fmla="val 2513341"/>
              <a:gd name="f69" fmla="val 1860541"/>
              <a:gd name="f70" fmla="val 2486075"/>
              <a:gd name="f71" fmla="val 2436981"/>
              <a:gd name="f72" fmla="val 2151724"/>
              <a:gd name="f73" fmla="val 2992040"/>
              <a:gd name="f74" fmla="val 1522375"/>
              <a:gd name="f75" fmla="val 3040581"/>
              <a:gd name="f76" fmla="val 1427529"/>
              <a:gd name="f77" fmla="val 3119259"/>
              <a:gd name="f78" fmla="val 1392747"/>
              <a:gd name="f79" fmla="val 3155891"/>
              <a:gd name="f80" fmla="val 1284048"/>
              <a:gd name="f81" fmla="val 3153728"/>
              <a:gd name="f82" fmla="val 1252174"/>
              <a:gd name="f83" fmla="val 3120936"/>
              <a:gd name="f84" fmla="val 1157234"/>
              <a:gd name="f85" fmla="val 3046101"/>
              <a:gd name="f86" fmla="val 592479"/>
              <a:gd name="f87" fmla="val 2980043"/>
              <a:gd name="f88" fmla="val 187829"/>
              <a:gd name="f89" fmla="val 2438320"/>
              <a:gd name="f90" fmla="val 160409"/>
              <a:gd name="f91" fmla="val 1860193"/>
              <a:gd name="f92" fmla="val 105366"/>
              <a:gd name="f93" fmla="val 1862056"/>
              <a:gd name="f94" fmla="val 50978"/>
              <a:gd name="f95" fmla="val 1871143"/>
              <a:gd name="f96" fmla="val 96552"/>
              <a:gd name="f97" fmla="val 187429"/>
              <a:gd name="f98" fmla="val 221571"/>
              <a:gd name="f99" fmla="val 257605"/>
              <a:gd name="f100" fmla="val 346591"/>
              <a:gd name="f101" fmla="val 443143"/>
              <a:gd name="f102" fmla="val 396276"/>
              <a:gd name="f103" fmla="val 1872705"/>
              <a:gd name="f104" fmla="val 344922"/>
              <a:gd name="f105" fmla="val 1863589"/>
              <a:gd name="f106" fmla="val 291687"/>
              <a:gd name="f107" fmla="val 1860996"/>
              <a:gd name="f108" fmla="val 313360"/>
              <a:gd name="f109" fmla="val 2289054"/>
              <a:gd name="f110" fmla="val 617325"/>
              <a:gd name="f111" fmla="val 2454996"/>
              <a:gd name="f112" fmla="val 1001768"/>
              <a:gd name="f113" fmla="val 2593980"/>
              <a:gd name="f114" fmla="val 1157883"/>
              <a:gd name="f115" fmla="val 666108"/>
              <a:gd name="f116" fmla="val 643139"/>
              <a:gd name="f117" fmla="val 589896"/>
              <a:gd name="f118" fmla="val 1072543"/>
              <a:gd name="f119" fmla="val 527928"/>
              <a:gd name="f120" fmla="val 444588"/>
              <a:gd name="f121" fmla="val 377027"/>
              <a:gd name="f122" fmla="val 1004982"/>
              <a:gd name="f123" fmla="val 921642"/>
              <a:gd name="f124" fmla="val 838302"/>
              <a:gd name="f125" fmla="val 770741"/>
              <a:gd name="f126" fmla="val 643141"/>
              <a:gd name="f127" fmla="val 666110"/>
              <a:gd name="f128" fmla="val 1169505"/>
              <a:gd name="f129" fmla="val 1187237"/>
              <a:gd name="f130" fmla="val 1065090"/>
              <a:gd name="f131" fmla="val 980704"/>
              <a:gd name="f132" fmla="val 1140198"/>
              <a:gd name="f133" fmla="*/ f0 1 2671236"/>
              <a:gd name="f134" fmla="*/ f1 1 3213546"/>
              <a:gd name="f135" fmla="val f2"/>
              <a:gd name="f136" fmla="val f3"/>
              <a:gd name="f137" fmla="val f4"/>
              <a:gd name="f138" fmla="+- f137 0 f135"/>
              <a:gd name="f139" fmla="+- f136 0 f135"/>
              <a:gd name="f140" fmla="*/ f139 1 2671236"/>
              <a:gd name="f141" fmla="*/ f138 1 3213546"/>
              <a:gd name="f142" fmla="*/ f135 1 f140"/>
              <a:gd name="f143" fmla="*/ f136 1 f140"/>
              <a:gd name="f144" fmla="*/ f135 1 f141"/>
              <a:gd name="f145" fmla="*/ f137 1 f141"/>
              <a:gd name="f146" fmla="*/ f142 f133 1"/>
              <a:gd name="f147" fmla="*/ f143 f133 1"/>
              <a:gd name="f148" fmla="*/ f145 f134 1"/>
              <a:gd name="f149" fmla="*/ f144 f1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6" t="f149" r="f147" b="f148"/>
            <a:pathLst>
              <a:path w="2671236" h="321354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5" y="f2"/>
                </a:moveTo>
                <a:cubicBezTo>
                  <a:pt x="f15" y="f2"/>
                  <a:pt x="f16" y="f17"/>
                  <a:pt x="f16" y="f10"/>
                </a:cubicBezTo>
                <a:cubicBezTo>
                  <a:pt x="f16" y="f18"/>
                  <a:pt x="f19" y="f20"/>
                  <a:pt x="f21" y="f22"/>
                </a:cubicBezTo>
                <a:lnTo>
                  <a:pt x="f23" y="f24"/>
                </a:lnTo>
                <a:lnTo>
                  <a:pt x="f25" y="f24"/>
                </a:lnTo>
                <a:cubicBezTo>
                  <a:pt x="f26" y="f27"/>
                  <a:pt x="f28" y="f29"/>
                  <a:pt x="f30" y="f29"/>
                </a:cubicBezTo>
                <a:cubicBezTo>
                  <a:pt x="f31" y="f29"/>
                  <a:pt x="f32" y="f33"/>
                  <a:pt x="f32" y="f34"/>
                </a:cubicBezTo>
                <a:cubicBezTo>
                  <a:pt x="f32" y="f35"/>
                  <a:pt x="f31" y="f36"/>
                  <a:pt x="f30" y="f36"/>
                </a:cubicBezTo>
                <a:cubicBezTo>
                  <a:pt x="f28" y="f36"/>
                  <a:pt x="f26" y="f37"/>
                  <a:pt x="f25" y="f38"/>
                </a:cubicBezTo>
                <a:lnTo>
                  <a:pt x="f39" y="f38"/>
                </a:ln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3" y="f5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5" y="f4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2" y="f53"/>
                </a:cubicBezTo>
                <a:cubicBezTo>
                  <a:pt x="f96" y="f55"/>
                  <a:pt x="f97" y="f57"/>
                  <a:pt x="f98" y="f59"/>
                </a:cubicBezTo>
                <a:cubicBezTo>
                  <a:pt x="f99" y="f61"/>
                  <a:pt x="f100" y="f63"/>
                  <a:pt x="f101" y="f53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lnTo>
                  <a:pt x="f114" y="f38"/>
                </a:lnTo>
                <a:lnTo>
                  <a:pt x="f115" y="f38"/>
                </a:lnTo>
                <a:cubicBezTo>
                  <a:pt x="f116" y="f37"/>
                  <a:pt x="f117" y="f118"/>
                  <a:pt x="f119" y="f118"/>
                </a:cubicBezTo>
                <a:cubicBezTo>
                  <a:pt x="f120" y="f118"/>
                  <a:pt x="f121" y="f122"/>
                  <a:pt x="f121" y="f123"/>
                </a:cubicBezTo>
                <a:cubicBezTo>
                  <a:pt x="f121" y="f124"/>
                  <a:pt x="f120" y="f125"/>
                  <a:pt x="f119" y="f125"/>
                </a:cubicBezTo>
                <a:cubicBezTo>
                  <a:pt x="f117" y="f125"/>
                  <a:pt x="f126" y="f27"/>
                  <a:pt x="f127" y="f24"/>
                </a:cubicBezTo>
                <a:lnTo>
                  <a:pt x="f128" y="f24"/>
                </a:lnTo>
                <a:lnTo>
                  <a:pt x="f129" y="f22"/>
                </a:lnTo>
                <a:cubicBezTo>
                  <a:pt x="f130" y="f20"/>
                  <a:pt x="f131" y="f18"/>
                  <a:pt x="f131" y="f10"/>
                </a:cubicBezTo>
                <a:cubicBezTo>
                  <a:pt x="f131" y="f17"/>
                  <a:pt x="f132" y="f2"/>
                  <a:pt x="f5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FFFFF"/>
              </a:solidFill>
              <a:uFillTx/>
              <a:latin typeface="Arial"/>
              <a:ea typeface="맑은 고딕" pitchFamily="34"/>
              <a:cs typeface="Arial"/>
            </a:endParaRPr>
          </a:p>
        </p:txBody>
      </p:sp>
      <p:grpSp>
        <p:nvGrpSpPr>
          <p:cNvPr id="18" name="Google Shape;6783;p88">
            <a:extLst>
              <a:ext uri="{FF2B5EF4-FFF2-40B4-BE49-F238E27FC236}">
                <a16:creationId xmlns:a16="http://schemas.microsoft.com/office/drawing/2014/main" id="{1B647914-D45F-301A-5361-2E0D97B301CD}"/>
              </a:ext>
            </a:extLst>
          </p:cNvPr>
          <p:cNvGrpSpPr/>
          <p:nvPr/>
        </p:nvGrpSpPr>
        <p:grpSpPr>
          <a:xfrm>
            <a:off x="8211046" y="926488"/>
            <a:ext cx="425141" cy="424848"/>
            <a:chOff x="8211046" y="926488"/>
            <a:chExt cx="425141" cy="424848"/>
          </a:xfrm>
        </p:grpSpPr>
        <p:sp>
          <p:nvSpPr>
            <p:cNvPr id="19" name="Google Shape;6784;p88">
              <a:extLst>
                <a:ext uri="{FF2B5EF4-FFF2-40B4-BE49-F238E27FC236}">
                  <a16:creationId xmlns:a16="http://schemas.microsoft.com/office/drawing/2014/main" id="{A7308E40-EB51-A976-3588-6A2A8617ED3E}"/>
                </a:ext>
              </a:extLst>
            </p:cNvPr>
            <p:cNvSpPr/>
            <p:nvPr/>
          </p:nvSpPr>
          <p:spPr>
            <a:xfrm>
              <a:off x="8461976" y="926488"/>
              <a:ext cx="150144" cy="2243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6168"/>
                <a:gd name="f5" fmla="val 2426"/>
                <a:gd name="f6" fmla="val 1"/>
                <a:gd name="f7" fmla="val 2286"/>
                <a:gd name="f8" fmla="val 2136"/>
                <a:gd name="f9" fmla="val 77"/>
                <a:gd name="f10" fmla="val 2112"/>
                <a:gd name="f11" fmla="val 244"/>
                <a:gd name="f12" fmla="val 64"/>
                <a:gd name="f13" fmla="val 5064"/>
                <a:gd name="f14" fmla="val 5222"/>
                <a:gd name="f15" fmla="val 5474"/>
                <a:gd name="f16" fmla="val 253"/>
                <a:gd name="f17" fmla="val 5506"/>
                <a:gd name="f18" fmla="val 295"/>
                <a:gd name="f19" fmla="val 5531"/>
                <a:gd name="f20" fmla="val 342"/>
                <a:gd name="f21" fmla="val 5543"/>
                <a:gd name="f22" fmla="val 389"/>
                <a:gd name="f23" fmla="val 517"/>
                <a:gd name="f24" fmla="val 648"/>
                <a:gd name="f25" fmla="val 5455"/>
                <a:gd name="f26" fmla="val 694"/>
                <a:gd name="f27" fmla="val 5317"/>
                <a:gd name="f28" fmla="val 1261"/>
                <a:gd name="f29" fmla="val 4025"/>
                <a:gd name="f30" fmla="val 1419"/>
                <a:gd name="f31" fmla="val 4088"/>
                <a:gd name="f32" fmla="val 1576"/>
                <a:gd name="f33" fmla="val 4119"/>
                <a:gd name="f34" fmla="val 1765"/>
                <a:gd name="f35" fmla="val 1891"/>
                <a:gd name="f36" fmla="val 1986"/>
                <a:gd name="f37" fmla="val 4056"/>
                <a:gd name="f38" fmla="val 4844"/>
                <a:gd name="f39" fmla="val 1450"/>
                <a:gd name="f40" fmla="val 4970"/>
                <a:gd name="f41" fmla="val 946"/>
                <a:gd name="f42" fmla="val 789"/>
                <a:gd name="f43" fmla="val 6167"/>
                <a:gd name="f44" fmla="val 4002"/>
                <a:gd name="f45" fmla="val 3466"/>
                <a:gd name="f46" fmla="val 5001"/>
                <a:gd name="f47" fmla="val 2773"/>
                <a:gd name="f48" fmla="val 3143"/>
                <a:gd name="f49" fmla="val 2670"/>
                <a:gd name="f50" fmla="val 2458"/>
                <a:gd name="f51" fmla="val 2324"/>
                <a:gd name="f52" fmla="val 2080"/>
                <a:gd name="f53" fmla="val 2166"/>
                <a:gd name="f54" fmla="val 496"/>
                <a:gd name="f55" fmla="val 307"/>
                <a:gd name="f56" fmla="val 2710"/>
                <a:gd name="f57" fmla="val 118"/>
                <a:gd name="f58" fmla="val 2553"/>
                <a:gd name="f59" fmla="val 24"/>
                <a:gd name="f60" fmla="val 2515"/>
                <a:gd name="f61" fmla="val 8"/>
                <a:gd name="f62" fmla="val 2471"/>
                <a:gd name="f63" fmla="*/ f0 1 4128"/>
                <a:gd name="f64" fmla="*/ f1 1 6168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4128"/>
                <a:gd name="f71" fmla="*/ f68 1 6168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4128" h="61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12" y="f15"/>
                    <a:pt x="f16" y="f17"/>
                  </a:cubicBez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25"/>
                    <a:pt x="f26" y="f27"/>
                  </a:cubicBezTo>
                  <a:lnTo>
                    <a:pt x="f28" y="f29"/>
                  </a:ln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1"/>
                    <a:pt x="f10" y="f37"/>
                  </a:cubicBezTo>
                  <a:lnTo>
                    <a:pt x="f10" y="f38"/>
                  </a:lnTo>
                  <a:cubicBezTo>
                    <a:pt x="f39" y="f40"/>
                    <a:pt x="f41" y="f17"/>
                    <a:pt x="f42" y="f43"/>
                  </a:cubicBezTo>
                  <a:lnTo>
                    <a:pt x="f3" y="f43"/>
                  </a:lnTo>
                  <a:cubicBezTo>
                    <a:pt x="f44" y="f17"/>
                    <a:pt x="f45" y="f46"/>
                    <a:pt x="f47" y="f38"/>
                  </a:cubicBezTo>
                  <a:lnTo>
                    <a:pt x="f47" y="f48"/>
                  </a:lnTo>
                  <a:cubicBezTo>
                    <a:pt x="f47" y="f49"/>
                    <a:pt x="f50" y="f51"/>
                    <a:pt x="f52" y="f53"/>
                  </a:cubicBezTo>
                  <a:lnTo>
                    <a:pt x="f47" y="f54"/>
                  </a:lnTo>
                  <a:cubicBezTo>
                    <a:pt x="f47" y="f55"/>
                    <a:pt x="f56" y="f57"/>
                    <a:pt x="f58" y="f59"/>
                  </a:cubicBezTo>
                  <a:cubicBezTo>
                    <a:pt x="f60" y="f61"/>
                    <a:pt x="f62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6785;p88">
              <a:extLst>
                <a:ext uri="{FF2B5EF4-FFF2-40B4-BE49-F238E27FC236}">
                  <a16:creationId xmlns:a16="http://schemas.microsoft.com/office/drawing/2014/main" id="{00735173-C144-04D5-58A3-4EE921969BE4}"/>
                </a:ext>
              </a:extLst>
            </p:cNvPr>
            <p:cNvSpPr/>
            <p:nvPr/>
          </p:nvSpPr>
          <p:spPr>
            <a:xfrm>
              <a:off x="8211046" y="1078589"/>
              <a:ext cx="225756" cy="272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07"/>
                <a:gd name="f4" fmla="val 7499"/>
                <a:gd name="f5" fmla="val 693"/>
                <a:gd name="f6" fmla="val 315"/>
                <a:gd name="f7" fmla="val 662"/>
                <a:gd name="f8" fmla="val 6490"/>
                <a:gd name="f9" fmla="val 32"/>
                <a:gd name="f10" fmla="val 7026"/>
                <a:gd name="f11" fmla="val 504"/>
                <a:gd name="f12" fmla="val 7498"/>
                <a:gd name="f13" fmla="val 1103"/>
                <a:gd name="f14" fmla="val 5797"/>
                <a:gd name="f15" fmla="val 5608"/>
                <a:gd name="f16" fmla="val 6049"/>
                <a:gd name="f17" fmla="val 5451"/>
                <a:gd name="f18" fmla="val 5860"/>
                <a:gd name="f19" fmla="val 1765"/>
                <a:gd name="f20" fmla="val 1576"/>
                <a:gd name="f21" fmla="val 1418"/>
                <a:gd name="f22" fmla="val 5293"/>
                <a:gd name="f23" fmla="val 5104"/>
                <a:gd name="f24" fmla="val 252"/>
                <a:gd name="f25" fmla="*/ f0 1 6207"/>
                <a:gd name="f26" fmla="*/ f1 1 749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6207"/>
                <a:gd name="f33" fmla="*/ f30 1 749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6207" h="7499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lnTo>
                    <a:pt x="f2" y="f8"/>
                  </a:lnTo>
                  <a:cubicBezTo>
                    <a:pt x="f9" y="f10"/>
                    <a:pt x="f11" y="f12"/>
                    <a:pt x="f13" y="f12"/>
                  </a:cubicBezTo>
                  <a:lnTo>
                    <a:pt x="f3" y="f12"/>
                  </a:lnTo>
                  <a:lnTo>
                    <a:pt x="f3" y="f14"/>
                  </a:lnTo>
                  <a:cubicBezTo>
                    <a:pt x="f3" y="f15"/>
                    <a:pt x="f16" y="f17"/>
                    <a:pt x="f18" y="f17"/>
                  </a:cubicBezTo>
                  <a:lnTo>
                    <a:pt x="f19" y="f17"/>
                  </a:lnTo>
                  <a:cubicBezTo>
                    <a:pt x="f20" y="f17"/>
                    <a:pt x="f21" y="f22"/>
                    <a:pt x="f21" y="f23"/>
                  </a:cubicBezTo>
                  <a:lnTo>
                    <a:pt x="f21" y="f7"/>
                  </a:lnTo>
                  <a:cubicBezTo>
                    <a:pt x="f21" y="f24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6786;p88">
              <a:extLst>
                <a:ext uri="{FF2B5EF4-FFF2-40B4-BE49-F238E27FC236}">
                  <a16:creationId xmlns:a16="http://schemas.microsoft.com/office/drawing/2014/main" id="{3E9829D0-3CBC-1D4F-602A-591B1D6D182C}"/>
                </a:ext>
              </a:extLst>
            </p:cNvPr>
            <p:cNvSpPr/>
            <p:nvPr/>
          </p:nvSpPr>
          <p:spPr>
            <a:xfrm>
              <a:off x="8310743" y="977731"/>
              <a:ext cx="74487" cy="745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49"/>
                <a:gd name="f5" fmla="val 1040"/>
                <a:gd name="f6" fmla="val 1"/>
                <a:gd name="f7" fmla="val 473"/>
                <a:gd name="f8" fmla="val 1041"/>
                <a:gd name="f9" fmla="val 1576"/>
                <a:gd name="f10" fmla="val 1607"/>
                <a:gd name="f11" fmla="*/ f0 1 2048"/>
                <a:gd name="f12" fmla="*/ f1 1 204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048"/>
                <a:gd name="f19" fmla="*/ f16 1 204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048" h="2049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cubicBezTo>
                    <a:pt x="f2" y="f9"/>
                    <a:pt x="f7" y="f4"/>
                    <a:pt x="f5" y="f4"/>
                  </a:cubicBezTo>
                  <a:cubicBezTo>
                    <a:pt x="f9" y="f4"/>
                    <a:pt x="f3" y="f9"/>
                    <a:pt x="f3" y="f8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6787;p88">
              <a:extLst>
                <a:ext uri="{FF2B5EF4-FFF2-40B4-BE49-F238E27FC236}">
                  <a16:creationId xmlns:a16="http://schemas.microsoft.com/office/drawing/2014/main" id="{5CF550EE-3AFF-CA60-F163-65F1D2BB1D2E}"/>
                </a:ext>
              </a:extLst>
            </p:cNvPr>
            <p:cNvSpPr/>
            <p:nvPr/>
          </p:nvSpPr>
          <p:spPr>
            <a:xfrm>
              <a:off x="8286667" y="1078187"/>
              <a:ext cx="226917" cy="2719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39"/>
                <a:gd name="f4" fmla="val 7478"/>
                <a:gd name="f5" fmla="val 1641"/>
                <a:gd name="f6" fmla="val 1"/>
                <a:gd name="f7" fmla="val 1242"/>
                <a:gd name="f8" fmla="val 819"/>
                <a:gd name="f9" fmla="val 205"/>
                <a:gd name="f10" fmla="val 568"/>
                <a:gd name="f11" fmla="val 484"/>
                <a:gd name="f12" fmla="val 190"/>
                <a:gd name="f13" fmla="val 799"/>
                <a:gd name="f14" fmla="val 1209"/>
                <a:gd name="f15" fmla="val 1681"/>
                <a:gd name="f16" fmla="val 4769"/>
                <a:gd name="f17" fmla="val 2679"/>
                <a:gd name="f18" fmla="val 2521"/>
                <a:gd name="f19" fmla="val 4359"/>
                <a:gd name="f20" fmla="val 2175"/>
                <a:gd name="f21" fmla="val 4107"/>
                <a:gd name="f22" fmla="val 1702"/>
                <a:gd name="f23" fmla="val 1040"/>
                <a:gd name="f24" fmla="val 820"/>
                <a:gd name="f25" fmla="val 662"/>
                <a:gd name="f26" fmla="val 3949"/>
                <a:gd name="f27" fmla="val 3729"/>
                <a:gd name="f28" fmla="val 2374"/>
                <a:gd name="f29" fmla="val 2154"/>
                <a:gd name="f30" fmla="val 1996"/>
                <a:gd name="f31" fmla="val 1229"/>
                <a:gd name="f32" fmla="val 1387"/>
                <a:gd name="f33" fmla="val 3382"/>
                <a:gd name="f34" fmla="val 1733"/>
                <a:gd name="f35" fmla="val 2553"/>
                <a:gd name="f36" fmla="val 3277"/>
                <a:gd name="f37" fmla="val 3981"/>
                <a:gd name="f38" fmla="val 3435"/>
                <a:gd name="f39" fmla="val 3813"/>
                <a:gd name="f40" fmla="val 4380"/>
                <a:gd name="f41" fmla="val 4852"/>
                <a:gd name="f42" fmla="val 5241"/>
                <a:gd name="f43" fmla="val 5777"/>
                <a:gd name="f44" fmla="val 5084"/>
                <a:gd name="f45" fmla="val 6176"/>
                <a:gd name="f46" fmla="val 4580"/>
                <a:gd name="f47" fmla="val 5703"/>
                <a:gd name="f48" fmla="val 5168"/>
                <a:gd name="f49" fmla="val 3781"/>
                <a:gd name="f50" fmla="val 3592"/>
                <a:gd name="f51" fmla="val 1807"/>
                <a:gd name="f52" fmla="val 862"/>
                <a:gd name="f53" fmla="val 2710"/>
                <a:gd name="f54" fmla="val 43"/>
                <a:gd name="f55" fmla="val 1796"/>
                <a:gd name="f56" fmla="val 11"/>
                <a:gd name="f57" fmla="val 1745"/>
                <a:gd name="f58" fmla="val 4"/>
                <a:gd name="f59" fmla="val 1694"/>
                <a:gd name="f60" fmla="*/ f0 1 6239"/>
                <a:gd name="f61" fmla="*/ f1 1 7478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6239"/>
                <a:gd name="f68" fmla="*/ f65 1 7478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6239" h="74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6" y="f14"/>
                    <a:pt x="f6" y="f15"/>
                  </a:cubicBezTo>
                  <a:lnTo>
                    <a:pt x="f6" y="f16"/>
                  </a:lnTo>
                  <a:lnTo>
                    <a:pt x="f17" y="f16"/>
                  </a:lnTo>
                  <a:cubicBezTo>
                    <a:pt x="f18" y="f19"/>
                    <a:pt x="f20" y="f21"/>
                    <a:pt x="f22" y="f21"/>
                  </a:cubicBezTo>
                  <a:lnTo>
                    <a:pt x="f23" y="f21"/>
                  </a:lnTo>
                  <a:cubicBezTo>
                    <a:pt x="f24" y="f21"/>
                    <a:pt x="f25" y="f26"/>
                    <a:pt x="f25" y="f27"/>
                  </a:cubicBezTo>
                  <a:lnTo>
                    <a:pt x="f25" y="f28"/>
                  </a:lnTo>
                  <a:cubicBezTo>
                    <a:pt x="f25" y="f29"/>
                    <a:pt x="f24" y="f30"/>
                    <a:pt x="f23" y="f30"/>
                  </a:cubicBezTo>
                  <a:cubicBezTo>
                    <a:pt x="f31" y="f30"/>
                    <a:pt x="f32" y="f29"/>
                    <a:pt x="f32" y="f28"/>
                  </a:cubicBezTo>
                  <a:lnTo>
                    <a:pt x="f32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8" y="f16"/>
                  </a:cubicBezTo>
                  <a:lnTo>
                    <a:pt x="f39" y="f16"/>
                  </a:lnTo>
                  <a:cubicBezTo>
                    <a:pt x="f40" y="f16"/>
                    <a:pt x="f41" y="f42"/>
                    <a:pt x="f41" y="f43"/>
                  </a:cubicBezTo>
                  <a:lnTo>
                    <a:pt x="f41" y="f4"/>
                  </a:lnTo>
                  <a:lnTo>
                    <a:pt x="f3" y="f4"/>
                  </a:lnTo>
                  <a:lnTo>
                    <a:pt x="f3" y="f44"/>
                  </a:lnTo>
                  <a:cubicBezTo>
                    <a:pt x="f45" y="f46"/>
                    <a:pt x="f47" y="f21"/>
                    <a:pt x="f48" y="f21"/>
                  </a:cubicBezTo>
                  <a:lnTo>
                    <a:pt x="f49" y="f21"/>
                  </a:lnTo>
                  <a:cubicBezTo>
                    <a:pt x="f50" y="f21"/>
                    <a:pt x="f38" y="f26"/>
                    <a:pt x="f38" y="f27"/>
                  </a:cubicBezTo>
                  <a:lnTo>
                    <a:pt x="f38" y="f51"/>
                  </a:lnTo>
                  <a:cubicBezTo>
                    <a:pt x="f38" y="f52"/>
                    <a:pt x="f53" y="f54"/>
                    <a:pt x="f55" y="f56"/>
                  </a:cubicBezTo>
                  <a:cubicBezTo>
                    <a:pt x="f57" y="f58"/>
                    <a:pt x="f59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6788;p88">
              <a:extLst>
                <a:ext uri="{FF2B5EF4-FFF2-40B4-BE49-F238E27FC236}">
                  <a16:creationId xmlns:a16="http://schemas.microsoft.com/office/drawing/2014/main" id="{07E85179-AC07-1217-311F-D28E2CD22D68}"/>
                </a:ext>
              </a:extLst>
            </p:cNvPr>
            <p:cNvSpPr/>
            <p:nvPr/>
          </p:nvSpPr>
          <p:spPr>
            <a:xfrm>
              <a:off x="8436766" y="1177116"/>
              <a:ext cx="199421" cy="481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324"/>
                <a:gd name="f5" fmla="val 1"/>
                <a:gd name="f6" fmla="val 662"/>
                <a:gd name="f7" fmla="val 1041"/>
                <a:gd name="f8" fmla="val 1576"/>
                <a:gd name="f9" fmla="val 2080"/>
                <a:gd name="f10" fmla="val 946"/>
                <a:gd name="f11" fmla="val 2395"/>
                <a:gd name="f12" fmla="val 5136"/>
                <a:gd name="f13" fmla="val 5325"/>
                <a:gd name="f14" fmla="val 1166"/>
                <a:gd name="f15" fmla="val 977"/>
                <a:gd name="f16" fmla="val 316"/>
                <a:gd name="f17" fmla="val 158"/>
                <a:gd name="f18" fmla="*/ f0 1 5483"/>
                <a:gd name="f19" fmla="*/ f1 1 1324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5483"/>
                <a:gd name="f26" fmla="*/ f23 1 1324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5483" h="1324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3" y="f14"/>
                    <a:pt x="f3" y="f15"/>
                  </a:cubicBezTo>
                  <a:lnTo>
                    <a:pt x="f3" y="f16"/>
                  </a:lnTo>
                  <a:cubicBezTo>
                    <a:pt x="f3" y="f17"/>
                    <a:pt x="f13" y="f5"/>
                    <a:pt x="f12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oogle Shape;6800;p88">
            <a:extLst>
              <a:ext uri="{FF2B5EF4-FFF2-40B4-BE49-F238E27FC236}">
                <a16:creationId xmlns:a16="http://schemas.microsoft.com/office/drawing/2014/main" id="{836A0104-4B90-1342-9212-1A7C03A9F0D1}"/>
              </a:ext>
            </a:extLst>
          </p:cNvPr>
          <p:cNvGrpSpPr/>
          <p:nvPr/>
        </p:nvGrpSpPr>
        <p:grpSpPr>
          <a:xfrm>
            <a:off x="7495163" y="1728545"/>
            <a:ext cx="414066" cy="412961"/>
            <a:chOff x="7495163" y="1728545"/>
            <a:chExt cx="414066" cy="412961"/>
          </a:xfrm>
        </p:grpSpPr>
        <p:sp>
          <p:nvSpPr>
            <p:cNvPr id="25" name="Google Shape;6801;p88">
              <a:extLst>
                <a:ext uri="{FF2B5EF4-FFF2-40B4-BE49-F238E27FC236}">
                  <a16:creationId xmlns:a16="http://schemas.microsoft.com/office/drawing/2014/main" id="{52F2AC4F-4E42-B332-BF22-A29E56B95A0E}"/>
                </a:ext>
              </a:extLst>
            </p:cNvPr>
            <p:cNvSpPr/>
            <p:nvPr/>
          </p:nvSpPr>
          <p:spPr>
            <a:xfrm>
              <a:off x="7519714" y="1728545"/>
              <a:ext cx="366098" cy="1713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35"/>
                <a:gd name="f4" fmla="val 4838"/>
                <a:gd name="f5" fmla="val 1040"/>
                <a:gd name="f6" fmla="val 473"/>
                <a:gd name="f7" fmla="val 1"/>
                <a:gd name="f8" fmla="val 1071"/>
                <a:gd name="f9" fmla="val 2458"/>
                <a:gd name="f10" fmla="val 2993"/>
                <a:gd name="f11" fmla="val 3466"/>
                <a:gd name="f12" fmla="val 2048"/>
                <a:gd name="f13" fmla="val 4505"/>
                <a:gd name="f14" fmla="val 4663"/>
                <a:gd name="f15" fmla="val 2143"/>
                <a:gd name="f16" fmla="val 4757"/>
                <a:gd name="f17" fmla="val 2269"/>
                <a:gd name="f18" fmla="val 4820"/>
                <a:gd name="f19" fmla="val 2300"/>
                <a:gd name="f20" fmla="val 4831"/>
                <a:gd name="f21" fmla="val 2339"/>
                <a:gd name="f22" fmla="val 2380"/>
                <a:gd name="f23" fmla="val 2461"/>
                <a:gd name="f24" fmla="val 2552"/>
                <a:gd name="f25" fmla="val 4810"/>
                <a:gd name="f26" fmla="val 2615"/>
                <a:gd name="f27" fmla="val 4726"/>
                <a:gd name="f28" fmla="val 3876"/>
                <a:gd name="f29" fmla="val 6365"/>
                <a:gd name="f30" fmla="val 7625"/>
                <a:gd name="f31" fmla="val 7688"/>
                <a:gd name="f32" fmla="val 7765"/>
                <a:gd name="f33" fmla="val 7846"/>
                <a:gd name="f34" fmla="val 7887"/>
                <a:gd name="f35" fmla="val 7929"/>
                <a:gd name="f36" fmla="val 7971"/>
                <a:gd name="f37" fmla="val 8097"/>
                <a:gd name="f38" fmla="val 4789"/>
                <a:gd name="f39" fmla="val 8160"/>
                <a:gd name="f40" fmla="val 4631"/>
                <a:gd name="f41" fmla="val 9231"/>
                <a:gd name="f42" fmla="val 9862"/>
                <a:gd name="f43" fmla="val 10334"/>
                <a:gd name="f44" fmla="val 536"/>
                <a:gd name="f45" fmla="val 9294"/>
                <a:gd name="f46" fmla="*/ f0 1 10335"/>
                <a:gd name="f47" fmla="*/ f1 1 4838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10335"/>
                <a:gd name="f54" fmla="*/ f51 1 4838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0335" h="4838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cubicBezTo>
                    <a:pt x="f7" y="f10"/>
                    <a:pt x="f6" y="f11"/>
                    <a:pt x="f5" y="f11"/>
                  </a:cubicBezTo>
                  <a:lnTo>
                    <a:pt x="f12" y="f11"/>
                  </a:lnTo>
                  <a:lnTo>
                    <a:pt x="f12" y="f13"/>
                  </a:lnTo>
                  <a:cubicBezTo>
                    <a:pt x="f12" y="f14"/>
                    <a:pt x="f15" y="f16"/>
                    <a:pt x="f17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27"/>
                  </a:cubicBezTo>
                  <a:lnTo>
                    <a:pt x="f28" y="f11"/>
                  </a:lnTo>
                  <a:lnTo>
                    <a:pt x="f29" y="f11"/>
                  </a:lnTo>
                  <a:lnTo>
                    <a:pt x="f30" y="f27"/>
                  </a:lnTo>
                  <a:cubicBezTo>
                    <a:pt x="f31" y="f25"/>
                    <a:pt x="f32" y="f4"/>
                    <a:pt x="f33" y="f4"/>
                  </a:cubicBezTo>
                  <a:cubicBezTo>
                    <a:pt x="f34" y="f4"/>
                    <a:pt x="f35" y="f20"/>
                    <a:pt x="f36" y="f18"/>
                  </a:cubicBezTo>
                  <a:cubicBezTo>
                    <a:pt x="f37" y="f38"/>
                    <a:pt x="f39" y="f40"/>
                    <a:pt x="f39" y="f13"/>
                  </a:cubicBezTo>
                  <a:lnTo>
                    <a:pt x="f39" y="f11"/>
                  </a:lnTo>
                  <a:lnTo>
                    <a:pt x="f41" y="f11"/>
                  </a:lnTo>
                  <a:cubicBezTo>
                    <a:pt x="f42" y="f11"/>
                    <a:pt x="f43" y="f10"/>
                    <a:pt x="f43" y="f9"/>
                  </a:cubicBezTo>
                  <a:lnTo>
                    <a:pt x="f43" y="f8"/>
                  </a:lnTo>
                  <a:cubicBezTo>
                    <a:pt x="f43" y="f44"/>
                    <a:pt x="f42" y="f2"/>
                    <a:pt x="f4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6802;p88">
              <a:extLst>
                <a:ext uri="{FF2B5EF4-FFF2-40B4-BE49-F238E27FC236}">
                  <a16:creationId xmlns:a16="http://schemas.microsoft.com/office/drawing/2014/main" id="{A37BB30A-A4AA-0B00-D5F1-96BA0A2225D9}"/>
                </a:ext>
              </a:extLst>
            </p:cNvPr>
            <p:cNvSpPr/>
            <p:nvPr/>
          </p:nvSpPr>
          <p:spPr>
            <a:xfrm>
              <a:off x="7544266" y="1923833"/>
              <a:ext cx="97127" cy="982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599"/>
                <a:gd name="f8" fmla="val 631"/>
                <a:gd name="f9" fmla="val 2143"/>
                <a:gd name="f10" fmla="val 2773"/>
                <a:gd name="f11" fmla="*/ f0 1 2742"/>
                <a:gd name="f12" fmla="*/ f1 1 277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2"/>
                <a:gd name="f19" fmla="*/ f16 1 277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cubicBezTo>
                    <a:pt x="f6" y="f9"/>
                    <a:pt x="f7" y="f10"/>
                    <a:pt x="f5" y="f10"/>
                  </a:cubicBezTo>
                  <a:cubicBezTo>
                    <a:pt x="f9" y="f10"/>
                    <a:pt x="f3" y="f9"/>
                    <a:pt x="f3" y="f5"/>
                  </a:cubicBezTo>
                  <a:cubicBezTo>
                    <a:pt x="f3" y="f8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6803;p88">
              <a:extLst>
                <a:ext uri="{FF2B5EF4-FFF2-40B4-BE49-F238E27FC236}">
                  <a16:creationId xmlns:a16="http://schemas.microsoft.com/office/drawing/2014/main" id="{A1699ED9-96EC-292E-D3CF-CD22CD1A481E}"/>
                </a:ext>
              </a:extLst>
            </p:cNvPr>
            <p:cNvSpPr/>
            <p:nvPr/>
          </p:nvSpPr>
          <p:spPr>
            <a:xfrm>
              <a:off x="7495163" y="2045476"/>
              <a:ext cx="194227" cy="960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11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378"/>
                <a:gd name="f16" fmla="val 5104"/>
                <a:gd name="f17" fmla="val 5325"/>
                <a:gd name="f18" fmla="val 5482"/>
                <a:gd name="f19" fmla="val 5262"/>
                <a:gd name="f20" fmla="val 977"/>
                <a:gd name="f21" fmla="val 4128"/>
                <a:gd name="f22" fmla="*/ f0 1 5483"/>
                <a:gd name="f23" fmla="*/ f1 1 2711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5483"/>
                <a:gd name="f30" fmla="*/ f27 1 2711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5483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20"/>
                    <a:pt x="f21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804;p88">
              <a:extLst>
                <a:ext uri="{FF2B5EF4-FFF2-40B4-BE49-F238E27FC236}">
                  <a16:creationId xmlns:a16="http://schemas.microsoft.com/office/drawing/2014/main" id="{45D2F098-0C08-E8E0-2FE0-1A7F6226A5A6}"/>
                </a:ext>
              </a:extLst>
            </p:cNvPr>
            <p:cNvSpPr/>
            <p:nvPr/>
          </p:nvSpPr>
          <p:spPr>
            <a:xfrm>
              <a:off x="7763009" y="1923833"/>
              <a:ext cx="97127" cy="982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631"/>
                <a:gd name="f8" fmla="val 2143"/>
                <a:gd name="f9" fmla="val 2773"/>
                <a:gd name="f10" fmla="val 2111"/>
                <a:gd name="f11" fmla="*/ f0 1 2742"/>
                <a:gd name="f12" fmla="*/ f1 1 277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2"/>
                <a:gd name="f19" fmla="*/ f16 1 277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cubicBezTo>
                    <a:pt x="f10" y="f9"/>
                    <a:pt x="f3" y="f8"/>
                    <a:pt x="f3" y="f5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805;p88">
              <a:extLst>
                <a:ext uri="{FF2B5EF4-FFF2-40B4-BE49-F238E27FC236}">
                  <a16:creationId xmlns:a16="http://schemas.microsoft.com/office/drawing/2014/main" id="{7AB53D86-A2D4-54EE-B12B-A5A2D0F86D01}"/>
                </a:ext>
              </a:extLst>
            </p:cNvPr>
            <p:cNvSpPr/>
            <p:nvPr/>
          </p:nvSpPr>
          <p:spPr>
            <a:xfrm>
              <a:off x="7713905" y="2045476"/>
              <a:ext cx="195324" cy="960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4"/>
                <a:gd name="f4" fmla="val 2711"/>
                <a:gd name="f5" fmla="val 2773"/>
                <a:gd name="f6" fmla="val 1"/>
                <a:gd name="f7" fmla="val 1387"/>
                <a:gd name="f8" fmla="val 252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410"/>
                <a:gd name="f16" fmla="val 5167"/>
                <a:gd name="f17" fmla="val 5356"/>
                <a:gd name="f18" fmla="val 5293"/>
                <a:gd name="f19" fmla="val 977"/>
                <a:gd name="f20" fmla="val 4128"/>
                <a:gd name="f21" fmla="*/ f0 1 5514"/>
                <a:gd name="f22" fmla="*/ f1 1 2711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5514"/>
                <a:gd name="f29" fmla="*/ f26 1 2711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5514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3" y="f12"/>
                    <a:pt x="f3" y="f11"/>
                  </a:cubicBezTo>
                  <a:cubicBezTo>
                    <a:pt x="f18" y="f1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oogle Shape;6866;p88">
            <a:extLst>
              <a:ext uri="{FF2B5EF4-FFF2-40B4-BE49-F238E27FC236}">
                <a16:creationId xmlns:a16="http://schemas.microsoft.com/office/drawing/2014/main" id="{0A94F749-BD23-BD1D-3EE3-8EF89A1DD114}"/>
              </a:ext>
            </a:extLst>
          </p:cNvPr>
          <p:cNvGrpSpPr/>
          <p:nvPr/>
        </p:nvGrpSpPr>
        <p:grpSpPr>
          <a:xfrm>
            <a:off x="4435187" y="3483022"/>
            <a:ext cx="381642" cy="422306"/>
            <a:chOff x="4435187" y="3483022"/>
            <a:chExt cx="381642" cy="422306"/>
          </a:xfrm>
        </p:grpSpPr>
        <p:sp>
          <p:nvSpPr>
            <p:cNvPr id="31" name="Google Shape;6867;p88">
              <a:extLst>
                <a:ext uri="{FF2B5EF4-FFF2-40B4-BE49-F238E27FC236}">
                  <a16:creationId xmlns:a16="http://schemas.microsoft.com/office/drawing/2014/main" id="{414313DD-8385-F248-2FA2-C3E6995370AF}"/>
                </a:ext>
              </a:extLst>
            </p:cNvPr>
            <p:cNvSpPr/>
            <p:nvPr/>
          </p:nvSpPr>
          <p:spPr>
            <a:xfrm>
              <a:off x="4435187" y="3534256"/>
              <a:ext cx="180045" cy="3699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5"/>
                <a:gd name="f4" fmla="val 10240"/>
                <a:gd name="f5" fmla="val 662"/>
                <a:gd name="f6" fmla="val 284"/>
                <a:gd name="f7" fmla="val 1"/>
                <a:gd name="f8" fmla="val 315"/>
                <a:gd name="f9" fmla="val 4411"/>
                <a:gd name="f10" fmla="val 4632"/>
                <a:gd name="f11" fmla="val 64"/>
                <a:gd name="f12" fmla="val 4884"/>
                <a:gd name="f13" fmla="val 190"/>
                <a:gd name="f14" fmla="val 5073"/>
                <a:gd name="f15" fmla="val 1639"/>
                <a:gd name="f16" fmla="val 7467"/>
                <a:gd name="f17" fmla="val 1891"/>
                <a:gd name="f18" fmla="val 7877"/>
                <a:gd name="f19" fmla="val 2049"/>
                <a:gd name="f20" fmla="val 8097"/>
                <a:gd name="f21" fmla="val 8538"/>
                <a:gd name="f22" fmla="val 9861"/>
                <a:gd name="f23" fmla="val 10082"/>
                <a:gd name="f24" fmla="val 2206"/>
                <a:gd name="f25" fmla="val 10239"/>
                <a:gd name="f26" fmla="val 2395"/>
                <a:gd name="f27" fmla="val 5514"/>
                <a:gd name="f28" fmla="val 6364"/>
                <a:gd name="f29" fmla="val 5986"/>
                <a:gd name="f30" fmla="val 5357"/>
                <a:gd name="f31" fmla="val 5671"/>
                <a:gd name="f32" fmla="val 5168"/>
                <a:gd name="f33" fmla="val 5419"/>
                <a:gd name="f34" fmla="val 5167"/>
                <a:gd name="f35" fmla="val 5420"/>
                <a:gd name="f36" fmla="val 5165"/>
                <a:gd name="f37" fmla="val 5421"/>
                <a:gd name="f38" fmla="val 5163"/>
                <a:gd name="f39" fmla="val 5042"/>
                <a:gd name="f40" fmla="val 3214"/>
                <a:gd name="f41" fmla="val 3623"/>
                <a:gd name="f42" fmla="val 3183"/>
                <a:gd name="f43" fmla="val 3592"/>
                <a:gd name="f44" fmla="val 3041"/>
                <a:gd name="f45" fmla="val 3432"/>
                <a:gd name="f46" fmla="val 2828"/>
                <a:gd name="f47" fmla="val 3332"/>
                <a:gd name="f48" fmla="val 2613"/>
                <a:gd name="f49" fmla="val 2448"/>
                <a:gd name="f50" fmla="val 2280"/>
                <a:gd name="f51" fmla="val 3392"/>
                <a:gd name="f52" fmla="val 2143"/>
                <a:gd name="f53" fmla="val 3529"/>
                <a:gd name="f54" fmla="val 3812"/>
                <a:gd name="f55" fmla="val 1923"/>
                <a:gd name="f56" fmla="val 4285"/>
                <a:gd name="f57" fmla="val 2112"/>
                <a:gd name="f58" fmla="val 4442"/>
                <a:gd name="f59" fmla="val 3970"/>
                <a:gd name="f60" fmla="val 6301"/>
                <a:gd name="f61" fmla="val 4097"/>
                <a:gd name="f62" fmla="val 6427"/>
                <a:gd name="f63" fmla="val 6648"/>
                <a:gd name="f64" fmla="val 6774"/>
                <a:gd name="f65" fmla="val 3907"/>
                <a:gd name="f66" fmla="val 6821"/>
                <a:gd name="f67" fmla="val 3821"/>
                <a:gd name="f68" fmla="val 6845"/>
                <a:gd name="f69" fmla="val 3734"/>
                <a:gd name="f70" fmla="val 3648"/>
                <a:gd name="f71" fmla="val 3561"/>
                <a:gd name="f72" fmla="val 3498"/>
                <a:gd name="f73" fmla="val 4915"/>
                <a:gd name="f74" fmla="val 1450"/>
                <a:gd name="f75" fmla="val 4726"/>
                <a:gd name="f76" fmla="val 1324"/>
                <a:gd name="f77" fmla="val 4190"/>
                <a:gd name="f78" fmla="val 252"/>
                <a:gd name="f79" fmla="val 1009"/>
                <a:gd name="f80" fmla="*/ f0 1 5515"/>
                <a:gd name="f81" fmla="*/ f1 1 10240"/>
                <a:gd name="f82" fmla="val f2"/>
                <a:gd name="f83" fmla="val f3"/>
                <a:gd name="f84" fmla="val f4"/>
                <a:gd name="f85" fmla="+- f84 0 f82"/>
                <a:gd name="f86" fmla="+- f83 0 f82"/>
                <a:gd name="f87" fmla="*/ f86 1 5515"/>
                <a:gd name="f88" fmla="*/ f85 1 10240"/>
                <a:gd name="f89" fmla="*/ f82 1 f87"/>
                <a:gd name="f90" fmla="*/ f83 1 f87"/>
                <a:gd name="f91" fmla="*/ f82 1 f88"/>
                <a:gd name="f92" fmla="*/ f84 1 f88"/>
                <a:gd name="f93" fmla="*/ f89 f80 1"/>
                <a:gd name="f94" fmla="*/ f90 f80 1"/>
                <a:gd name="f95" fmla="*/ f92 f81 1"/>
                <a:gd name="f96" fmla="*/ f91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3" t="f96" r="f94" b="f95"/>
              <a:pathLst>
                <a:path w="5515" h="10240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lnTo>
                    <a:pt x="f7" y="f9"/>
                  </a:lnTo>
                  <a:cubicBezTo>
                    <a:pt x="f7" y="f10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24" y="f25"/>
                    <a:pt x="f26" y="f25"/>
                  </a:cubicBezTo>
                  <a:lnTo>
                    <a:pt x="f27" y="f25"/>
                  </a:lnTo>
                  <a:lnTo>
                    <a:pt x="f27" y="f28"/>
                  </a:lnTo>
                  <a:cubicBezTo>
                    <a:pt x="f27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7"/>
                  </a:cubicBezTo>
                  <a:cubicBezTo>
                    <a:pt x="f49" y="f47"/>
                    <a:pt x="f50" y="f51"/>
                    <a:pt x="f52" y="f53"/>
                  </a:cubicBezTo>
                  <a:cubicBezTo>
                    <a:pt x="f17" y="f54"/>
                    <a:pt x="f55" y="f56"/>
                    <a:pt x="f57" y="f58"/>
                  </a:cubicBezTo>
                  <a:lnTo>
                    <a:pt x="f59" y="f60"/>
                  </a:lnTo>
                  <a:cubicBezTo>
                    <a:pt x="f61" y="f62"/>
                    <a:pt x="f61" y="f63"/>
                    <a:pt x="f59" y="f64"/>
                  </a:cubicBez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2" y="f64"/>
                  </a:cubicBezTo>
                  <a:lnTo>
                    <a:pt x="f15" y="f73"/>
                  </a:lnTo>
                  <a:cubicBezTo>
                    <a:pt x="f74" y="f75"/>
                    <a:pt x="f76" y="f58"/>
                    <a:pt x="f76" y="f77"/>
                  </a:cubicBezTo>
                  <a:lnTo>
                    <a:pt x="f76" y="f5"/>
                  </a:lnTo>
                  <a:cubicBezTo>
                    <a:pt x="f76" y="f78"/>
                    <a:pt x="f7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6868;p88">
              <a:extLst>
                <a:ext uri="{FF2B5EF4-FFF2-40B4-BE49-F238E27FC236}">
                  <a16:creationId xmlns:a16="http://schemas.microsoft.com/office/drawing/2014/main" id="{6438EA59-EE19-524D-F768-EB41AC8C9465}"/>
                </a:ext>
              </a:extLst>
            </p:cNvPr>
            <p:cNvSpPr/>
            <p:nvPr/>
          </p:nvSpPr>
          <p:spPr>
            <a:xfrm>
              <a:off x="4637827" y="3534256"/>
              <a:ext cx="179002" cy="371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0271"/>
                <a:gd name="f5" fmla="val 4758"/>
                <a:gd name="f6" fmla="val 4380"/>
                <a:gd name="f7" fmla="val 4096"/>
                <a:gd name="f8" fmla="val 315"/>
                <a:gd name="f9" fmla="val 662"/>
                <a:gd name="f10" fmla="val 4190"/>
                <a:gd name="f11" fmla="val 4474"/>
                <a:gd name="f12" fmla="val 3970"/>
                <a:gd name="f13" fmla="val 3781"/>
                <a:gd name="f14" fmla="val 4915"/>
                <a:gd name="f15" fmla="val 1922"/>
                <a:gd name="f16" fmla="val 6774"/>
                <a:gd name="f17" fmla="val 1875"/>
                <a:gd name="f18" fmla="val 6821"/>
                <a:gd name="f19" fmla="val 1788"/>
                <a:gd name="f20" fmla="val 6845"/>
                <a:gd name="f21" fmla="val 1698"/>
                <a:gd name="f22" fmla="val 1607"/>
                <a:gd name="f23" fmla="val 1513"/>
                <a:gd name="f24" fmla="val 1450"/>
                <a:gd name="f25" fmla="val 1355"/>
                <a:gd name="f26" fmla="val 6648"/>
                <a:gd name="f27" fmla="val 6427"/>
                <a:gd name="f28" fmla="val 6301"/>
                <a:gd name="f29" fmla="val 3308"/>
                <a:gd name="f30" fmla="val 4442"/>
                <a:gd name="f31" fmla="val 3497"/>
                <a:gd name="f32" fmla="val 4285"/>
                <a:gd name="f33" fmla="val 3560"/>
                <a:gd name="f34" fmla="val 3812"/>
                <a:gd name="f35" fmla="val 3277"/>
                <a:gd name="f36" fmla="val 3529"/>
                <a:gd name="f37" fmla="val 3140"/>
                <a:gd name="f38" fmla="val 3392"/>
                <a:gd name="f39" fmla="val 2972"/>
                <a:gd name="f40" fmla="val 3332"/>
                <a:gd name="f41" fmla="val 2807"/>
                <a:gd name="f42" fmla="val 2592"/>
                <a:gd name="f43" fmla="val 2379"/>
                <a:gd name="f44" fmla="val 3432"/>
                <a:gd name="f45" fmla="val 2237"/>
                <a:gd name="f46" fmla="val 3592"/>
                <a:gd name="f47" fmla="val 347"/>
                <a:gd name="f48" fmla="val 5419"/>
                <a:gd name="f49" fmla="val 5482"/>
                <a:gd name="f50" fmla="val 158"/>
                <a:gd name="f51" fmla="val 5671"/>
                <a:gd name="f52" fmla="val 6018"/>
                <a:gd name="f53" fmla="val 8129"/>
                <a:gd name="f54" fmla="val 8412"/>
                <a:gd name="f55" fmla="val 3088"/>
                <a:gd name="f56" fmla="val 3434"/>
                <a:gd name="f57" fmla="val 10113"/>
                <a:gd name="f58" fmla="val 9924"/>
                <a:gd name="f59" fmla="val 8570"/>
                <a:gd name="f60" fmla="val 3623"/>
                <a:gd name="f61" fmla="val 7908"/>
                <a:gd name="f62" fmla="val 7530"/>
                <a:gd name="f63" fmla="val 5293"/>
                <a:gd name="f64" fmla="val 5104"/>
                <a:gd name="f65" fmla="val 5388"/>
                <a:gd name="f66" fmla="val 4663"/>
                <a:gd name="f67" fmla="val 4411"/>
                <a:gd name="f68" fmla="val 5451"/>
                <a:gd name="f69" fmla="val 284"/>
                <a:gd name="f70" fmla="val 5136"/>
                <a:gd name="f71" fmla="*/ f0 1 5483"/>
                <a:gd name="f72" fmla="*/ f1 1 10271"/>
                <a:gd name="f73" fmla="val f2"/>
                <a:gd name="f74" fmla="val f3"/>
                <a:gd name="f75" fmla="val f4"/>
                <a:gd name="f76" fmla="+- f75 0 f73"/>
                <a:gd name="f77" fmla="+- f74 0 f73"/>
                <a:gd name="f78" fmla="*/ f77 1 5483"/>
                <a:gd name="f79" fmla="*/ f76 1 10271"/>
                <a:gd name="f80" fmla="*/ f73 1 f78"/>
                <a:gd name="f81" fmla="*/ f74 1 f78"/>
                <a:gd name="f82" fmla="*/ f73 1 f79"/>
                <a:gd name="f83" fmla="*/ f75 1 f79"/>
                <a:gd name="f84" fmla="*/ f80 f71 1"/>
                <a:gd name="f85" fmla="*/ f81 f71 1"/>
                <a:gd name="f86" fmla="*/ f83 f72 1"/>
                <a:gd name="f87" fmla="*/ f82 f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4" t="f87" r="f85" b="f86"/>
              <a:pathLst>
                <a:path w="5483" h="10271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5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30"/>
                  </a:ln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46"/>
                  </a:cubicBezTo>
                  <a:cubicBezTo>
                    <a:pt x="f45" y="f46"/>
                    <a:pt x="f47" y="f48"/>
                    <a:pt x="f47" y="f49"/>
                  </a:cubicBezTo>
                  <a:cubicBezTo>
                    <a:pt x="f50" y="f51"/>
                    <a:pt x="f2" y="f52"/>
                    <a:pt x="f2" y="f27"/>
                  </a:cubicBezTo>
                  <a:lnTo>
                    <a:pt x="f2" y="f53"/>
                  </a:lnTo>
                  <a:lnTo>
                    <a:pt x="f2" y="f54"/>
                  </a:lnTo>
                  <a:lnTo>
                    <a:pt x="f2" y="f4"/>
                  </a:lnTo>
                  <a:lnTo>
                    <a:pt x="f55" y="f4"/>
                  </a:lnTo>
                  <a:cubicBezTo>
                    <a:pt x="f35" y="f4"/>
                    <a:pt x="f56" y="f57"/>
                    <a:pt x="f56" y="f58"/>
                  </a:cubicBezTo>
                  <a:lnTo>
                    <a:pt x="f56" y="f59"/>
                  </a:lnTo>
                  <a:cubicBezTo>
                    <a:pt x="f56" y="f53"/>
                    <a:pt x="f60" y="f61"/>
                    <a:pt x="f34" y="f62"/>
                  </a:cubicBezTo>
                  <a:lnTo>
                    <a:pt x="f63" y="f64"/>
                  </a:lnTo>
                  <a:cubicBezTo>
                    <a:pt x="f65" y="f14"/>
                    <a:pt x="f49" y="f66"/>
                    <a:pt x="f49" y="f67"/>
                  </a:cubicBezTo>
                  <a:lnTo>
                    <a:pt x="f49" y="f9"/>
                  </a:lnTo>
                  <a:cubicBezTo>
                    <a:pt x="f68" y="f69"/>
                    <a:pt x="f7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869;p88">
              <a:extLst>
                <a:ext uri="{FF2B5EF4-FFF2-40B4-BE49-F238E27FC236}">
                  <a16:creationId xmlns:a16="http://schemas.microsoft.com/office/drawing/2014/main" id="{B61D562E-F447-5C47-8D2E-DC7D327EF000}"/>
                </a:ext>
              </a:extLst>
            </p:cNvPr>
            <p:cNvSpPr/>
            <p:nvPr/>
          </p:nvSpPr>
          <p:spPr>
            <a:xfrm>
              <a:off x="4714966" y="3580927"/>
              <a:ext cx="33951" cy="546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0"/>
                <a:gd name="f4" fmla="val 1513"/>
                <a:gd name="f5" fmla="val 504"/>
                <a:gd name="f6" fmla="val 252"/>
                <a:gd name="f7" fmla="val 32"/>
                <a:gd name="f8" fmla="val 284"/>
                <a:gd name="f9" fmla="val 567"/>
                <a:gd name="f10" fmla="val 1418"/>
                <a:gd name="f11" fmla="val 126"/>
                <a:gd name="f12" fmla="val 1386"/>
                <a:gd name="f13" fmla="val 1355"/>
                <a:gd name="f14" fmla="val 410"/>
                <a:gd name="f15" fmla="val 630"/>
                <a:gd name="f16" fmla="val 819"/>
                <a:gd name="f17" fmla="val 1512"/>
                <a:gd name="f18" fmla="val 788"/>
                <a:gd name="f19" fmla="*/ f0 1 1040"/>
                <a:gd name="f20" fmla="*/ f1 1 1513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040"/>
                <a:gd name="f27" fmla="*/ f24 1 1513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40" h="1513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6" y="f13"/>
                    <a:pt x="f14" y="f13"/>
                  </a:cubicBezTo>
                  <a:cubicBezTo>
                    <a:pt x="f15" y="f13"/>
                    <a:pt x="f16" y="f12"/>
                    <a:pt x="f3" y="f17"/>
                  </a:cubicBezTo>
                  <a:lnTo>
                    <a:pt x="f3" y="f5"/>
                  </a:lnTo>
                  <a:cubicBezTo>
                    <a:pt x="f3" y="f6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6870;p88">
              <a:extLst>
                <a:ext uri="{FF2B5EF4-FFF2-40B4-BE49-F238E27FC236}">
                  <a16:creationId xmlns:a16="http://schemas.microsoft.com/office/drawing/2014/main" id="{82009C97-E766-F615-E7C1-44987F3455CA}"/>
                </a:ext>
              </a:extLst>
            </p:cNvPr>
            <p:cNvSpPr/>
            <p:nvPr/>
          </p:nvSpPr>
          <p:spPr>
            <a:xfrm>
              <a:off x="4502048" y="3583963"/>
              <a:ext cx="32936" cy="527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09"/>
                <a:gd name="f4" fmla="val 1460"/>
                <a:gd name="f5" fmla="val 418"/>
                <a:gd name="f6" fmla="val 1"/>
                <a:gd name="f7" fmla="val 177"/>
                <a:gd name="f8" fmla="val 229"/>
                <a:gd name="f9" fmla="val 483"/>
                <a:gd name="f10" fmla="val 190"/>
                <a:gd name="f11" fmla="val 1334"/>
                <a:gd name="f12" fmla="val 379"/>
                <a:gd name="f13" fmla="val 1302"/>
                <a:gd name="f14" fmla="val 631"/>
                <a:gd name="f15" fmla="val 725"/>
                <a:gd name="f16" fmla="val 883"/>
                <a:gd name="f17" fmla="val 1365"/>
                <a:gd name="f18" fmla="val 515"/>
                <a:gd name="f19" fmla="val 231"/>
                <a:gd name="f20" fmla="val 788"/>
                <a:gd name="f21" fmla="val 11"/>
                <a:gd name="f22" fmla="val 505"/>
                <a:gd name="f23" fmla="val 475"/>
                <a:gd name="f24" fmla="val 4"/>
                <a:gd name="f25" fmla="val 446"/>
                <a:gd name="f26" fmla="*/ f0 1 1009"/>
                <a:gd name="f27" fmla="*/ f1 1 1460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1009"/>
                <a:gd name="f34" fmla="*/ f31 1 1460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1009" h="1460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4"/>
                  </a:lnTo>
                  <a:cubicBezTo>
                    <a:pt x="f10" y="f11"/>
                    <a:pt x="f12" y="f13"/>
                    <a:pt x="f14" y="f13"/>
                  </a:cubicBezTo>
                  <a:cubicBezTo>
                    <a:pt x="f15" y="f13"/>
                    <a:pt x="f16" y="f11"/>
                    <a:pt x="f3" y="f17"/>
                  </a:cubicBezTo>
                  <a:lnTo>
                    <a:pt x="f3" y="f18"/>
                  </a:lnTo>
                  <a:cubicBezTo>
                    <a:pt x="f3" y="f19"/>
                    <a:pt x="f20" y="f21"/>
                    <a:pt x="f22" y="f21"/>
                  </a:cubicBezTo>
                  <a:cubicBezTo>
                    <a:pt x="f23" y="f24"/>
                    <a:pt x="f25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6871;p88">
              <a:extLst>
                <a:ext uri="{FF2B5EF4-FFF2-40B4-BE49-F238E27FC236}">
                  <a16:creationId xmlns:a16="http://schemas.microsoft.com/office/drawing/2014/main" id="{FFF272F5-0AE7-9B1A-DAD7-B745F02BF3E6}"/>
                </a:ext>
              </a:extLst>
            </p:cNvPr>
            <p:cNvSpPr/>
            <p:nvPr/>
          </p:nvSpPr>
          <p:spPr>
            <a:xfrm>
              <a:off x="4580238" y="3483022"/>
              <a:ext cx="89483" cy="990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2742"/>
                <a:gd name="f5" fmla="val 1386"/>
                <a:gd name="f6" fmla="val 1"/>
                <a:gd name="f7" fmla="val 630"/>
                <a:gd name="f8" fmla="val 631"/>
                <a:gd name="f9" fmla="val 1387"/>
                <a:gd name="f10" fmla="val 2174"/>
                <a:gd name="f11" fmla="val 2111"/>
                <a:gd name="f12" fmla="*/ f0 1 2741"/>
                <a:gd name="f13" fmla="*/ f1 1 2742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741"/>
                <a:gd name="f20" fmla="*/ f17 1 2742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741" h="2742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4"/>
                    <a:pt x="f5" y="f4"/>
                  </a:cubicBezTo>
                  <a:cubicBezTo>
                    <a:pt x="f11" y="f4"/>
                    <a:pt x="f3" y="f11"/>
                    <a:pt x="f3" y="f9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6872;p88">
              <a:extLst>
                <a:ext uri="{FF2B5EF4-FFF2-40B4-BE49-F238E27FC236}">
                  <a16:creationId xmlns:a16="http://schemas.microsoft.com/office/drawing/2014/main" id="{D2545F1A-4D0A-50D6-3B87-4249F7C7FF13}"/>
                </a:ext>
              </a:extLst>
            </p:cNvPr>
            <p:cNvSpPr/>
            <p:nvPr/>
          </p:nvSpPr>
          <p:spPr>
            <a:xfrm>
              <a:off x="4554507" y="3607088"/>
              <a:ext cx="140936" cy="990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317"/>
                <a:gd name="f4" fmla="val 2742"/>
                <a:gd name="f5" fmla="val 2174"/>
                <a:gd name="f6" fmla="val 1"/>
                <a:gd name="f7" fmla="val 1292"/>
                <a:gd name="f8" fmla="val 505"/>
                <a:gd name="f9" fmla="val 379"/>
                <a:gd name="f10" fmla="val 1040"/>
                <a:gd name="f11" fmla="val 32"/>
                <a:gd name="f12" fmla="val 1103"/>
                <a:gd name="f13" fmla="val 946"/>
                <a:gd name="f14" fmla="val 1985"/>
                <a:gd name="f15" fmla="val 1450"/>
                <a:gd name="f16" fmla="val 2458"/>
                <a:gd name="f17" fmla="val 1702"/>
                <a:gd name="f18" fmla="val 2647"/>
                <a:gd name="f19" fmla="val 4254"/>
                <a:gd name="f20" fmla="val 1135"/>
                <a:gd name="f21" fmla="val 3813"/>
                <a:gd name="f22" fmla="val 410"/>
                <a:gd name="f23" fmla="val 3025"/>
                <a:gd name="f24" fmla="*/ f0 1 4317"/>
                <a:gd name="f25" fmla="*/ f1 1 2742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317"/>
                <a:gd name="f32" fmla="*/ f29 1 2742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317" h="274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4"/>
                  </a:lnTo>
                  <a:lnTo>
                    <a:pt x="f19" y="f20"/>
                  </a:lnTo>
                  <a:lnTo>
                    <a:pt x="f3" y="f10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" name="Google Shape;6957;p88">
            <a:extLst>
              <a:ext uri="{FF2B5EF4-FFF2-40B4-BE49-F238E27FC236}">
                <a16:creationId xmlns:a16="http://schemas.microsoft.com/office/drawing/2014/main" id="{CF2636E2-7A9A-C237-E7CD-472D8F4AF1B0}"/>
              </a:ext>
            </a:extLst>
          </p:cNvPr>
          <p:cNvGrpSpPr/>
          <p:nvPr/>
        </p:nvGrpSpPr>
        <p:grpSpPr>
          <a:xfrm>
            <a:off x="3730944" y="986052"/>
            <a:ext cx="373559" cy="372837"/>
            <a:chOff x="3730944" y="986052"/>
            <a:chExt cx="373559" cy="372837"/>
          </a:xfrm>
        </p:grpSpPr>
        <p:sp>
          <p:nvSpPr>
            <p:cNvPr id="38" name="Google Shape;6958;p88">
              <a:extLst>
                <a:ext uri="{FF2B5EF4-FFF2-40B4-BE49-F238E27FC236}">
                  <a16:creationId xmlns:a16="http://schemas.microsoft.com/office/drawing/2014/main" id="{46F9318C-EDDF-09FD-FA7F-68351DB94C9D}"/>
                </a:ext>
              </a:extLst>
            </p:cNvPr>
            <p:cNvSpPr/>
            <p:nvPr/>
          </p:nvSpPr>
          <p:spPr>
            <a:xfrm>
              <a:off x="3808475" y="986052"/>
              <a:ext cx="131929" cy="43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1364"/>
                <a:gd name="f5" fmla="val 645"/>
                <a:gd name="f6" fmla="val 263"/>
                <a:gd name="f7" fmla="val 296"/>
                <a:gd name="f8" fmla="val 670"/>
                <a:gd name="f9" fmla="val 1016"/>
                <a:gd name="f10" fmla="val 1205"/>
                <a:gd name="f11" fmla="val 158"/>
                <a:gd name="f12" fmla="val 1363"/>
                <a:gd name="f13" fmla="val 347"/>
                <a:gd name="f14" fmla="val 3781"/>
                <a:gd name="f15" fmla="val 3970"/>
                <a:gd name="f16" fmla="val 4127"/>
                <a:gd name="f17" fmla="val 260"/>
                <a:gd name="f18" fmla="val 3812"/>
                <a:gd name="f19" fmla="val 8"/>
                <a:gd name="f20" fmla="val 3466"/>
                <a:gd name="f21" fmla="val 756"/>
                <a:gd name="f22" fmla="val 718"/>
                <a:gd name="f23" fmla="val 3"/>
                <a:gd name="f24" fmla="val 681"/>
                <a:gd name="f25" fmla="*/ f0 1 4128"/>
                <a:gd name="f26" fmla="*/ f1 1 1364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4128"/>
                <a:gd name="f33" fmla="*/ f30 1 1364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4128" h="136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0"/>
                    <a:pt x="f16" y="f9"/>
                  </a:cubicBezTo>
                  <a:lnTo>
                    <a:pt x="f16" y="f8"/>
                  </a:lnTo>
                  <a:cubicBezTo>
                    <a:pt x="f16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23"/>
                    <a:pt x="f24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6959;p88">
              <a:extLst>
                <a:ext uri="{FF2B5EF4-FFF2-40B4-BE49-F238E27FC236}">
                  <a16:creationId xmlns:a16="http://schemas.microsoft.com/office/drawing/2014/main" id="{25DB970F-E9DB-975A-052F-893EB00D7F58}"/>
                </a:ext>
              </a:extLst>
            </p:cNvPr>
            <p:cNvSpPr/>
            <p:nvPr/>
          </p:nvSpPr>
          <p:spPr>
            <a:xfrm>
              <a:off x="3797384" y="1180618"/>
              <a:ext cx="21159" cy="231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726"/>
                <a:gd name="f5" fmla="val 1"/>
                <a:gd name="f6" fmla="val 725"/>
                <a:gd name="f7" fmla="*/ f0 1 662"/>
                <a:gd name="f8" fmla="*/ f1 1 726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662"/>
                <a:gd name="f15" fmla="*/ f12 1 726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62" h="726">
                  <a:moveTo>
                    <a:pt x="f5" y="f5"/>
                  </a:moveTo>
                  <a:lnTo>
                    <a:pt x="f5" y="f6"/>
                  </a:ln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6960;p88">
              <a:extLst>
                <a:ext uri="{FF2B5EF4-FFF2-40B4-BE49-F238E27FC236}">
                  <a16:creationId xmlns:a16="http://schemas.microsoft.com/office/drawing/2014/main" id="{D2E0761B-E3BD-20ED-D103-E4971F4E31F1}"/>
                </a:ext>
              </a:extLst>
            </p:cNvPr>
            <p:cNvSpPr/>
            <p:nvPr/>
          </p:nvSpPr>
          <p:spPr>
            <a:xfrm>
              <a:off x="3797384" y="1094043"/>
              <a:ext cx="21159" cy="21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1"/>
                <a:gd name="f5" fmla="*/ f0 1 662"/>
                <a:gd name="f6" fmla="*/ f1 1 662"/>
                <a:gd name="f7" fmla="val f2"/>
                <a:gd name="f8" fmla="val f3"/>
                <a:gd name="f9" fmla="+- f8 0 f7"/>
                <a:gd name="f10" fmla="*/ f9 1 662"/>
                <a:gd name="f11" fmla="*/ f7 1 f10"/>
                <a:gd name="f12" fmla="*/ f8 1 f10"/>
                <a:gd name="f13" fmla="*/ f11 f5 1"/>
                <a:gd name="f14" fmla="*/ f12 f5 1"/>
                <a:gd name="f15" fmla="*/ f12 f6 1"/>
                <a:gd name="f16" fmla="*/ f11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662" h="662">
                  <a:moveTo>
                    <a:pt x="f4" y="f2"/>
                  </a:moveTo>
                  <a:lnTo>
                    <a:pt x="f4" y="f3"/>
                  </a:lnTo>
                  <a:lnTo>
                    <a:pt x="f3" y="f3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6961;p88">
              <a:extLst>
                <a:ext uri="{FF2B5EF4-FFF2-40B4-BE49-F238E27FC236}">
                  <a16:creationId xmlns:a16="http://schemas.microsoft.com/office/drawing/2014/main" id="{2654CDF7-8367-4C96-2543-91690F194B4E}"/>
                </a:ext>
              </a:extLst>
            </p:cNvPr>
            <p:cNvSpPr/>
            <p:nvPr/>
          </p:nvSpPr>
          <p:spPr>
            <a:xfrm>
              <a:off x="3797384" y="1270229"/>
              <a:ext cx="21159" cy="211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663"/>
                <a:gd name="f5" fmla="val 1"/>
                <a:gd name="f6" fmla="*/ f0 1 662"/>
                <a:gd name="f7" fmla="*/ f1 1 663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62"/>
                <a:gd name="f14" fmla="*/ f11 1 663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62" h="663">
                  <a:moveTo>
                    <a:pt x="f5" y="f5"/>
                  </a:moveTo>
                  <a:lnTo>
                    <a:pt x="f5" y="f3"/>
                  </a:lnTo>
                  <a:lnTo>
                    <a:pt x="f3" y="f3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6962;p88">
              <a:extLst>
                <a:ext uri="{FF2B5EF4-FFF2-40B4-BE49-F238E27FC236}">
                  <a16:creationId xmlns:a16="http://schemas.microsoft.com/office/drawing/2014/main" id="{B2C812E8-EDD2-4992-B17F-A880A7361E94}"/>
                </a:ext>
              </a:extLst>
            </p:cNvPr>
            <p:cNvSpPr/>
            <p:nvPr/>
          </p:nvSpPr>
          <p:spPr>
            <a:xfrm>
              <a:off x="3730944" y="1007440"/>
              <a:ext cx="284945" cy="3514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16"/>
                <a:gd name="f4" fmla="val 10997"/>
                <a:gd name="f5" fmla="val 7183"/>
                <a:gd name="f6" fmla="val 2049"/>
                <a:gd name="f7" fmla="val 7404"/>
                <a:gd name="f8" fmla="val 7561"/>
                <a:gd name="f9" fmla="val 2206"/>
                <a:gd name="f10" fmla="val 2395"/>
                <a:gd name="f11" fmla="val 2584"/>
                <a:gd name="f12" fmla="val 2742"/>
                <a:gd name="f13" fmla="val 4474"/>
                <a:gd name="f14" fmla="val 4285"/>
                <a:gd name="f15" fmla="val 4127"/>
                <a:gd name="f16" fmla="val 3151"/>
                <a:gd name="f17" fmla="val 2017"/>
                <a:gd name="f18" fmla="val 3340"/>
                <a:gd name="f19" fmla="val 3497"/>
                <a:gd name="f20" fmla="val 2175"/>
                <a:gd name="f21" fmla="val 2364"/>
                <a:gd name="f22" fmla="val 3750"/>
                <a:gd name="f23" fmla="val 3939"/>
                <a:gd name="f24" fmla="val 4097"/>
                <a:gd name="f25" fmla="val 1764"/>
                <a:gd name="f26" fmla="val 1575"/>
                <a:gd name="f27" fmla="val 1418"/>
                <a:gd name="f28" fmla="val 5860"/>
                <a:gd name="f29" fmla="val 3372"/>
                <a:gd name="f30" fmla="val 6049"/>
                <a:gd name="f31" fmla="val 6207"/>
                <a:gd name="f32" fmla="val 3529"/>
                <a:gd name="f33" fmla="val 4758"/>
                <a:gd name="f34" fmla="val 4916"/>
                <a:gd name="f35" fmla="val 5105"/>
                <a:gd name="f36" fmla="val 5325"/>
                <a:gd name="f37" fmla="val 5483"/>
                <a:gd name="f38" fmla="val 6491"/>
                <a:gd name="f39" fmla="val 6680"/>
                <a:gd name="f40" fmla="val 6837"/>
                <a:gd name="f41" fmla="val 6144"/>
                <a:gd name="f42" fmla="val 6302"/>
                <a:gd name="f43" fmla="val 7562"/>
                <a:gd name="f44" fmla="val 7720"/>
                <a:gd name="f45" fmla="val 7909"/>
                <a:gd name="f46" fmla="val 8098"/>
                <a:gd name="f47" fmla="val 8255"/>
                <a:gd name="f48" fmla="val 7531"/>
                <a:gd name="f49" fmla="val 7657"/>
                <a:gd name="f50" fmla="val 7877"/>
                <a:gd name="f51" fmla="val 9232"/>
                <a:gd name="f52" fmla="val 9452"/>
                <a:gd name="f53" fmla="val 9610"/>
                <a:gd name="f54" fmla="val 8885"/>
                <a:gd name="f55" fmla="val 9043"/>
                <a:gd name="f56" fmla="val 1040"/>
                <a:gd name="f57" fmla="val 1"/>
                <a:gd name="f58" fmla="val 504"/>
                <a:gd name="f59" fmla="val 473"/>
                <a:gd name="f60" fmla="val 1009"/>
                <a:gd name="f61" fmla="val 9956"/>
                <a:gd name="f62" fmla="val 32"/>
                <a:gd name="f63" fmla="val 10524"/>
                <a:gd name="f64" fmla="val 10996"/>
                <a:gd name="f65" fmla="val 7908"/>
                <a:gd name="f66" fmla="val 8444"/>
                <a:gd name="f67" fmla="val 347"/>
                <a:gd name="f68" fmla="val 915"/>
                <a:gd name="f69" fmla="val 6711"/>
                <a:gd name="f70" fmla="val 1387"/>
                <a:gd name="f71" fmla="val 6175"/>
                <a:gd name="f72" fmla="val 2741"/>
                <a:gd name="f73" fmla="val 1733"/>
                <a:gd name="f74" fmla="*/ f0 1 8916"/>
                <a:gd name="f75" fmla="*/ f1 1 10997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8916"/>
                <a:gd name="f82" fmla="*/ f79 1 10997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8916" h="109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18" y="f24"/>
                    <a:pt x="f16" y="f24"/>
                  </a:cubicBezTo>
                  <a:lnTo>
                    <a:pt x="f25" y="f24"/>
                  </a:lnTo>
                  <a:cubicBezTo>
                    <a:pt x="f26" y="f24"/>
                    <a:pt x="f27" y="f23"/>
                    <a:pt x="f27" y="f22"/>
                  </a:cubicBezTo>
                  <a:lnTo>
                    <a:pt x="f27" y="f21"/>
                  </a:lnTo>
                  <a:cubicBezTo>
                    <a:pt x="f27" y="f20"/>
                    <a:pt x="f26" y="f17"/>
                    <a:pt x="f25" y="f17"/>
                  </a:cubicBezTo>
                  <a:close/>
                  <a:moveTo>
                    <a:pt x="f28" y="f29"/>
                  </a:moveTo>
                  <a:cubicBezTo>
                    <a:pt x="f30" y="f29"/>
                    <a:pt x="f31" y="f32"/>
                    <a:pt x="f31" y="f22"/>
                  </a:cubicBezTo>
                  <a:cubicBezTo>
                    <a:pt x="f31" y="f23"/>
                    <a:pt x="f30" y="f24"/>
                    <a:pt x="f28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2"/>
                  </a:cubicBezTo>
                  <a:cubicBezTo>
                    <a:pt x="f15" y="f32"/>
                    <a:pt x="f14" y="f29"/>
                    <a:pt x="f13" y="f29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34"/>
                    <a:pt x="f8" y="f35"/>
                  </a:cubicBezTo>
                  <a:cubicBezTo>
                    <a:pt x="f8" y="f36"/>
                    <a:pt x="f7" y="f37"/>
                    <a:pt x="f5" y="f37"/>
                  </a:cubicBezTo>
                  <a:lnTo>
                    <a:pt x="f13" y="f37"/>
                  </a:lnTo>
                  <a:cubicBezTo>
                    <a:pt x="f14" y="f37"/>
                    <a:pt x="f15" y="f36"/>
                    <a:pt x="f15" y="f35"/>
                  </a:cubicBezTo>
                  <a:cubicBezTo>
                    <a:pt x="f15" y="f34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8" y="f33"/>
                    <a:pt x="f19" y="f34"/>
                    <a:pt x="f19" y="f35"/>
                  </a:cubicBezTo>
                  <a:lnTo>
                    <a:pt x="f19" y="f38"/>
                  </a:lnTo>
                  <a:cubicBezTo>
                    <a:pt x="f19" y="f39"/>
                    <a:pt x="f18" y="f40"/>
                    <a:pt x="f16" y="f40"/>
                  </a:cubicBezTo>
                  <a:lnTo>
                    <a:pt x="f25" y="f40"/>
                  </a:lnTo>
                  <a:cubicBezTo>
                    <a:pt x="f26" y="f40"/>
                    <a:pt x="f27" y="f39"/>
                    <a:pt x="f27" y="f38"/>
                  </a:cubicBezTo>
                  <a:lnTo>
                    <a:pt x="f27" y="f35"/>
                  </a:lnTo>
                  <a:cubicBezTo>
                    <a:pt x="f27" y="f34"/>
                    <a:pt x="f26" y="f33"/>
                    <a:pt x="f25" y="f33"/>
                  </a:cubicBezTo>
                  <a:close/>
                  <a:moveTo>
                    <a:pt x="f28" y="f41"/>
                  </a:moveTo>
                  <a:cubicBezTo>
                    <a:pt x="f30" y="f41"/>
                    <a:pt x="f31" y="f42"/>
                    <a:pt x="f31" y="f38"/>
                  </a:cubicBezTo>
                  <a:cubicBezTo>
                    <a:pt x="f31" y="f39"/>
                    <a:pt x="f30" y="f40"/>
                    <a:pt x="f28" y="f40"/>
                  </a:cubicBezTo>
                  <a:lnTo>
                    <a:pt x="f13" y="f40"/>
                  </a:lnTo>
                  <a:cubicBezTo>
                    <a:pt x="f14" y="f40"/>
                    <a:pt x="f15" y="f39"/>
                    <a:pt x="f15" y="f38"/>
                  </a:cubicBezTo>
                  <a:cubicBezTo>
                    <a:pt x="f15" y="f42"/>
                    <a:pt x="f14" y="f41"/>
                    <a:pt x="f13" y="f41"/>
                  </a:cubicBezTo>
                  <a:close/>
                  <a:moveTo>
                    <a:pt x="f5" y="f43"/>
                  </a:moveTo>
                  <a:cubicBezTo>
                    <a:pt x="f7" y="f43"/>
                    <a:pt x="f8" y="f44"/>
                    <a:pt x="f8" y="f45"/>
                  </a:cubicBezTo>
                  <a:cubicBezTo>
                    <a:pt x="f8" y="f46"/>
                    <a:pt x="f7" y="f47"/>
                    <a:pt x="f5" y="f47"/>
                  </a:cubicBezTo>
                  <a:lnTo>
                    <a:pt x="f13" y="f47"/>
                  </a:lnTo>
                  <a:cubicBezTo>
                    <a:pt x="f14" y="f47"/>
                    <a:pt x="f15" y="f46"/>
                    <a:pt x="f15" y="f45"/>
                  </a:cubicBezTo>
                  <a:cubicBezTo>
                    <a:pt x="f15" y="f44"/>
                    <a:pt x="f14" y="f43"/>
                    <a:pt x="f13" y="f43"/>
                  </a:cubicBezTo>
                  <a:close/>
                  <a:moveTo>
                    <a:pt x="f16" y="f48"/>
                  </a:moveTo>
                  <a:cubicBezTo>
                    <a:pt x="f18" y="f48"/>
                    <a:pt x="f19" y="f49"/>
                    <a:pt x="f19" y="f50"/>
                  </a:cubicBezTo>
                  <a:lnTo>
                    <a:pt x="f19" y="f51"/>
                  </a:lnTo>
                  <a:cubicBezTo>
                    <a:pt x="f19" y="f52"/>
                    <a:pt x="f18" y="f53"/>
                    <a:pt x="f16" y="f53"/>
                  </a:cubicBezTo>
                  <a:lnTo>
                    <a:pt x="f25" y="f53"/>
                  </a:lnTo>
                  <a:cubicBezTo>
                    <a:pt x="f26" y="f53"/>
                    <a:pt x="f27" y="f52"/>
                    <a:pt x="f27" y="f51"/>
                  </a:cubicBezTo>
                  <a:lnTo>
                    <a:pt x="f27" y="f50"/>
                  </a:lnTo>
                  <a:cubicBezTo>
                    <a:pt x="f27" y="f49"/>
                    <a:pt x="f26" y="f48"/>
                    <a:pt x="f25" y="f48"/>
                  </a:cubicBezTo>
                  <a:close/>
                  <a:moveTo>
                    <a:pt x="f28" y="f54"/>
                  </a:moveTo>
                  <a:cubicBezTo>
                    <a:pt x="f30" y="f54"/>
                    <a:pt x="f31" y="f55"/>
                    <a:pt x="f31" y="f51"/>
                  </a:cubicBezTo>
                  <a:cubicBezTo>
                    <a:pt x="f31" y="f52"/>
                    <a:pt x="f30" y="f53"/>
                    <a:pt x="f28" y="f53"/>
                  </a:cubicBezTo>
                  <a:lnTo>
                    <a:pt x="f13" y="f53"/>
                  </a:lnTo>
                  <a:cubicBezTo>
                    <a:pt x="f14" y="f53"/>
                    <a:pt x="f15" y="f52"/>
                    <a:pt x="f15" y="f51"/>
                  </a:cubicBezTo>
                  <a:cubicBezTo>
                    <a:pt x="f15" y="f55"/>
                    <a:pt x="f14" y="f54"/>
                    <a:pt x="f13" y="f54"/>
                  </a:cubicBezTo>
                  <a:close/>
                  <a:moveTo>
                    <a:pt x="f56" y="f57"/>
                  </a:moveTo>
                  <a:cubicBezTo>
                    <a:pt x="f58" y="f57"/>
                    <a:pt x="f2" y="f59"/>
                    <a:pt x="f2" y="f60"/>
                  </a:cubicBezTo>
                  <a:lnTo>
                    <a:pt x="f2" y="f61"/>
                  </a:lnTo>
                  <a:cubicBezTo>
                    <a:pt x="f62" y="f63"/>
                    <a:pt x="f58" y="f64"/>
                    <a:pt x="f56" y="f64"/>
                  </a:cubicBezTo>
                  <a:lnTo>
                    <a:pt x="f65" y="f64"/>
                  </a:lnTo>
                  <a:cubicBezTo>
                    <a:pt x="f66" y="f64"/>
                    <a:pt x="f3" y="f63"/>
                    <a:pt x="f3" y="f61"/>
                  </a:cubicBezTo>
                  <a:lnTo>
                    <a:pt x="f3" y="f60"/>
                  </a:lnTo>
                  <a:cubicBezTo>
                    <a:pt x="f3" y="f59"/>
                    <a:pt x="f66" y="f57"/>
                    <a:pt x="f65" y="f57"/>
                  </a:cubicBezTo>
                  <a:lnTo>
                    <a:pt x="f5" y="f57"/>
                  </a:lnTo>
                  <a:lnTo>
                    <a:pt x="f5" y="f67"/>
                  </a:lnTo>
                  <a:cubicBezTo>
                    <a:pt x="f5" y="f68"/>
                    <a:pt x="f69" y="f70"/>
                    <a:pt x="f71" y="f70"/>
                  </a:cubicBezTo>
                  <a:lnTo>
                    <a:pt x="f72" y="f70"/>
                  </a:lnTo>
                  <a:cubicBezTo>
                    <a:pt x="f9" y="f70"/>
                    <a:pt x="f73" y="f68"/>
                    <a:pt x="f73" y="f67"/>
                  </a:cubicBezTo>
                  <a:lnTo>
                    <a:pt x="f73" y="f57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Google Shape;6963;p88">
              <a:extLst>
                <a:ext uri="{FF2B5EF4-FFF2-40B4-BE49-F238E27FC236}">
                  <a16:creationId xmlns:a16="http://schemas.microsoft.com/office/drawing/2014/main" id="{C377DC7D-4C31-3346-6FCF-99EBFD10465F}"/>
                </a:ext>
              </a:extLst>
            </p:cNvPr>
            <p:cNvSpPr/>
            <p:nvPr/>
          </p:nvSpPr>
          <p:spPr>
            <a:xfrm>
              <a:off x="4039023" y="1115165"/>
              <a:ext cx="65480" cy="1329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4160"/>
                <a:gd name="f5" fmla="val 1"/>
                <a:gd name="f6" fmla="*/ f0 1 2049"/>
                <a:gd name="f7" fmla="*/ f1 1 416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049"/>
                <a:gd name="f14" fmla="*/ f11 1 416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049" h="4160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964;p88">
              <a:extLst>
                <a:ext uri="{FF2B5EF4-FFF2-40B4-BE49-F238E27FC236}">
                  <a16:creationId xmlns:a16="http://schemas.microsoft.com/office/drawing/2014/main" id="{A39E55DE-578E-7C01-CE91-70625EBDCFCC}"/>
                </a:ext>
              </a:extLst>
            </p:cNvPr>
            <p:cNvSpPr/>
            <p:nvPr/>
          </p:nvSpPr>
          <p:spPr>
            <a:xfrm>
              <a:off x="4039023" y="1028590"/>
              <a:ext cx="65480" cy="654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1009"/>
                <a:gd name="f5" fmla="val 1"/>
                <a:gd name="f6" fmla="val 473"/>
                <a:gd name="f7" fmla="val 1040"/>
                <a:gd name="f8" fmla="val 2048"/>
                <a:gd name="f9" fmla="val 1576"/>
                <a:gd name="f10" fmla="*/ f0 1 2049"/>
                <a:gd name="f11" fmla="*/ f1 1 2049"/>
                <a:gd name="f12" fmla="val f2"/>
                <a:gd name="f13" fmla="val f3"/>
                <a:gd name="f14" fmla="+- f13 0 f12"/>
                <a:gd name="f15" fmla="*/ f14 1 204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049" h="204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lnTo>
                    <a:pt x="f5" y="f8"/>
                  </a:lnTo>
                  <a:lnTo>
                    <a:pt x="f3" y="f8"/>
                  </a:lnTo>
                  <a:lnTo>
                    <a:pt x="f3" y="f7"/>
                  </a:lnTo>
                  <a:cubicBezTo>
                    <a:pt x="f3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Google Shape;6965;p88">
              <a:extLst>
                <a:ext uri="{FF2B5EF4-FFF2-40B4-BE49-F238E27FC236}">
                  <a16:creationId xmlns:a16="http://schemas.microsoft.com/office/drawing/2014/main" id="{7BFE33CB-C352-3B29-EFC0-86D2DE44B9D9}"/>
                </a:ext>
              </a:extLst>
            </p:cNvPr>
            <p:cNvSpPr/>
            <p:nvPr/>
          </p:nvSpPr>
          <p:spPr>
            <a:xfrm>
              <a:off x="4041044" y="1270229"/>
              <a:ext cx="59445" cy="654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60"/>
                <a:gd name="f4" fmla="val 2049"/>
                <a:gd name="f5" fmla="val 1"/>
                <a:gd name="f6" fmla="val 599"/>
                <a:gd name="f7" fmla="val 1796"/>
                <a:gd name="f8" fmla="val 694"/>
                <a:gd name="f9" fmla="val 1985"/>
                <a:gd name="f10" fmla="val 788"/>
                <a:gd name="f11" fmla="val 2048"/>
                <a:gd name="f12" fmla="val 946"/>
                <a:gd name="f13" fmla="val 1103"/>
                <a:gd name="f14" fmla="val 1229"/>
                <a:gd name="f15" fmla="val 1261"/>
                <a:gd name="f16" fmla="*/ f0 1 1860"/>
                <a:gd name="f17" fmla="*/ f1 1 204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860"/>
                <a:gd name="f24" fmla="*/ f21 1 204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860" h="2049">
                  <a:moveTo>
                    <a:pt x="f5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5" y="f7"/>
                  </a:cubicBez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" name="Google Shape;6966;p88">
            <a:extLst>
              <a:ext uri="{FF2B5EF4-FFF2-40B4-BE49-F238E27FC236}">
                <a16:creationId xmlns:a16="http://schemas.microsoft.com/office/drawing/2014/main" id="{ECAA1B33-F2CD-9AE2-9EB4-C55C1B226B68}"/>
              </a:ext>
            </a:extLst>
          </p:cNvPr>
          <p:cNvGrpSpPr/>
          <p:nvPr/>
        </p:nvGrpSpPr>
        <p:grpSpPr>
          <a:xfrm>
            <a:off x="8189640" y="2558381"/>
            <a:ext cx="453661" cy="454356"/>
            <a:chOff x="8189640" y="2558381"/>
            <a:chExt cx="453661" cy="454356"/>
          </a:xfrm>
        </p:grpSpPr>
        <p:sp>
          <p:nvSpPr>
            <p:cNvPr id="47" name="Google Shape;6967;p88">
              <a:extLst>
                <a:ext uri="{FF2B5EF4-FFF2-40B4-BE49-F238E27FC236}">
                  <a16:creationId xmlns:a16="http://schemas.microsoft.com/office/drawing/2014/main" id="{E3127D05-37A3-9772-8CBE-7CB415635070}"/>
                </a:ext>
              </a:extLst>
            </p:cNvPr>
            <p:cNvSpPr/>
            <p:nvPr/>
          </p:nvSpPr>
          <p:spPr>
            <a:xfrm>
              <a:off x="8317153" y="2858761"/>
              <a:ext cx="12298" cy="196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6"/>
                <a:gd name="f4" fmla="val 505"/>
                <a:gd name="f5" fmla="val 158"/>
                <a:gd name="f6" fmla="val 1"/>
                <a:gd name="f7" fmla="val 315"/>
                <a:gd name="f8" fmla="*/ f0 1 316"/>
                <a:gd name="f9" fmla="*/ f1 1 505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316"/>
                <a:gd name="f16" fmla="*/ f13 1 505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316" h="505">
                  <a:moveTo>
                    <a:pt x="f5" y="f6"/>
                  </a:moveTo>
                  <a:lnTo>
                    <a:pt x="f2" y="f4"/>
                  </a:lnTo>
                  <a:lnTo>
                    <a:pt x="f7" y="f4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968;p88">
              <a:extLst>
                <a:ext uri="{FF2B5EF4-FFF2-40B4-BE49-F238E27FC236}">
                  <a16:creationId xmlns:a16="http://schemas.microsoft.com/office/drawing/2014/main" id="{2443E3A7-36D0-E2C0-1AF6-DFF291CD74E4}"/>
                </a:ext>
              </a:extLst>
            </p:cNvPr>
            <p:cNvSpPr/>
            <p:nvPr/>
          </p:nvSpPr>
          <p:spPr>
            <a:xfrm>
              <a:off x="8189640" y="2743529"/>
              <a:ext cx="267297" cy="269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8"/>
                <a:gd name="f4" fmla="val 6918"/>
                <a:gd name="f5" fmla="val 3427"/>
                <a:gd name="f6" fmla="val 1449"/>
                <a:gd name="f7" fmla="val 3569"/>
                <a:gd name="f8" fmla="val 3718"/>
                <a:gd name="f9" fmla="val 1512"/>
                <a:gd name="f10" fmla="val 3781"/>
                <a:gd name="f11" fmla="val 1638"/>
                <a:gd name="f12" fmla="val 4317"/>
                <a:gd name="f13" fmla="val 3466"/>
                <a:gd name="f14" fmla="val 4474"/>
                <a:gd name="f15" fmla="val 4695"/>
                <a:gd name="f16" fmla="val 4852"/>
                <a:gd name="f17" fmla="val 3623"/>
                <a:gd name="f18" fmla="val 3812"/>
                <a:gd name="f19" fmla="val 3970"/>
                <a:gd name="f20" fmla="val 4726"/>
                <a:gd name="f21" fmla="val 4127"/>
                <a:gd name="f22" fmla="val 4537"/>
                <a:gd name="f23" fmla="val 4789"/>
                <a:gd name="f24" fmla="val 5072"/>
                <a:gd name="f25" fmla="val 5262"/>
                <a:gd name="f26" fmla="val 4758"/>
                <a:gd name="f27" fmla="val 5419"/>
                <a:gd name="f28" fmla="val 4569"/>
                <a:gd name="f29" fmla="val 5514"/>
                <a:gd name="f30" fmla="val 4545"/>
                <a:gd name="f31" fmla="val 5518"/>
                <a:gd name="f32" fmla="val 4521"/>
                <a:gd name="f33" fmla="val 5520"/>
                <a:gd name="f34" fmla="val 4498"/>
                <a:gd name="f35" fmla="val 4341"/>
                <a:gd name="f36" fmla="val 4210"/>
                <a:gd name="f37" fmla="val 5427"/>
                <a:gd name="f38" fmla="val 4128"/>
                <a:gd name="f39" fmla="val 3057"/>
                <a:gd name="f40" fmla="val 2710"/>
                <a:gd name="f41" fmla="val 2683"/>
                <a:gd name="f42" fmla="val 2535"/>
                <a:gd name="f43" fmla="val 2351"/>
                <a:gd name="f44" fmla="val 2325"/>
                <a:gd name="f45" fmla="val 2297"/>
                <a:gd name="f46" fmla="val 2269"/>
                <a:gd name="f47" fmla="val 2080"/>
                <a:gd name="f48" fmla="val 5451"/>
                <a:gd name="f49" fmla="val 2017"/>
                <a:gd name="f50" fmla="val 2049"/>
                <a:gd name="f51" fmla="val 2332"/>
                <a:gd name="f52" fmla="val 2175"/>
                <a:gd name="f53" fmla="val 4096"/>
                <a:gd name="f54" fmla="val 2206"/>
                <a:gd name="f55" fmla="val 2395"/>
                <a:gd name="f56" fmla="val 2553"/>
                <a:gd name="f57" fmla="val 3120"/>
                <a:gd name="f58" fmla="val 3151"/>
                <a:gd name="f59" fmla="val 3285"/>
                <a:gd name="f60" fmla="val 3435"/>
                <a:gd name="f61" fmla="val 1544"/>
                <a:gd name="f62" fmla="val 1"/>
                <a:gd name="f63" fmla="val 3434"/>
                <a:gd name="f64" fmla="val 5356"/>
                <a:gd name="f65" fmla="val 6900"/>
                <a:gd name="f66" fmla="val 4065"/>
                <a:gd name="f67" fmla="val 4632"/>
                <a:gd name="f68" fmla="val 6742"/>
                <a:gd name="f69" fmla="val 5168"/>
                <a:gd name="f70" fmla="val 6427"/>
                <a:gd name="f71" fmla="val 6365"/>
                <a:gd name="f72" fmla="val 6407"/>
                <a:gd name="f73" fmla="val 6910"/>
                <a:gd name="f74" fmla="val 6449"/>
                <a:gd name="f75" fmla="val 6917"/>
                <a:gd name="f76" fmla="val 6491"/>
                <a:gd name="f77" fmla="val 6575"/>
                <a:gd name="f78" fmla="val 6659"/>
                <a:gd name="f79" fmla="val 6889"/>
                <a:gd name="f80" fmla="val 6743"/>
                <a:gd name="f81" fmla="val 6805"/>
                <a:gd name="f82" fmla="val 6806"/>
                <a:gd name="f83" fmla="val 6869"/>
                <a:gd name="f84" fmla="val 6616"/>
                <a:gd name="f85" fmla="val 6459"/>
                <a:gd name="f86" fmla="val 5009"/>
                <a:gd name="f87" fmla="val 4001"/>
                <a:gd name="f88" fmla="val 3119"/>
                <a:gd name="f89" fmla="val 6774"/>
                <a:gd name="f90" fmla="val 2804"/>
                <a:gd name="f91" fmla="val 6711"/>
                <a:gd name="f92" fmla="val 2489"/>
                <a:gd name="f93" fmla="val 6617"/>
                <a:gd name="f94" fmla="val 2426"/>
                <a:gd name="f95" fmla="val 6428"/>
                <a:gd name="f96" fmla="val 2363"/>
                <a:gd name="f97" fmla="val 5389"/>
                <a:gd name="f98" fmla="val 2755"/>
                <a:gd name="f99" fmla="val 5256"/>
                <a:gd name="f100" fmla="val 2780"/>
                <a:gd name="f101" fmla="val 5125"/>
                <a:gd name="f102" fmla="val 4892"/>
                <a:gd name="f103" fmla="val 4667"/>
                <a:gd name="f104" fmla="val 2702"/>
                <a:gd name="f105" fmla="val 4506"/>
                <a:gd name="f106" fmla="val 2521"/>
                <a:gd name="f107" fmla="val 4222"/>
                <a:gd name="f108" fmla="val 1891"/>
                <a:gd name="f109" fmla="val 4159"/>
                <a:gd name="f110" fmla="val 1481"/>
                <a:gd name="f111" fmla="val 4443"/>
                <a:gd name="f112" fmla="val 221"/>
                <a:gd name="f113" fmla="val 189"/>
                <a:gd name="f114" fmla="val 4411"/>
                <a:gd name="f115" fmla="val 158"/>
                <a:gd name="f116" fmla="val 63"/>
                <a:gd name="f117" fmla="*/ f0 1 6868"/>
                <a:gd name="f118" fmla="*/ f1 1 6918"/>
                <a:gd name="f119" fmla="val f2"/>
                <a:gd name="f120" fmla="val f3"/>
                <a:gd name="f121" fmla="val f4"/>
                <a:gd name="f122" fmla="+- f121 0 f119"/>
                <a:gd name="f123" fmla="+- f120 0 f119"/>
                <a:gd name="f124" fmla="*/ f123 1 6868"/>
                <a:gd name="f125" fmla="*/ f122 1 6918"/>
                <a:gd name="f126" fmla="*/ f119 1 f124"/>
                <a:gd name="f127" fmla="*/ f120 1 f124"/>
                <a:gd name="f128" fmla="*/ f119 1 f125"/>
                <a:gd name="f129" fmla="*/ f121 1 f125"/>
                <a:gd name="f130" fmla="*/ f126 f117 1"/>
                <a:gd name="f131" fmla="*/ f127 f117 1"/>
                <a:gd name="f132" fmla="*/ f129 f118 1"/>
                <a:gd name="f133" fmla="*/ f128 f1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0" t="f133" r="f131" b="f132"/>
              <a:pathLst>
                <a:path w="6868" h="691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3"/>
                  </a:lnTo>
                  <a:cubicBezTo>
                    <a:pt x="f15" y="f13"/>
                    <a:pt x="f16" y="f17"/>
                    <a:pt x="f16" y="f18"/>
                  </a:cubicBezTo>
                  <a:cubicBezTo>
                    <a:pt x="f16" y="f19"/>
                    <a:pt x="f20" y="f21"/>
                    <a:pt x="f22" y="f21"/>
                  </a:cubicBezTo>
                  <a:lnTo>
                    <a:pt x="f23" y="f24"/>
                  </a:lnTo>
                  <a:cubicBezTo>
                    <a:pt x="f16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7"/>
                    <a:pt x="f38" y="f25"/>
                  </a:cubicBezTo>
                  <a:lnTo>
                    <a:pt x="f10" y="f21"/>
                  </a:lnTo>
                  <a:lnTo>
                    <a:pt x="f39" y="f21"/>
                  </a:lnTo>
                  <a:lnTo>
                    <a:pt x="f40" y="f25"/>
                  </a:lnTo>
                  <a:cubicBezTo>
                    <a:pt x="f41" y="f37"/>
                    <a:pt x="f42" y="f33"/>
                    <a:pt x="f43" y="f33"/>
                  </a:cubicBezTo>
                  <a:cubicBezTo>
                    <a:pt x="f44" y="f33"/>
                    <a:pt x="f45" y="f31"/>
                    <a:pt x="f46" y="f29"/>
                  </a:cubicBezTo>
                  <a:cubicBezTo>
                    <a:pt x="f47" y="f48"/>
                    <a:pt x="f49" y="f25"/>
                    <a:pt x="f50" y="f24"/>
                  </a:cubicBezTo>
                  <a:lnTo>
                    <a:pt x="f51" y="f21"/>
                  </a:lnTo>
                  <a:cubicBezTo>
                    <a:pt x="f52" y="f53"/>
                    <a:pt x="f49" y="f19"/>
                    <a:pt x="f49" y="f18"/>
                  </a:cubicBezTo>
                  <a:cubicBezTo>
                    <a:pt x="f50" y="f17"/>
                    <a:pt x="f54" y="f13"/>
                    <a:pt x="f55" y="f13"/>
                  </a:cubicBezTo>
                  <a:lnTo>
                    <a:pt x="f56" y="f13"/>
                  </a:lnTo>
                  <a:lnTo>
                    <a:pt x="f57" y="f11"/>
                  </a:lnTo>
                  <a:cubicBezTo>
                    <a:pt x="f58" y="f9"/>
                    <a:pt x="f59" y="f6"/>
                    <a:pt x="f5" y="f6"/>
                  </a:cubicBezTo>
                  <a:close/>
                  <a:moveTo>
                    <a:pt x="f60" y="f2"/>
                  </a:moveTo>
                  <a:cubicBezTo>
                    <a:pt x="f61" y="f2"/>
                    <a:pt x="f62" y="f61"/>
                    <a:pt x="f62" y="f63"/>
                  </a:cubicBezTo>
                  <a:cubicBezTo>
                    <a:pt x="f62" y="f64"/>
                    <a:pt x="f61" y="f65"/>
                    <a:pt x="f60" y="f65"/>
                  </a:cubicBezTo>
                  <a:cubicBezTo>
                    <a:pt x="f66" y="f65"/>
                    <a:pt x="f67" y="f68"/>
                    <a:pt x="f69" y="f70"/>
                  </a:cubicBezTo>
                  <a:lnTo>
                    <a:pt x="f71" y="f65"/>
                  </a:ln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78" y="f79"/>
                    <a:pt x="f80" y="f81"/>
                  </a:cubicBezTo>
                  <a:cubicBezTo>
                    <a:pt x="f82" y="f68"/>
                    <a:pt x="f83" y="f84"/>
                    <a:pt x="f83" y="f85"/>
                  </a:cubicBezTo>
                  <a:lnTo>
                    <a:pt x="f76" y="f86"/>
                  </a:lnTo>
                  <a:cubicBezTo>
                    <a:pt x="f80" y="f22"/>
                    <a:pt x="f83" y="f87"/>
                    <a:pt x="f83" y="f13"/>
                  </a:cubicBezTo>
                  <a:cubicBezTo>
                    <a:pt x="f83" y="f88"/>
                    <a:pt x="f89" y="f90"/>
                    <a:pt x="f91" y="f92"/>
                  </a:cubicBezTo>
                  <a:cubicBezTo>
                    <a:pt x="f93" y="f94"/>
                    <a:pt x="f76" y="f55"/>
                    <a:pt x="f95" y="f96"/>
                  </a:cubicBezTo>
                  <a:lnTo>
                    <a:pt x="f29" y="f40"/>
                  </a:lnTo>
                  <a:cubicBezTo>
                    <a:pt x="f97" y="f98"/>
                    <a:pt x="f99" y="f100"/>
                    <a:pt x="f101" y="f100"/>
                  </a:cubicBezTo>
                  <a:cubicBezTo>
                    <a:pt x="f102" y="f100"/>
                    <a:pt x="f103" y="f104"/>
                    <a:pt x="f105" y="f106"/>
                  </a:cubicBezTo>
                  <a:cubicBezTo>
                    <a:pt x="f107" y="f46"/>
                    <a:pt x="f53" y="f108"/>
                    <a:pt x="f109" y="f110"/>
                  </a:cubicBezTo>
                  <a:lnTo>
                    <a:pt x="f111" y="f112"/>
                  </a:lnTo>
                  <a:cubicBezTo>
                    <a:pt x="f111" y="f113"/>
                    <a:pt x="f111" y="f113"/>
                    <a:pt x="f114" y="f115"/>
                  </a:cubicBezTo>
                  <a:cubicBezTo>
                    <a:pt x="f53" y="f116"/>
                    <a:pt x="f10" y="f2"/>
                    <a:pt x="f60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969;p88">
              <a:extLst>
                <a:ext uri="{FF2B5EF4-FFF2-40B4-BE49-F238E27FC236}">
                  <a16:creationId xmlns:a16="http://schemas.microsoft.com/office/drawing/2014/main" id="{0337DB81-6F0B-A676-3D21-5DE48130D10F}"/>
                </a:ext>
              </a:extLst>
            </p:cNvPr>
            <p:cNvSpPr/>
            <p:nvPr/>
          </p:nvSpPr>
          <p:spPr>
            <a:xfrm>
              <a:off x="8497372" y="2665046"/>
              <a:ext cx="24551" cy="405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"/>
                <a:gd name="f4" fmla="val 1041"/>
                <a:gd name="f5" fmla="val 1"/>
                <a:gd name="f6" fmla="val 32"/>
                <a:gd name="f7" fmla="val 410"/>
                <a:gd name="f8" fmla="val 126"/>
                <a:gd name="f9" fmla="val 694"/>
                <a:gd name="f10" fmla="val 315"/>
                <a:gd name="f11" fmla="val 473"/>
                <a:gd name="f12" fmla="val 599"/>
                <a:gd name="f13" fmla="val 347"/>
                <a:gd name="f14" fmla="*/ f0 1 631"/>
                <a:gd name="f15" fmla="*/ f1 1 1041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631"/>
                <a:gd name="f22" fmla="*/ f19 1 1041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631" h="1041">
                  <a:moveTo>
                    <a:pt x="f2" y="f5"/>
                  </a:moveTo>
                  <a:cubicBezTo>
                    <a:pt x="f6" y="f7"/>
                    <a:pt x="f8" y="f9"/>
                    <a:pt x="f10" y="f4"/>
                  </a:cubicBezTo>
                  <a:cubicBezTo>
                    <a:pt x="f11" y="f9"/>
                    <a:pt x="f12" y="f13"/>
                    <a:pt x="f3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970;p88">
              <a:extLst>
                <a:ext uri="{FF2B5EF4-FFF2-40B4-BE49-F238E27FC236}">
                  <a16:creationId xmlns:a16="http://schemas.microsoft.com/office/drawing/2014/main" id="{ECD86558-9064-473D-FAD8-7968E61C9686}"/>
                </a:ext>
              </a:extLst>
            </p:cNvPr>
            <p:cNvSpPr/>
            <p:nvPr/>
          </p:nvSpPr>
          <p:spPr>
            <a:xfrm>
              <a:off x="8374751" y="2558381"/>
              <a:ext cx="268550" cy="2683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01"/>
                <a:gd name="f4" fmla="val 6896"/>
                <a:gd name="f5" fmla="val 3435"/>
                <a:gd name="f6" fmla="val 1356"/>
                <a:gd name="f7" fmla="val 3624"/>
                <a:gd name="f8" fmla="val 3782"/>
                <a:gd name="f9" fmla="val 1513"/>
                <a:gd name="f10" fmla="val 1734"/>
                <a:gd name="f11" fmla="val 2080"/>
                <a:gd name="f12" fmla="val 4821"/>
                <a:gd name="f13" fmla="val 5010"/>
                <a:gd name="f14" fmla="val 5168"/>
                <a:gd name="f15" fmla="val 2238"/>
                <a:gd name="f16" fmla="val 2427"/>
                <a:gd name="f17" fmla="val 2616"/>
                <a:gd name="f18" fmla="val 2742"/>
                <a:gd name="f19" fmla="val 4412"/>
                <a:gd name="f20" fmla="val 4380"/>
                <a:gd name="f21" fmla="val 3341"/>
                <a:gd name="f22" fmla="val 4191"/>
                <a:gd name="f23" fmla="val 3876"/>
                <a:gd name="f24" fmla="val 3908"/>
                <a:gd name="f25" fmla="val 4443"/>
                <a:gd name="f26" fmla="val 4475"/>
                <a:gd name="f27" fmla="val 3939"/>
                <a:gd name="f28" fmla="val 4506"/>
                <a:gd name="f29" fmla="val 4349"/>
                <a:gd name="f30" fmla="val 4916"/>
                <a:gd name="f31" fmla="val 5042"/>
                <a:gd name="f32" fmla="val 5262"/>
                <a:gd name="f33" fmla="val 5388"/>
                <a:gd name="f34" fmla="val 4286"/>
                <a:gd name="f35" fmla="val 5451"/>
                <a:gd name="f36" fmla="val 5483"/>
                <a:gd name="f37" fmla="val 4101"/>
                <a:gd name="f38" fmla="val 4010"/>
                <a:gd name="f39" fmla="val 3923"/>
                <a:gd name="f40" fmla="val 3466"/>
                <a:gd name="f41" fmla="val 4979"/>
                <a:gd name="f42" fmla="val 4947"/>
                <a:gd name="f43" fmla="val 3403"/>
                <a:gd name="f44" fmla="val 2994"/>
                <a:gd name="f45" fmla="val 2931"/>
                <a:gd name="f46" fmla="val 2844"/>
                <a:gd name="f47" fmla="val 2758"/>
                <a:gd name="f48" fmla="val 2671"/>
                <a:gd name="f49" fmla="val 2584"/>
                <a:gd name="f50" fmla="val 2521"/>
                <a:gd name="f51" fmla="val 2395"/>
                <a:gd name="f52" fmla="val 2962"/>
                <a:gd name="f53" fmla="val 2679"/>
                <a:gd name="f54" fmla="val 2490"/>
                <a:gd name="f55" fmla="val 2458"/>
                <a:gd name="f56" fmla="val 2049"/>
                <a:gd name="f57" fmla="val 1860"/>
                <a:gd name="f58" fmla="val 1702"/>
                <a:gd name="f59" fmla="val 2206"/>
                <a:gd name="f60" fmla="val 3088"/>
                <a:gd name="f61" fmla="val 3246"/>
                <a:gd name="f62" fmla="val 1"/>
                <a:gd name="f63" fmla="val 1576"/>
                <a:gd name="f64" fmla="val 32"/>
                <a:gd name="f65" fmla="val 3467"/>
                <a:gd name="f66" fmla="val 3971"/>
                <a:gd name="f67" fmla="val 158"/>
                <a:gd name="f68" fmla="val 411"/>
                <a:gd name="f69" fmla="val 6459"/>
                <a:gd name="f70" fmla="val 6554"/>
                <a:gd name="f71" fmla="val 6680"/>
                <a:gd name="f72" fmla="val 6806"/>
                <a:gd name="f73" fmla="val 225"/>
                <a:gd name="f74" fmla="val 6851"/>
                <a:gd name="f75" fmla="val 324"/>
                <a:gd name="f76" fmla="val 6895"/>
                <a:gd name="f77" fmla="val 420"/>
                <a:gd name="f78" fmla="val 460"/>
                <a:gd name="f79" fmla="val 500"/>
                <a:gd name="f80" fmla="val 6887"/>
                <a:gd name="f81" fmla="val 537"/>
                <a:gd name="f82" fmla="val 6869"/>
                <a:gd name="f83" fmla="val 6396"/>
                <a:gd name="f84" fmla="val 2269"/>
                <a:gd name="f85" fmla="val 6712"/>
                <a:gd name="f86" fmla="val 2899"/>
                <a:gd name="f87" fmla="val 5357"/>
                <a:gd name="f88" fmla="val 5325"/>
                <a:gd name="f89" fmla="*/ f0 1 6901"/>
                <a:gd name="f90" fmla="*/ f1 1 6896"/>
                <a:gd name="f91" fmla="val f2"/>
                <a:gd name="f92" fmla="val f3"/>
                <a:gd name="f93" fmla="val f4"/>
                <a:gd name="f94" fmla="+- f93 0 f91"/>
                <a:gd name="f95" fmla="+- f92 0 f91"/>
                <a:gd name="f96" fmla="*/ f95 1 6901"/>
                <a:gd name="f97" fmla="*/ f94 1 6896"/>
                <a:gd name="f98" fmla="*/ f91 1 f96"/>
                <a:gd name="f99" fmla="*/ f92 1 f96"/>
                <a:gd name="f100" fmla="*/ f91 1 f97"/>
                <a:gd name="f101" fmla="*/ f93 1 f97"/>
                <a:gd name="f102" fmla="*/ f98 f89 1"/>
                <a:gd name="f103" fmla="*/ f99 f89 1"/>
                <a:gd name="f104" fmla="*/ f101 f90 1"/>
                <a:gd name="f105" fmla="*/ f100 f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2" t="f105" r="f103" b="f104"/>
              <a:pathLst>
                <a:path w="6901" h="6896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9" y="f18"/>
                  </a:lnTo>
                  <a:cubicBezTo>
                    <a:pt x="f20" y="f21"/>
                    <a:pt x="f22" y="f23"/>
                    <a:pt x="f23" y="f19"/>
                  </a:cubicBezTo>
                  <a:cubicBezTo>
                    <a:pt x="f24" y="f25"/>
                    <a:pt x="f24" y="f26"/>
                    <a:pt x="f27" y="f28"/>
                  </a:cubicBezTo>
                  <a:lnTo>
                    <a:pt x="f29" y="f30"/>
                  </a:lnTo>
                  <a:cubicBezTo>
                    <a:pt x="f25" y="f31"/>
                    <a:pt x="f25" y="f32"/>
                    <a:pt x="f29" y="f33"/>
                  </a:cubicBezTo>
                  <a:cubicBezTo>
                    <a:pt x="f34" y="f35"/>
                    <a:pt x="f22" y="f36"/>
                    <a:pt x="f37" y="f36"/>
                  </a:cubicBezTo>
                  <a:cubicBezTo>
                    <a:pt x="f38" y="f36"/>
                    <a:pt x="f39" y="f35"/>
                    <a:pt x="f23" y="f33"/>
                  </a:cubicBezTo>
                  <a:lnTo>
                    <a:pt x="f40" y="f41"/>
                  </a:lnTo>
                  <a:lnTo>
                    <a:pt x="f5" y="f42"/>
                  </a:lnTo>
                  <a:lnTo>
                    <a:pt x="f43" y="f41"/>
                  </a:lnTo>
                  <a:lnTo>
                    <a:pt x="f44" y="f33"/>
                  </a:lnTo>
                  <a:cubicBezTo>
                    <a:pt x="f45" y="f35"/>
                    <a:pt x="f46" y="f36"/>
                    <a:pt x="f47" y="f36"/>
                  </a:cubicBezTo>
                  <a:cubicBezTo>
                    <a:pt x="f48" y="f36"/>
                    <a:pt x="f49" y="f35"/>
                    <a:pt x="f50" y="f33"/>
                  </a:cubicBezTo>
                  <a:cubicBezTo>
                    <a:pt x="f51" y="f32"/>
                    <a:pt x="f51" y="f31"/>
                    <a:pt x="f50" y="f30"/>
                  </a:cubicBezTo>
                  <a:lnTo>
                    <a:pt x="f45" y="f28"/>
                  </a:lnTo>
                  <a:cubicBezTo>
                    <a:pt x="f52" y="f26"/>
                    <a:pt x="f52" y="f25"/>
                    <a:pt x="f44" y="f19"/>
                  </a:cubicBezTo>
                  <a:cubicBezTo>
                    <a:pt x="f53" y="f27"/>
                    <a:pt x="f54" y="f21"/>
                    <a:pt x="f55" y="f18"/>
                  </a:cubicBezTo>
                  <a:lnTo>
                    <a:pt x="f56" y="f18"/>
                  </a:lnTo>
                  <a:cubicBezTo>
                    <a:pt x="f57" y="f18"/>
                    <a:pt x="f58" y="f49"/>
                    <a:pt x="f58" y="f51"/>
                  </a:cubicBezTo>
                  <a:cubicBezTo>
                    <a:pt x="f58" y="f59"/>
                    <a:pt x="f57" y="f56"/>
                    <a:pt x="f56" y="f56"/>
                  </a:cubicBezTo>
                  <a:lnTo>
                    <a:pt x="f60" y="f56"/>
                  </a:lnTo>
                  <a:lnTo>
                    <a:pt x="f60" y="f10"/>
                  </a:lnTo>
                  <a:cubicBezTo>
                    <a:pt x="f60" y="f9"/>
                    <a:pt x="f61" y="f6"/>
                    <a:pt x="f5" y="f6"/>
                  </a:cubicBezTo>
                  <a:close/>
                  <a:moveTo>
                    <a:pt x="f40" y="f62"/>
                  </a:moveTo>
                  <a:cubicBezTo>
                    <a:pt x="f63" y="f62"/>
                    <a:pt x="f64" y="f63"/>
                    <a:pt x="f64" y="f65"/>
                  </a:cubicBezTo>
                  <a:cubicBezTo>
                    <a:pt x="f64" y="f66"/>
                    <a:pt x="f67" y="f28"/>
                    <a:pt x="f68" y="f41"/>
                  </a:cubicBezTo>
                  <a:lnTo>
                    <a:pt x="f64" y="f69"/>
                  </a:lnTo>
                  <a:cubicBezTo>
                    <a:pt x="f62" y="f70"/>
                    <a:pt x="f64" y="f71"/>
                    <a:pt x="f67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lnTo>
                    <a:pt x="f10" y="f83"/>
                  </a:lnTo>
                  <a:cubicBezTo>
                    <a:pt x="f84" y="f85"/>
                    <a:pt x="f86" y="f82"/>
                    <a:pt x="f40" y="f82"/>
                  </a:cubicBezTo>
                  <a:cubicBezTo>
                    <a:pt x="f87" y="f82"/>
                    <a:pt x="f3" y="f87"/>
                    <a:pt x="f3" y="f5"/>
                  </a:cubicBezTo>
                  <a:cubicBezTo>
                    <a:pt x="f3" y="f63"/>
                    <a:pt x="f88" y="f62"/>
                    <a:pt x="f40" y="f6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1" name="Google Shape;6760;p88">
            <a:extLst>
              <a:ext uri="{FF2B5EF4-FFF2-40B4-BE49-F238E27FC236}">
                <a16:creationId xmlns:a16="http://schemas.microsoft.com/office/drawing/2014/main" id="{AABAB950-9855-D056-6EDE-6A1E35423A54}"/>
              </a:ext>
            </a:extLst>
          </p:cNvPr>
          <p:cNvGrpSpPr/>
          <p:nvPr/>
        </p:nvGrpSpPr>
        <p:grpSpPr>
          <a:xfrm>
            <a:off x="3152165" y="935257"/>
            <a:ext cx="374968" cy="450424"/>
            <a:chOff x="3152165" y="935257"/>
            <a:chExt cx="374968" cy="450424"/>
          </a:xfrm>
        </p:grpSpPr>
        <p:sp>
          <p:nvSpPr>
            <p:cNvPr id="52" name="Google Shape;6761;p88">
              <a:extLst>
                <a:ext uri="{FF2B5EF4-FFF2-40B4-BE49-F238E27FC236}">
                  <a16:creationId xmlns:a16="http://schemas.microsoft.com/office/drawing/2014/main" id="{CBB2B0FB-28FC-ADC5-6178-D0BD1D4B6BA6}"/>
                </a:ext>
              </a:extLst>
            </p:cNvPr>
            <p:cNvSpPr/>
            <p:nvPr/>
          </p:nvSpPr>
          <p:spPr>
            <a:xfrm>
              <a:off x="3152165" y="935257"/>
              <a:ext cx="79168" cy="3128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8097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val 348"/>
                <a:gd name="f11" fmla="val 7782"/>
                <a:gd name="f12" fmla="val 820"/>
                <a:gd name="f13" fmla="val 7562"/>
                <a:gd name="f14" fmla="val 1387"/>
                <a:gd name="f15" fmla="*/ f0 1 2049"/>
                <a:gd name="f16" fmla="*/ f1 1 809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2049"/>
                <a:gd name="f23" fmla="*/ f20 1 809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2049" h="809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cubicBezTo>
                    <a:pt x="f10" y="f11"/>
                    <a:pt x="f12" y="f13"/>
                    <a:pt x="f14" y="f13"/>
                  </a:cubicBezTo>
                  <a:lnTo>
                    <a:pt x="f3" y="f13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6762;p88">
              <a:extLst>
                <a:ext uri="{FF2B5EF4-FFF2-40B4-BE49-F238E27FC236}">
                  <a16:creationId xmlns:a16="http://schemas.microsoft.com/office/drawing/2014/main" id="{39D12AE0-D4F4-19CD-5532-1EA059A152FF}"/>
                </a:ext>
              </a:extLst>
            </p:cNvPr>
            <p:cNvSpPr/>
            <p:nvPr/>
          </p:nvSpPr>
          <p:spPr>
            <a:xfrm>
              <a:off x="3152165" y="1252965"/>
              <a:ext cx="374968" cy="105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05"/>
                <a:gd name="f4" fmla="val 2742"/>
                <a:gd name="f5" fmla="val 1387"/>
                <a:gd name="f6" fmla="val 631"/>
                <a:gd name="f7" fmla="val 1"/>
                <a:gd name="f8" fmla="val 630"/>
                <a:gd name="f9" fmla="val 1386"/>
                <a:gd name="f10" fmla="val 2111"/>
                <a:gd name="f11" fmla="val 600"/>
                <a:gd name="f12" fmla="val 2741"/>
                <a:gd name="f13" fmla="val 1356"/>
                <a:gd name="f14" fmla="val 4758"/>
                <a:gd name="f15" fmla="val 1733"/>
                <a:gd name="f16" fmla="val 1702"/>
                <a:gd name="f17" fmla="val 1513"/>
                <a:gd name="f18" fmla="val 1575"/>
                <a:gd name="f19" fmla="val 1355"/>
                <a:gd name="f20" fmla="val 1166"/>
                <a:gd name="f21" fmla="val 1008"/>
                <a:gd name="f22" fmla="val 9232"/>
                <a:gd name="f23" fmla="val 9263"/>
                <a:gd name="f24" fmla="val 851"/>
                <a:gd name="f25" fmla="val 9326"/>
                <a:gd name="f26" fmla="val 662"/>
                <a:gd name="f27" fmla="val 9452"/>
                <a:gd name="f28" fmla="val 536"/>
                <a:gd name="f29" fmla="val 9704"/>
                <a:gd name="f30" fmla="val 221"/>
                <a:gd name="f31" fmla="val 9484"/>
                <a:gd name="f32" fmla="*/ f0 1 9705"/>
                <a:gd name="f33" fmla="*/ f1 1 2742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9705"/>
                <a:gd name="f40" fmla="*/ f37 1 2742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9705" h="2742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4" y="f15"/>
                  </a:lnTo>
                  <a:lnTo>
                    <a:pt x="f16" y="f15"/>
                  </a:lnTo>
                  <a:cubicBezTo>
                    <a:pt x="f17" y="f15"/>
                    <a:pt x="f13" y="f18"/>
                    <a:pt x="f13" y="f19"/>
                  </a:cubicBezTo>
                  <a:cubicBezTo>
                    <a:pt x="f13" y="f20"/>
                    <a:pt x="f17" y="f21"/>
                    <a:pt x="f16" y="f21"/>
                  </a:cubicBezTo>
                  <a:lnTo>
                    <a:pt x="f22" y="f21"/>
                  </a:ln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2"/>
                    <a:pt x="f2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Google Shape;6763;p88">
              <a:extLst>
                <a:ext uri="{FF2B5EF4-FFF2-40B4-BE49-F238E27FC236}">
                  <a16:creationId xmlns:a16="http://schemas.microsoft.com/office/drawing/2014/main" id="{482B618B-05E7-A344-25AA-84DD4FEAA36F}"/>
                </a:ext>
              </a:extLst>
            </p:cNvPr>
            <p:cNvSpPr/>
            <p:nvPr/>
          </p:nvSpPr>
          <p:spPr>
            <a:xfrm>
              <a:off x="3441902" y="1319881"/>
              <a:ext cx="85231" cy="390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06"/>
                <a:gd name="f4" fmla="val 1010"/>
                <a:gd name="f5" fmla="val 1"/>
                <a:gd name="f6" fmla="val 1009"/>
                <a:gd name="f7" fmla="val 1670"/>
                <a:gd name="f8" fmla="val 1953"/>
                <a:gd name="f9" fmla="val 2205"/>
                <a:gd name="f10" fmla="val 788"/>
                <a:gd name="f11" fmla="val 505"/>
                <a:gd name="f12" fmla="val 1827"/>
                <a:gd name="f13" fmla="val 347"/>
                <a:gd name="f14" fmla="val 1764"/>
                <a:gd name="f15" fmla="val 190"/>
                <a:gd name="f16" fmla="*/ f0 1 2206"/>
                <a:gd name="f17" fmla="*/ f1 1 1010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2206"/>
                <a:gd name="f24" fmla="*/ f21 1 1010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206" h="1010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8" y="f11"/>
                  </a:cubicBezTo>
                  <a:cubicBezTo>
                    <a:pt x="f12" y="f13"/>
                    <a:pt x="f14" y="f15"/>
                    <a:pt x="f7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Google Shape;6764;p88">
              <a:extLst>
                <a:ext uri="{FF2B5EF4-FFF2-40B4-BE49-F238E27FC236}">
                  <a16:creationId xmlns:a16="http://schemas.microsoft.com/office/drawing/2014/main" id="{C26410A2-D471-5BD0-0A90-DEB254210571}"/>
                </a:ext>
              </a:extLst>
            </p:cNvPr>
            <p:cNvSpPr/>
            <p:nvPr/>
          </p:nvSpPr>
          <p:spPr>
            <a:xfrm>
              <a:off x="3323825" y="1094710"/>
              <a:ext cx="130283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701"/>
                <a:gd name="f6" fmla="val 882"/>
                <a:gd name="f7" fmla="val 221"/>
                <a:gd name="f8" fmla="val 599"/>
                <a:gd name="f9" fmla="val 3371"/>
                <a:gd name="f10" fmla="val 3214"/>
                <a:gd name="f11" fmla="val 2521"/>
                <a:gd name="f12" fmla="*/ f0 1 3372"/>
                <a:gd name="f13" fmla="*/ f1 1 1387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372"/>
                <a:gd name="f20" fmla="*/ f17 1 1387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372" h="1387">
                  <a:moveTo>
                    <a:pt x="f5" y="f2"/>
                  </a:moveTo>
                  <a:cubicBezTo>
                    <a:pt x="f6" y="f2"/>
                    <a:pt x="f7" y="f8"/>
                    <a:pt x="f2" y="f4"/>
                  </a:cubicBezTo>
                  <a:lnTo>
                    <a:pt x="f9" y="f4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765;p88">
              <a:extLst>
                <a:ext uri="{FF2B5EF4-FFF2-40B4-BE49-F238E27FC236}">
                  <a16:creationId xmlns:a16="http://schemas.microsoft.com/office/drawing/2014/main" id="{DFEE0385-42FA-5C12-E60E-579BF1D9BEE6}"/>
                </a:ext>
              </a:extLst>
            </p:cNvPr>
            <p:cNvSpPr/>
            <p:nvPr/>
          </p:nvSpPr>
          <p:spPr>
            <a:xfrm>
              <a:off x="3363967" y="1015578"/>
              <a:ext cx="51151" cy="511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662"/>
                <a:gd name="f5" fmla="val 1"/>
                <a:gd name="f6" fmla="val 316"/>
                <a:gd name="f7" fmla="val 284"/>
                <a:gd name="f8" fmla="val 1040"/>
                <a:gd name="f9" fmla="*/ f0 1 1324"/>
                <a:gd name="f10" fmla="*/ f1 1 1324"/>
                <a:gd name="f11" fmla="val f2"/>
                <a:gd name="f12" fmla="val f3"/>
                <a:gd name="f13" fmla="+- f12 0 f11"/>
                <a:gd name="f14" fmla="*/ f13 1 1324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1324" h="1324">
                  <a:moveTo>
                    <a:pt x="f4" y="f5"/>
                  </a:moveTo>
                  <a:cubicBezTo>
                    <a:pt x="f6" y="f5"/>
                    <a:pt x="f5" y="f7"/>
                    <a:pt x="f5" y="f4"/>
                  </a:cubicBezTo>
                  <a:cubicBezTo>
                    <a:pt x="f5" y="f8"/>
                    <a:pt x="f6" y="f3"/>
                    <a:pt x="f4" y="f3"/>
                  </a:cubicBezTo>
                  <a:cubicBezTo>
                    <a:pt x="f8" y="f3"/>
                    <a:pt x="f3" y="f8"/>
                    <a:pt x="f3" y="f4"/>
                  </a:cubicBezTo>
                  <a:cubicBezTo>
                    <a:pt x="f3" y="f7"/>
                    <a:pt x="f8" y="f5"/>
                    <a:pt x="f4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766;p88">
              <a:extLst>
                <a:ext uri="{FF2B5EF4-FFF2-40B4-BE49-F238E27FC236}">
                  <a16:creationId xmlns:a16="http://schemas.microsoft.com/office/drawing/2014/main" id="{205DF21B-3068-C6E7-8C82-44B5B5EC7544}"/>
                </a:ext>
              </a:extLst>
            </p:cNvPr>
            <p:cNvSpPr/>
            <p:nvPr/>
          </p:nvSpPr>
          <p:spPr>
            <a:xfrm>
              <a:off x="3256864" y="935257"/>
              <a:ext cx="265395" cy="292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8"/>
                <a:gd name="f4" fmla="val 7562"/>
                <a:gd name="f5" fmla="val 3434"/>
                <a:gd name="f6" fmla="val 1355"/>
                <a:gd name="f7" fmla="val 4191"/>
                <a:gd name="f8" fmla="val 4821"/>
                <a:gd name="f9" fmla="val 1985"/>
                <a:gd name="f10" fmla="val 2741"/>
                <a:gd name="f11" fmla="val 3088"/>
                <a:gd name="f12" fmla="val 4663"/>
                <a:gd name="f13" fmla="val 3403"/>
                <a:gd name="f14" fmla="val 4474"/>
                <a:gd name="f15" fmla="val 3655"/>
                <a:gd name="f16" fmla="val 5293"/>
                <a:gd name="f17" fmla="val 4033"/>
                <a:gd name="f18" fmla="val 5829"/>
                <a:gd name="f19" fmla="val 4852"/>
                <a:gd name="f20" fmla="val 6018"/>
                <a:gd name="f21" fmla="val 5671"/>
                <a:gd name="f22" fmla="val 6175"/>
                <a:gd name="f23" fmla="val 5482"/>
                <a:gd name="f24" fmla="val 1387"/>
                <a:gd name="f25" fmla="val 1198"/>
                <a:gd name="f26" fmla="val 1040"/>
                <a:gd name="f27" fmla="val 1576"/>
                <a:gd name="f28" fmla="val 2426"/>
                <a:gd name="f29" fmla="val 2174"/>
                <a:gd name="f30" fmla="val 2048"/>
                <a:gd name="f31" fmla="val 2678"/>
                <a:gd name="f32" fmla="val 1009"/>
                <a:gd name="f33" fmla="val 473"/>
                <a:gd name="f34" fmla="val 6396"/>
                <a:gd name="f35" fmla="*/ f0 1 6868"/>
                <a:gd name="f36" fmla="*/ f1 1 7562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6868"/>
                <a:gd name="f43" fmla="*/ f40 1 7562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6868" h="756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18"/>
                  </a:cubicBezTo>
                  <a:cubicBezTo>
                    <a:pt x="f18" y="f20"/>
                    <a:pt x="f21" y="f22"/>
                    <a:pt x="f23" y="f22"/>
                  </a:cubicBezTo>
                  <a:lnTo>
                    <a:pt x="f24" y="f22"/>
                  </a:lnTo>
                  <a:cubicBezTo>
                    <a:pt x="f25" y="f22"/>
                    <a:pt x="f26" y="f20"/>
                    <a:pt x="f26" y="f18"/>
                  </a:cubicBezTo>
                  <a:cubicBezTo>
                    <a:pt x="f26" y="f19"/>
                    <a:pt x="f27" y="f17"/>
                    <a:pt x="f28" y="f15"/>
                  </a:cubicBezTo>
                  <a:cubicBezTo>
                    <a:pt x="f29" y="f13"/>
                    <a:pt x="f30" y="f11"/>
                    <a:pt x="f30" y="f10"/>
                  </a:cubicBezTo>
                  <a:cubicBezTo>
                    <a:pt x="f30" y="f9"/>
                    <a:pt x="f31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4"/>
                  </a:lnTo>
                  <a:lnTo>
                    <a:pt x="f3" y="f4"/>
                  </a:lnTo>
                  <a:lnTo>
                    <a:pt x="f3" y="f32"/>
                  </a:lnTo>
                  <a:cubicBezTo>
                    <a:pt x="f3" y="f33"/>
                    <a:pt x="f34" y="f2"/>
                    <a:pt x="f18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6767;p88">
              <a:extLst>
                <a:ext uri="{FF2B5EF4-FFF2-40B4-BE49-F238E27FC236}">
                  <a16:creationId xmlns:a16="http://schemas.microsoft.com/office/drawing/2014/main" id="{5553527B-D0B5-1292-C484-B23DB8101D14}"/>
                </a:ext>
              </a:extLst>
            </p:cNvPr>
            <p:cNvSpPr/>
            <p:nvPr/>
          </p:nvSpPr>
          <p:spPr>
            <a:xfrm>
              <a:off x="3363967" y="1319881"/>
              <a:ext cx="53592" cy="658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1703"/>
                <a:gd name="f5" fmla="val 1"/>
                <a:gd name="f6" fmla="val 1702"/>
                <a:gd name="f7" fmla="val 505"/>
                <a:gd name="f8" fmla="val 536"/>
                <a:gd name="f9" fmla="val 1324"/>
                <a:gd name="f10" fmla="val 631"/>
                <a:gd name="f11" fmla="val 694"/>
                <a:gd name="f12" fmla="val 711"/>
                <a:gd name="f13" fmla="val 1316"/>
                <a:gd name="f14" fmla="val 725"/>
                <a:gd name="f15" fmla="val 1312"/>
                <a:gd name="f16" fmla="val 739"/>
                <a:gd name="f17" fmla="val 776"/>
                <a:gd name="f18" fmla="val 805"/>
                <a:gd name="f19" fmla="val 1341"/>
                <a:gd name="f20" fmla="val 851"/>
                <a:gd name="f21" fmla="*/ f0 1 1387"/>
                <a:gd name="f22" fmla="*/ f1 1 170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387"/>
                <a:gd name="f29" fmla="*/ f26 1 170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387" h="1703">
                  <a:moveTo>
                    <a:pt x="f5" y="f5"/>
                  </a:moveTo>
                  <a:lnTo>
                    <a:pt x="f5" y="f6"/>
                  </a:lnTo>
                  <a:lnTo>
                    <a:pt x="f7" y="f3"/>
                  </a:lnTo>
                  <a:cubicBezTo>
                    <a:pt x="f8" y="f9"/>
                    <a:pt x="f10" y="f9"/>
                    <a:pt x="f11" y="f9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3"/>
                  </a:cubicBez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6777;p88">
            <a:extLst>
              <a:ext uri="{FF2B5EF4-FFF2-40B4-BE49-F238E27FC236}">
                <a16:creationId xmlns:a16="http://schemas.microsoft.com/office/drawing/2014/main" id="{CFF5149C-C1E8-6081-AF22-95DC65920ADF}"/>
              </a:ext>
            </a:extLst>
          </p:cNvPr>
          <p:cNvGrpSpPr/>
          <p:nvPr/>
        </p:nvGrpSpPr>
        <p:grpSpPr>
          <a:xfrm>
            <a:off x="6127723" y="908465"/>
            <a:ext cx="450415" cy="450423"/>
            <a:chOff x="6127723" y="908465"/>
            <a:chExt cx="450415" cy="450423"/>
          </a:xfrm>
        </p:grpSpPr>
        <p:sp>
          <p:nvSpPr>
            <p:cNvPr id="60" name="Google Shape;6778;p88">
              <a:extLst>
                <a:ext uri="{FF2B5EF4-FFF2-40B4-BE49-F238E27FC236}">
                  <a16:creationId xmlns:a16="http://schemas.microsoft.com/office/drawing/2014/main" id="{DE23E261-F620-13EE-6C19-97B7173F271F}"/>
                </a:ext>
              </a:extLst>
            </p:cNvPr>
            <p:cNvSpPr/>
            <p:nvPr/>
          </p:nvSpPr>
          <p:spPr>
            <a:xfrm>
              <a:off x="6361435" y="1042379"/>
              <a:ext cx="198470" cy="766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7"/>
                <a:gd name="f4" fmla="val 1985"/>
                <a:gd name="f5" fmla="val 473"/>
                <a:gd name="f6" fmla="val 316"/>
                <a:gd name="f7" fmla="val 158"/>
                <a:gd name="f8" fmla="val 32"/>
                <a:gd name="f9" fmla="val 1"/>
                <a:gd name="f10" fmla="val 126"/>
                <a:gd name="f11" fmla="val 2521"/>
                <a:gd name="f12" fmla="val 5136"/>
                <a:gd name="f13" fmla="val 4979"/>
                <a:gd name="f14" fmla="val 4790"/>
                <a:gd name="f15" fmla="val 4569"/>
                <a:gd name="f16" fmla="*/ f0 1 5137"/>
                <a:gd name="f17" fmla="*/ f1 1 1985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5137"/>
                <a:gd name="f24" fmla="*/ f21 1 1985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5137" h="1985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4"/>
                  </a:lnTo>
                  <a:lnTo>
                    <a:pt x="f12" y="f7"/>
                  </a:lnTo>
                  <a:cubicBezTo>
                    <a:pt x="f13" y="f8"/>
                    <a:pt x="f14" y="f2"/>
                    <a:pt x="f1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779;p88">
              <a:extLst>
                <a:ext uri="{FF2B5EF4-FFF2-40B4-BE49-F238E27FC236}">
                  <a16:creationId xmlns:a16="http://schemas.microsoft.com/office/drawing/2014/main" id="{3C3CC546-E639-4BC4-29FD-6D5A23796254}"/>
                </a:ext>
              </a:extLst>
            </p:cNvPr>
            <p:cNvSpPr/>
            <p:nvPr/>
          </p:nvSpPr>
          <p:spPr>
            <a:xfrm>
              <a:off x="6340760" y="1065486"/>
              <a:ext cx="237378" cy="1594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4128"/>
                <a:gd name="f5" fmla="val 63"/>
                <a:gd name="f6" fmla="val 1"/>
                <a:gd name="f7" fmla="val 32"/>
                <a:gd name="f8" fmla="val 127"/>
                <a:gd name="f9" fmla="val 284"/>
                <a:gd name="f10" fmla="val 379"/>
                <a:gd name="f11" fmla="val 3120"/>
                <a:gd name="f12" fmla="val 3655"/>
                <a:gd name="f13" fmla="val 473"/>
                <a:gd name="f14" fmla="val 1040"/>
                <a:gd name="f15" fmla="val 5136"/>
                <a:gd name="f16" fmla="val 5671"/>
                <a:gd name="f17" fmla="val 6112"/>
                <a:gd name="f18" fmla="val 190"/>
                <a:gd name="f19" fmla="val 64"/>
                <a:gd name="f20" fmla="val 3277"/>
                <a:gd name="f21" fmla="val 2048"/>
                <a:gd name="f22" fmla="val 3214"/>
                <a:gd name="f23" fmla="val 2080"/>
                <a:gd name="f24" fmla="val 3151"/>
                <a:gd name="f25" fmla="val 3056"/>
                <a:gd name="f26" fmla="val 2993"/>
                <a:gd name="f27" fmla="val 2962"/>
                <a:gd name="f28" fmla="val 2867"/>
                <a:gd name="f29" fmla="*/ f0 1 6144"/>
                <a:gd name="f30" fmla="*/ f1 1 4128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6144"/>
                <a:gd name="f37" fmla="*/ f34 1 4128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6144" h="4128">
                  <a:moveTo>
                    <a:pt x="f5" y="f6"/>
                  </a:moveTo>
                  <a:cubicBezTo>
                    <a:pt x="f7" y="f8"/>
                    <a:pt x="f2" y="f9"/>
                    <a:pt x="f2" y="f10"/>
                  </a:cubicBezTo>
                  <a:lnTo>
                    <a:pt x="f2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cubicBezTo>
                    <a:pt x="f16" y="f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7" y="f18"/>
                    <a:pt x="f17" y="f19"/>
                  </a:cubicBezTo>
                  <a:lnTo>
                    <a:pt x="f20" y="f21"/>
                  </a:lnTo>
                  <a:cubicBezTo>
                    <a:pt x="f22" y="f23"/>
                    <a:pt x="f24" y="f23"/>
                    <a:pt x="f25" y="f23"/>
                  </a:cubicBezTo>
                  <a:cubicBezTo>
                    <a:pt x="f26" y="f23"/>
                    <a:pt x="f27" y="f23"/>
                    <a:pt x="f28" y="f21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780;p88">
              <a:extLst>
                <a:ext uri="{FF2B5EF4-FFF2-40B4-BE49-F238E27FC236}">
                  <a16:creationId xmlns:a16="http://schemas.microsoft.com/office/drawing/2014/main" id="{72EC0E51-AA8C-AE1D-276E-B67A50D5F644}"/>
                </a:ext>
              </a:extLst>
            </p:cNvPr>
            <p:cNvSpPr/>
            <p:nvPr/>
          </p:nvSpPr>
          <p:spPr>
            <a:xfrm>
              <a:off x="6127723" y="988786"/>
              <a:ext cx="292169" cy="290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7531"/>
                <a:gd name="f5" fmla="val 3781"/>
                <a:gd name="f6" fmla="val 2017"/>
                <a:gd name="f7" fmla="val 3970"/>
                <a:gd name="f8" fmla="val 4128"/>
                <a:gd name="f9" fmla="val 2175"/>
                <a:gd name="f10" fmla="val 2364"/>
                <a:gd name="f11" fmla="val 2584"/>
                <a:gd name="f12" fmla="val 2742"/>
                <a:gd name="f13" fmla="val 1702"/>
                <a:gd name="f14" fmla="val 1482"/>
                <a:gd name="f15" fmla="val 1324"/>
                <a:gd name="f16" fmla="val 3057"/>
                <a:gd name="f17" fmla="val 3403"/>
                <a:gd name="f18" fmla="val 3277"/>
                <a:gd name="f19" fmla="val 3435"/>
                <a:gd name="f20" fmla="val 3561"/>
                <a:gd name="f21" fmla="val 3750"/>
                <a:gd name="f22" fmla="val 3466"/>
                <a:gd name="f23" fmla="val 3939"/>
                <a:gd name="f24" fmla="val 4096"/>
                <a:gd name="f25" fmla="val 2395"/>
                <a:gd name="f26" fmla="val 4790"/>
                <a:gd name="f27" fmla="val 4947"/>
                <a:gd name="f28" fmla="val 5136"/>
                <a:gd name="f29" fmla="val 5325"/>
                <a:gd name="f30" fmla="val 5483"/>
                <a:gd name="f31" fmla="val 1"/>
                <a:gd name="f32" fmla="val 7530"/>
                <a:gd name="f33" fmla="val 6837"/>
                <a:gd name="f34" fmla="val 6522"/>
                <a:gd name="f35" fmla="val 5577"/>
                <a:gd name="f36" fmla="val 4853"/>
                <a:gd name="f37" fmla="val 6081"/>
                <a:gd name="f38" fmla="val 1450"/>
                <a:gd name="f39" fmla="val 725"/>
                <a:gd name="f40" fmla="*/ f0 1 7562"/>
                <a:gd name="f41" fmla="*/ f1 1 7531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7562"/>
                <a:gd name="f48" fmla="*/ f45 1 7531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7562" h="753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cubicBezTo>
                    <a:pt x="f22" y="f23"/>
                    <a:pt x="f18" y="f24"/>
                    <a:pt x="f16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1"/>
                  </a:cubicBezTo>
                  <a:cubicBezTo>
                    <a:pt x="f15" y="f20"/>
                    <a:pt x="f14" y="f17"/>
                    <a:pt x="f13" y="f17"/>
                  </a:cubicBezTo>
                  <a:close/>
                  <a:moveTo>
                    <a:pt x="f25" y="f26"/>
                  </a:moveTo>
                  <a:cubicBezTo>
                    <a:pt x="f11" y="f26"/>
                    <a:pt x="f12" y="f27"/>
                    <a:pt x="f12" y="f28"/>
                  </a:cubicBezTo>
                  <a:cubicBezTo>
                    <a:pt x="f12" y="f29"/>
                    <a:pt x="f11" y="f30"/>
                    <a:pt x="f25" y="f30"/>
                  </a:cubicBezTo>
                  <a:lnTo>
                    <a:pt x="f13" y="f30"/>
                  </a:lnTo>
                  <a:cubicBezTo>
                    <a:pt x="f14" y="f30"/>
                    <a:pt x="f15" y="f29"/>
                    <a:pt x="f15" y="f28"/>
                  </a:cubicBezTo>
                  <a:cubicBezTo>
                    <a:pt x="f15" y="f27"/>
                    <a:pt x="f14" y="f26"/>
                    <a:pt x="f13" y="f26"/>
                  </a:cubicBezTo>
                  <a:close/>
                  <a:moveTo>
                    <a:pt x="f31" y="f31"/>
                  </a:moveTo>
                  <a:lnTo>
                    <a:pt x="f31" y="f32"/>
                  </a:lnTo>
                  <a:lnTo>
                    <a:pt x="f3" y="f32"/>
                  </a:lnTo>
                  <a:lnTo>
                    <a:pt x="f3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6" y="f28"/>
                  </a:cubicBezTo>
                  <a:lnTo>
                    <a:pt x="f36" y="f25"/>
                  </a:lnTo>
                  <a:cubicBezTo>
                    <a:pt x="f36" y="f38"/>
                    <a:pt x="f35" y="f39"/>
                    <a:pt x="f34" y="f39"/>
                  </a:cubicBezTo>
                  <a:lnTo>
                    <a:pt x="f3" y="f39"/>
                  </a:lnTo>
                  <a:lnTo>
                    <a:pt x="f3" y="f31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Google Shape;6781;p88">
              <a:extLst>
                <a:ext uri="{FF2B5EF4-FFF2-40B4-BE49-F238E27FC236}">
                  <a16:creationId xmlns:a16="http://schemas.microsoft.com/office/drawing/2014/main" id="{C82126C9-7437-CE0E-CBCA-939E31ADCE6C}"/>
                </a:ext>
              </a:extLst>
            </p:cNvPr>
            <p:cNvSpPr/>
            <p:nvPr/>
          </p:nvSpPr>
          <p:spPr>
            <a:xfrm>
              <a:off x="6127723" y="908465"/>
              <a:ext cx="292169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009"/>
                <a:gd name="f6" fmla="val 1"/>
                <a:gd name="f7" fmla="val 473"/>
                <a:gd name="f8" fmla="val 1040"/>
                <a:gd name="f9" fmla="val 7089"/>
                <a:gd name="f10" fmla="val 6522"/>
                <a:gd name="f11" fmla="*/ f0 1 7562"/>
                <a:gd name="f12" fmla="*/ f1 1 138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7562"/>
                <a:gd name="f19" fmla="*/ f16 1 138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7562" h="1387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lnTo>
                    <a:pt x="f6" y="f4"/>
                  </a:lnTo>
                  <a:lnTo>
                    <a:pt x="f3" y="f4"/>
                  </a:lnTo>
                  <a:lnTo>
                    <a:pt x="f3" y="f8"/>
                  </a:lnTo>
                  <a:cubicBezTo>
                    <a:pt x="f3" y="f7"/>
                    <a:pt x="f9" y="f6"/>
                    <a:pt x="f10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Google Shape;6782;p88">
              <a:extLst>
                <a:ext uri="{FF2B5EF4-FFF2-40B4-BE49-F238E27FC236}">
                  <a16:creationId xmlns:a16="http://schemas.microsoft.com/office/drawing/2014/main" id="{08A01732-DE11-C388-B113-B8BB40D6AC43}"/>
                </a:ext>
              </a:extLst>
            </p:cNvPr>
            <p:cNvSpPr/>
            <p:nvPr/>
          </p:nvSpPr>
          <p:spPr>
            <a:xfrm>
              <a:off x="6127723" y="1305296"/>
              <a:ext cx="292169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"/>
                <a:gd name="f6" fmla="val 347"/>
                <a:gd name="f7" fmla="val 945"/>
                <a:gd name="f8" fmla="val 442"/>
                <a:gd name="f9" fmla="val 1386"/>
                <a:gd name="f10" fmla="val 1009"/>
                <a:gd name="f11" fmla="val 6522"/>
                <a:gd name="f12" fmla="val 7089"/>
                <a:gd name="f13" fmla="val 914"/>
                <a:gd name="f14" fmla="*/ f0 1 7562"/>
                <a:gd name="f15" fmla="*/ f1 1 1387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562"/>
                <a:gd name="f22" fmla="*/ f19 1 1387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562" h="1387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11" y="f9"/>
                  </a:lnTo>
                  <a:cubicBezTo>
                    <a:pt x="f12" y="f9"/>
                    <a:pt x="f3" y="f13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5" name="Google Shape;6827;p88">
            <a:extLst>
              <a:ext uri="{FF2B5EF4-FFF2-40B4-BE49-F238E27FC236}">
                <a16:creationId xmlns:a16="http://schemas.microsoft.com/office/drawing/2014/main" id="{EAF289AD-6BA5-2EDB-BA56-62BFFBD49A7E}"/>
              </a:ext>
            </a:extLst>
          </p:cNvPr>
          <p:cNvGrpSpPr/>
          <p:nvPr/>
        </p:nvGrpSpPr>
        <p:grpSpPr>
          <a:xfrm>
            <a:off x="6694944" y="916356"/>
            <a:ext cx="455278" cy="449190"/>
            <a:chOff x="6694944" y="916356"/>
            <a:chExt cx="455278" cy="449190"/>
          </a:xfrm>
        </p:grpSpPr>
        <p:sp>
          <p:nvSpPr>
            <p:cNvPr id="66" name="Google Shape;6828;p88">
              <a:extLst>
                <a:ext uri="{FF2B5EF4-FFF2-40B4-BE49-F238E27FC236}">
                  <a16:creationId xmlns:a16="http://schemas.microsoft.com/office/drawing/2014/main" id="{19D87E8F-8221-6C11-8BE5-4EE863A0FB46}"/>
                </a:ext>
              </a:extLst>
            </p:cNvPr>
            <p:cNvSpPr/>
            <p:nvPr/>
          </p:nvSpPr>
          <p:spPr>
            <a:xfrm>
              <a:off x="6987067" y="968669"/>
              <a:ext cx="130283" cy="131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3404"/>
                <a:gd name="f5" fmla="val 347"/>
                <a:gd name="f6" fmla="val 1"/>
                <a:gd name="f7" fmla="val 158"/>
                <a:gd name="f8" fmla="val 536"/>
                <a:gd name="f9" fmla="val 694"/>
                <a:gd name="f10" fmla="val 1009"/>
                <a:gd name="f11" fmla="val 1576"/>
                <a:gd name="f12" fmla="val 2049"/>
                <a:gd name="f13" fmla="val 1166"/>
                <a:gd name="f14" fmla="val 1733"/>
                <a:gd name="f15" fmla="val 2269"/>
                <a:gd name="f16" fmla="val 1923"/>
                <a:gd name="f17" fmla="val 2175"/>
                <a:gd name="f18" fmla="val 1860"/>
                <a:gd name="f19" fmla="val 2112"/>
                <a:gd name="f20" fmla="val 1773"/>
                <a:gd name="f21" fmla="val 2080"/>
                <a:gd name="f22" fmla="val 1686"/>
                <a:gd name="f23" fmla="val 1600"/>
                <a:gd name="f24" fmla="val 1513"/>
                <a:gd name="f25" fmla="val 1450"/>
                <a:gd name="f26" fmla="val 1324"/>
                <a:gd name="f27" fmla="val 2521"/>
                <a:gd name="f28" fmla="val 2647"/>
                <a:gd name="f29" fmla="val 3309"/>
                <a:gd name="f30" fmla="val 3403"/>
                <a:gd name="f31" fmla="val 2360"/>
                <a:gd name="f32" fmla="val 2450"/>
                <a:gd name="f33" fmla="val 2537"/>
                <a:gd name="f34" fmla="val 2584"/>
                <a:gd name="f35" fmla="val 3277"/>
                <a:gd name="f36" fmla="val 3214"/>
                <a:gd name="f37" fmla="val 3120"/>
                <a:gd name="f38" fmla="val 3029"/>
                <a:gd name="f39" fmla="val 2939"/>
                <a:gd name="f40" fmla="val 2852"/>
                <a:gd name="f41" fmla="val 2805"/>
                <a:gd name="f42" fmla="val 2679"/>
                <a:gd name="f43" fmla="val 2742"/>
                <a:gd name="f44" fmla="val 788"/>
                <a:gd name="f45" fmla="val 1954"/>
                <a:gd name="f46" fmla="*/ f0 1 3372"/>
                <a:gd name="f47" fmla="*/ f1 1 3404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3372"/>
                <a:gd name="f54" fmla="*/ f51 1 3404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3372" h="340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14"/>
                  </a:cubicBezTo>
                  <a:lnTo>
                    <a:pt x="f12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15"/>
                    <a:pt x="f26" y="f27"/>
                    <a:pt x="f25" y="f28"/>
                  </a:cubicBezTo>
                  <a:lnTo>
                    <a:pt x="f19" y="f29"/>
                  </a:lnTo>
                  <a:cubicBezTo>
                    <a:pt x="f17" y="f3"/>
                    <a:pt x="f15" y="f30"/>
                    <a:pt x="f31" y="f30"/>
                  </a:cubicBezTo>
                  <a:cubicBezTo>
                    <a:pt x="f32" y="f30"/>
                    <a:pt x="f33" y="f3"/>
                    <a:pt x="f34" y="f29"/>
                  </a:cubicBezTo>
                  <a:lnTo>
                    <a:pt x="f35" y="f28"/>
                  </a:lnTo>
                  <a:cubicBezTo>
                    <a:pt x="f3" y="f27"/>
                    <a:pt x="f3" y="f15"/>
                    <a:pt x="f35" y="f17"/>
                  </a:cubicBezTo>
                  <a:cubicBezTo>
                    <a:pt x="f36" y="f19"/>
                    <a:pt x="f37" y="f21"/>
                    <a:pt x="f38" y="f21"/>
                  </a:cubicBezTo>
                  <a:cubicBezTo>
                    <a:pt x="f39" y="f21"/>
                    <a:pt x="f40" y="f19"/>
                    <a:pt x="f41" y="f17"/>
                  </a:cubicBezTo>
                  <a:lnTo>
                    <a:pt x="f42" y="f15"/>
                  </a:lnTo>
                  <a:lnTo>
                    <a:pt x="f42" y="f14"/>
                  </a:lnTo>
                  <a:cubicBezTo>
                    <a:pt x="f43" y="f44"/>
                    <a:pt x="f45" y="f6"/>
                    <a:pt x="f10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6829;p88">
              <a:extLst>
                <a:ext uri="{FF2B5EF4-FFF2-40B4-BE49-F238E27FC236}">
                  <a16:creationId xmlns:a16="http://schemas.microsoft.com/office/drawing/2014/main" id="{DE9FC146-318F-624C-6963-F7B64F221060}"/>
                </a:ext>
              </a:extLst>
            </p:cNvPr>
            <p:cNvSpPr/>
            <p:nvPr/>
          </p:nvSpPr>
          <p:spPr>
            <a:xfrm>
              <a:off x="6803282" y="1234028"/>
              <a:ext cx="131481" cy="131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3404"/>
                <a:gd name="f5" fmla="val 1013"/>
                <a:gd name="f6" fmla="val 1"/>
                <a:gd name="f7" fmla="val 922"/>
                <a:gd name="f8" fmla="val 835"/>
                <a:gd name="f9" fmla="val 32"/>
                <a:gd name="f10" fmla="val 788"/>
                <a:gd name="f11" fmla="val 95"/>
                <a:gd name="f12" fmla="val 127"/>
                <a:gd name="f13" fmla="val 757"/>
                <a:gd name="f14" fmla="val 883"/>
                <a:gd name="f15" fmla="val 1135"/>
                <a:gd name="f16" fmla="val 1229"/>
                <a:gd name="f17" fmla="val 174"/>
                <a:gd name="f18" fmla="val 1292"/>
                <a:gd name="f19" fmla="val 260"/>
                <a:gd name="f20" fmla="val 1324"/>
                <a:gd name="f21" fmla="val 351"/>
                <a:gd name="f22" fmla="val 442"/>
                <a:gd name="f23" fmla="val 536"/>
                <a:gd name="f24" fmla="val 599"/>
                <a:gd name="f25" fmla="val 694"/>
                <a:gd name="f26" fmla="val 1671"/>
                <a:gd name="f27" fmla="val 2616"/>
                <a:gd name="f28" fmla="val 1450"/>
                <a:gd name="f29" fmla="val 3372"/>
                <a:gd name="f30" fmla="val 2395"/>
                <a:gd name="f31" fmla="val 3057"/>
                <a:gd name="f32" fmla="val 3246"/>
                <a:gd name="f33" fmla="val 2868"/>
                <a:gd name="f34" fmla="val 2710"/>
                <a:gd name="f35" fmla="val 2363"/>
                <a:gd name="f36" fmla="val 1796"/>
                <a:gd name="f37" fmla="val 2238"/>
                <a:gd name="f38" fmla="val 1513"/>
                <a:gd name="f39" fmla="val 1599"/>
                <a:gd name="f40" fmla="val 1686"/>
                <a:gd name="f41" fmla="val 1773"/>
                <a:gd name="f42" fmla="val 1859"/>
                <a:gd name="f43" fmla="val 1922"/>
                <a:gd name="f44" fmla="val 2048"/>
                <a:gd name="f45" fmla="val 1261"/>
                <a:gd name="f46" fmla="val 1198"/>
                <a:gd name="f47" fmla="val 1103"/>
                <a:gd name="f48" fmla="*/ f0 1 3403"/>
                <a:gd name="f49" fmla="*/ f1 1 3404"/>
                <a:gd name="f50" fmla="val f2"/>
                <a:gd name="f51" fmla="val f3"/>
                <a:gd name="f52" fmla="val f4"/>
                <a:gd name="f53" fmla="+- f52 0 f50"/>
                <a:gd name="f54" fmla="+- f51 0 f50"/>
                <a:gd name="f55" fmla="*/ f54 1 3403"/>
                <a:gd name="f56" fmla="*/ f53 1 3404"/>
                <a:gd name="f57" fmla="*/ f50 1 f55"/>
                <a:gd name="f58" fmla="*/ f51 1 f55"/>
                <a:gd name="f59" fmla="*/ f50 1 f56"/>
                <a:gd name="f60" fmla="*/ f52 1 f56"/>
                <a:gd name="f61" fmla="*/ f57 f48 1"/>
                <a:gd name="f62" fmla="*/ f58 f48 1"/>
                <a:gd name="f63" fmla="*/ f60 f49 1"/>
                <a:gd name="f64" fmla="*/ f59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1" t="f64" r="f62" b="f63"/>
              <a:pathLst>
                <a:path w="3403" h="340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15"/>
                  </a:lnTo>
                  <a:lnTo>
                    <a:pt x="f25" y="f26"/>
                  </a:lnTo>
                  <a:cubicBezTo>
                    <a:pt x="f25" y="f27"/>
                    <a:pt x="f28" y="f29"/>
                    <a:pt x="f30" y="f29"/>
                  </a:cubicBezTo>
                  <a:lnTo>
                    <a:pt x="f31" y="f29"/>
                  </a:lnTo>
                  <a:lnTo>
                    <a:pt x="f31" y="f3"/>
                  </a:lnTo>
                  <a:cubicBezTo>
                    <a:pt x="f32" y="f3"/>
                    <a:pt x="f3" y="f32"/>
                    <a:pt x="f3" y="f31"/>
                  </a:cubicBezTo>
                  <a:cubicBezTo>
                    <a:pt x="f3" y="f33"/>
                    <a:pt x="f32" y="f34"/>
                    <a:pt x="f31" y="f34"/>
                  </a:cubicBezTo>
                  <a:lnTo>
                    <a:pt x="f35" y="f34"/>
                  </a:lnTo>
                  <a:cubicBezTo>
                    <a:pt x="f36" y="f34"/>
                    <a:pt x="f20" y="f37"/>
                    <a:pt x="f20" y="f26"/>
                  </a:cubicBezTo>
                  <a:lnTo>
                    <a:pt x="f20" y="f15"/>
                  </a:lnTo>
                  <a:lnTo>
                    <a:pt x="f28" y="f16"/>
                  </a:lnTo>
                  <a:cubicBezTo>
                    <a:pt x="f38" y="f18"/>
                    <a:pt x="f39" y="f20"/>
                    <a:pt x="f40" y="f20"/>
                  </a:cubicBezTo>
                  <a:cubicBezTo>
                    <a:pt x="f41" y="f20"/>
                    <a:pt x="f42" y="f18"/>
                    <a:pt x="f43" y="f16"/>
                  </a:cubicBezTo>
                  <a:cubicBezTo>
                    <a:pt x="f44" y="f15"/>
                    <a:pt x="f44" y="f14"/>
                    <a:pt x="f43" y="f13"/>
                  </a:cubicBezTo>
                  <a:lnTo>
                    <a:pt x="f45" y="f11"/>
                  </a:lnTo>
                  <a:cubicBezTo>
                    <a:pt x="f46" y="f9"/>
                    <a:pt x="f47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6830;p88">
              <a:extLst>
                <a:ext uri="{FF2B5EF4-FFF2-40B4-BE49-F238E27FC236}">
                  <a16:creationId xmlns:a16="http://schemas.microsoft.com/office/drawing/2014/main" id="{5AB2DC0E-22DB-6F33-DD72-7F32DBD51E19}"/>
                </a:ext>
              </a:extLst>
            </p:cNvPr>
            <p:cNvSpPr/>
            <p:nvPr/>
          </p:nvSpPr>
          <p:spPr>
            <a:xfrm>
              <a:off x="6694944" y="916356"/>
              <a:ext cx="318942" cy="2373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55"/>
                <a:gd name="f4" fmla="val 6144"/>
                <a:gd name="f5" fmla="val 4191"/>
                <a:gd name="f6" fmla="val 2300"/>
                <a:gd name="f7" fmla="val 757"/>
                <a:gd name="f8" fmla="val 1544"/>
                <a:gd name="f9" fmla="val 3434"/>
                <a:gd name="f10" fmla="val 3529"/>
                <a:gd name="f11" fmla="val 347"/>
                <a:gd name="f12" fmla="val 3686"/>
                <a:gd name="f13" fmla="val 95"/>
                <a:gd name="f14" fmla="val 4033"/>
                <a:gd name="f15" fmla="val 4474"/>
                <a:gd name="f16" fmla="val 5135"/>
                <a:gd name="f17" fmla="val 1"/>
                <a:gd name="f18" fmla="val 5671"/>
                <a:gd name="f19" fmla="val 473"/>
                <a:gd name="f20" fmla="val 6143"/>
                <a:gd name="f21" fmla="val 1009"/>
                <a:gd name="f22" fmla="val 1135"/>
                <a:gd name="f23" fmla="val 1261"/>
                <a:gd name="f24" fmla="val 6112"/>
                <a:gd name="f25" fmla="val 1387"/>
                <a:gd name="f26" fmla="val 6080"/>
                <a:gd name="f27" fmla="val 3403"/>
                <a:gd name="f28" fmla="val 1890"/>
                <a:gd name="f29" fmla="val 2647"/>
                <a:gd name="f30" fmla="val 630"/>
                <a:gd name="f31" fmla="val 4128"/>
                <a:gd name="f32" fmla="val 5640"/>
                <a:gd name="f33" fmla="val 6900"/>
                <a:gd name="f34" fmla="val 6995"/>
                <a:gd name="f35" fmla="val 7121"/>
                <a:gd name="f36" fmla="val 7247"/>
                <a:gd name="f37" fmla="val 7782"/>
                <a:gd name="f38" fmla="val 8003"/>
                <a:gd name="f39" fmla="val 3623"/>
                <a:gd name="f40" fmla="val 7593"/>
                <a:gd name="f41" fmla="val 6050"/>
                <a:gd name="f42" fmla="*/ f0 1 8255"/>
                <a:gd name="f43" fmla="*/ f1 1 6144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8255"/>
                <a:gd name="f50" fmla="*/ f47 1 6144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8255" h="6144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lnTo>
                    <a:pt x="f25" y="f27"/>
                  </a:lnTo>
                  <a:cubicBezTo>
                    <a:pt x="f25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3" y="f27"/>
                  </a:cubicBezTo>
                  <a:lnTo>
                    <a:pt x="f33" y="f26"/>
                  </a:lnTo>
                  <a:cubicBezTo>
                    <a:pt x="f34" y="f24"/>
                    <a:pt x="f35" y="f20"/>
                    <a:pt x="f36" y="f20"/>
                  </a:cubicBezTo>
                  <a:cubicBezTo>
                    <a:pt x="f37" y="f20"/>
                    <a:pt x="f3" y="f18"/>
                    <a:pt x="f3" y="f16"/>
                  </a:cubicBezTo>
                  <a:lnTo>
                    <a:pt x="f3" y="f15"/>
                  </a:lnTo>
                  <a:cubicBezTo>
                    <a:pt x="f3" y="f14"/>
                    <a:pt x="f38" y="f39"/>
                    <a:pt x="f40" y="f10"/>
                  </a:cubicBezTo>
                  <a:lnTo>
                    <a:pt x="f40" y="f9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6831;p88">
              <a:extLst>
                <a:ext uri="{FF2B5EF4-FFF2-40B4-BE49-F238E27FC236}">
                  <a16:creationId xmlns:a16="http://schemas.microsoft.com/office/drawing/2014/main" id="{D5D910CB-4FB0-41F6-D02F-61B317D8678A}"/>
                </a:ext>
              </a:extLst>
            </p:cNvPr>
            <p:cNvSpPr/>
            <p:nvPr/>
          </p:nvSpPr>
          <p:spPr>
            <a:xfrm>
              <a:off x="6775265" y="995443"/>
              <a:ext cx="161921" cy="807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1"/>
                <a:gd name="f5" fmla="val 1734"/>
                <a:gd name="f6" fmla="val 1"/>
                <a:gd name="f7" fmla="val 789"/>
                <a:gd name="f8" fmla="val 757"/>
                <a:gd name="f9" fmla="val 1702"/>
                <a:gd name="f10" fmla="val 2049"/>
                <a:gd name="f11" fmla="val 1230"/>
                <a:gd name="f12" fmla="val 1545"/>
                <a:gd name="f13" fmla="val 1891"/>
                <a:gd name="f14" fmla="val 2017"/>
                <a:gd name="f15" fmla="val 1986"/>
                <a:gd name="f16" fmla="val 1954"/>
                <a:gd name="f17" fmla="val 2080"/>
                <a:gd name="f18" fmla="val 1828"/>
                <a:gd name="f19" fmla="val 2238"/>
                <a:gd name="f20" fmla="val 1387"/>
                <a:gd name="f21" fmla="val 2458"/>
                <a:gd name="f22" fmla="val 2647"/>
                <a:gd name="f23" fmla="val 2805"/>
                <a:gd name="f24" fmla="val 2868"/>
                <a:gd name="f25" fmla="val 2942"/>
                <a:gd name="f26" fmla="val 2059"/>
                <a:gd name="f27" fmla="val 3091"/>
                <a:gd name="f28" fmla="val 2090"/>
                <a:gd name="f29" fmla="val 3266"/>
                <a:gd name="f30" fmla="val 3389"/>
                <a:gd name="f31" fmla="val 3525"/>
                <a:gd name="f32" fmla="val 2075"/>
                <a:gd name="f33" fmla="val 3656"/>
                <a:gd name="f34" fmla="val 4128"/>
                <a:gd name="f35" fmla="val 3340"/>
                <a:gd name="f36" fmla="val 2395"/>
                <a:gd name="f37" fmla="*/ f0 1 4191"/>
                <a:gd name="f38" fmla="*/ f1 1 2091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4191"/>
                <a:gd name="f45" fmla="*/ f42 1 2091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4191" h="209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cubicBezTo>
                    <a:pt x="f12" y="f10"/>
                    <a:pt x="f13" y="f10"/>
                    <a:pt x="f14" y="f15"/>
                  </a:cubicBezTo>
                  <a:cubicBezTo>
                    <a:pt x="f10" y="f16"/>
                    <a:pt x="f17" y="f18"/>
                    <a:pt x="f17" y="f5"/>
                  </a:cubicBezTo>
                  <a:cubicBezTo>
                    <a:pt x="f17" y="f12"/>
                    <a:pt x="f19" y="f20"/>
                    <a:pt x="f21" y="f20"/>
                  </a:cubicBezTo>
                  <a:cubicBezTo>
                    <a:pt x="f22" y="f20"/>
                    <a:pt x="f23" y="f12"/>
                    <a:pt x="f23" y="f5"/>
                  </a:cubicBezTo>
                  <a:cubicBezTo>
                    <a:pt x="f23" y="f18"/>
                    <a:pt x="f23" y="f16"/>
                    <a:pt x="f24" y="f15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10"/>
                  </a:cubicBezTo>
                  <a:lnTo>
                    <a:pt x="f3" y="f10"/>
                  </a:lnTo>
                  <a:lnTo>
                    <a:pt x="f3" y="f9"/>
                  </a:lnTo>
                  <a:lnTo>
                    <a:pt x="f34" y="f9"/>
                  </a:lnTo>
                  <a:cubicBezTo>
                    <a:pt x="f34" y="f8"/>
                    <a:pt x="f35" y="f6"/>
                    <a:pt x="f36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Google Shape;6832;p88">
              <a:extLst>
                <a:ext uri="{FF2B5EF4-FFF2-40B4-BE49-F238E27FC236}">
                  <a16:creationId xmlns:a16="http://schemas.microsoft.com/office/drawing/2014/main" id="{51E3678E-E964-F3BF-B53F-1B5FE2EE80BA}"/>
                </a:ext>
              </a:extLst>
            </p:cNvPr>
            <p:cNvSpPr/>
            <p:nvPr/>
          </p:nvSpPr>
          <p:spPr>
            <a:xfrm>
              <a:off x="6775265" y="1091610"/>
              <a:ext cx="161921" cy="1144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963"/>
                <a:gd name="f5" fmla="val 2395"/>
                <a:gd name="f6" fmla="val 1"/>
                <a:gd name="f7" fmla="val 2080"/>
                <a:gd name="f8" fmla="val 253"/>
                <a:gd name="f9" fmla="val 1671"/>
                <a:gd name="f10" fmla="val 1230"/>
                <a:gd name="f11" fmla="val 914"/>
                <a:gd name="f12" fmla="val 2049"/>
                <a:gd name="f13" fmla="val 946"/>
                <a:gd name="f14" fmla="val 2962"/>
                <a:gd name="f15" fmla="val 2112"/>
                <a:gd name="f16" fmla="val 3246"/>
                <a:gd name="f17" fmla="val 3466"/>
                <a:gd name="f18" fmla="val 3088"/>
                <a:gd name="f19" fmla="val 2679"/>
                <a:gd name="f20" fmla="val 190"/>
                <a:gd name="f21" fmla="*/ f0 1 4191"/>
                <a:gd name="f22" fmla="*/ f1 1 296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191"/>
                <a:gd name="f29" fmla="*/ f26 1 296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191" h="2963">
                  <a:moveTo>
                    <a:pt x="f5" y="f6"/>
                  </a:moveTo>
                  <a:cubicBezTo>
                    <a:pt x="f7" y="f8"/>
                    <a:pt x="f9" y="f8"/>
                    <a:pt x="f10" y="f8"/>
                  </a:cubicBezTo>
                  <a:lnTo>
                    <a:pt x="f6" y="f8"/>
                  </a:lnTo>
                  <a:lnTo>
                    <a:pt x="f6" y="f11"/>
                  </a:ln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3" y="f12"/>
                    <a:pt x="f3" y="f11"/>
                  </a:cubicBezTo>
                  <a:lnTo>
                    <a:pt x="f3" y="f8"/>
                  </a:lnTo>
                  <a:lnTo>
                    <a:pt x="f17" y="f8"/>
                  </a:lnTo>
                  <a:cubicBezTo>
                    <a:pt x="f18" y="f8"/>
                    <a:pt x="f19" y="f20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6833;p88">
              <a:extLst>
                <a:ext uri="{FF2B5EF4-FFF2-40B4-BE49-F238E27FC236}">
                  <a16:creationId xmlns:a16="http://schemas.microsoft.com/office/drawing/2014/main" id="{C1047788-4C7A-CB20-8EFC-D1E4644A72CB}"/>
                </a:ext>
              </a:extLst>
            </p:cNvPr>
            <p:cNvSpPr/>
            <p:nvPr/>
          </p:nvSpPr>
          <p:spPr>
            <a:xfrm>
              <a:off x="6988301" y="1153698"/>
              <a:ext cx="161921" cy="807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0"/>
                <a:gd name="f5" fmla="val 1702"/>
                <a:gd name="f6" fmla="val 756"/>
                <a:gd name="f7" fmla="val 757"/>
                <a:gd name="f8" fmla="val 2048"/>
                <a:gd name="f9" fmla="val 1229"/>
                <a:gd name="f10" fmla="val 1544"/>
                <a:gd name="f11" fmla="val 1891"/>
                <a:gd name="f12" fmla="val 2017"/>
                <a:gd name="f13" fmla="val 1985"/>
                <a:gd name="f14" fmla="val 1954"/>
                <a:gd name="f15" fmla="val 2080"/>
                <a:gd name="f16" fmla="val 1828"/>
                <a:gd name="f17" fmla="val 1733"/>
                <a:gd name="f18" fmla="val 2237"/>
                <a:gd name="f19" fmla="val 1387"/>
                <a:gd name="f20" fmla="val 2458"/>
                <a:gd name="f21" fmla="val 2647"/>
                <a:gd name="f22" fmla="val 2804"/>
                <a:gd name="f23" fmla="val 2867"/>
                <a:gd name="f24" fmla="val 2941"/>
                <a:gd name="f25" fmla="val 2059"/>
                <a:gd name="f26" fmla="val 3091"/>
                <a:gd name="f27" fmla="val 3265"/>
                <a:gd name="f28" fmla="val 3388"/>
                <a:gd name="f29" fmla="val 3524"/>
                <a:gd name="f30" fmla="val 2074"/>
                <a:gd name="f31" fmla="val 3655"/>
                <a:gd name="f32" fmla="val 4190"/>
                <a:gd name="f33" fmla="val 4096"/>
                <a:gd name="f34" fmla="val 3308"/>
                <a:gd name="f35" fmla="val 2363"/>
                <a:gd name="f36" fmla="*/ f0 1 4191"/>
                <a:gd name="f37" fmla="*/ f1 1 2090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4191"/>
                <a:gd name="f44" fmla="*/ f41 1 2090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4191" h="2090">
                  <a:moveTo>
                    <a:pt x="f5" y="f2"/>
                  </a:moveTo>
                  <a:cubicBezTo>
                    <a:pt x="f6" y="f2"/>
                    <a:pt x="f2" y="f7"/>
                    <a:pt x="f2" y="f5"/>
                  </a:cubicBezTo>
                  <a:lnTo>
                    <a:pt x="f2" y="f8"/>
                  </a:lnTo>
                  <a:lnTo>
                    <a:pt x="f9" y="f8"/>
                  </a:lnTo>
                  <a:cubicBezTo>
                    <a:pt x="f10" y="f8"/>
                    <a:pt x="f11" y="f8"/>
                    <a:pt x="f12" y="f13"/>
                  </a:cubicBezTo>
                  <a:cubicBezTo>
                    <a:pt x="f8" y="f14"/>
                    <a:pt x="f15" y="f16"/>
                    <a:pt x="f15" y="f17"/>
                  </a:cubicBezTo>
                  <a:cubicBezTo>
                    <a:pt x="f15" y="f10"/>
                    <a:pt x="f18" y="f19"/>
                    <a:pt x="f20" y="f19"/>
                  </a:cubicBezTo>
                  <a:cubicBezTo>
                    <a:pt x="f21" y="f19"/>
                    <a:pt x="f22" y="f10"/>
                    <a:pt x="f22" y="f17"/>
                  </a:cubicBezTo>
                  <a:cubicBezTo>
                    <a:pt x="f22" y="f16"/>
                    <a:pt x="f22" y="f14"/>
                    <a:pt x="f23" y="f13"/>
                  </a:cubicBezTo>
                  <a:cubicBezTo>
                    <a:pt x="f24" y="f25"/>
                    <a:pt x="f26" y="f4"/>
                    <a:pt x="f27" y="f4"/>
                  </a:cubicBezTo>
                  <a:cubicBezTo>
                    <a:pt x="f28" y="f4"/>
                    <a:pt x="f29" y="f30"/>
                    <a:pt x="f31" y="f8"/>
                  </a:cubicBezTo>
                  <a:lnTo>
                    <a:pt x="f32" y="f8"/>
                  </a:lnTo>
                  <a:lnTo>
                    <a:pt x="f32" y="f5"/>
                  </a:lnTo>
                  <a:cubicBezTo>
                    <a:pt x="f33" y="f7"/>
                    <a:pt x="f34" y="f2"/>
                    <a:pt x="f3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6834;p88">
              <a:extLst>
                <a:ext uri="{FF2B5EF4-FFF2-40B4-BE49-F238E27FC236}">
                  <a16:creationId xmlns:a16="http://schemas.microsoft.com/office/drawing/2014/main" id="{1C3398D2-5163-4FEB-7752-5F3338916902}"/>
                </a:ext>
              </a:extLst>
            </p:cNvPr>
            <p:cNvSpPr/>
            <p:nvPr/>
          </p:nvSpPr>
          <p:spPr>
            <a:xfrm>
              <a:off x="6987067" y="1249865"/>
              <a:ext cx="158291" cy="1156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7"/>
                <a:gd name="f4" fmla="val 2994"/>
                <a:gd name="f5" fmla="val 2395"/>
                <a:gd name="f6" fmla="val 2080"/>
                <a:gd name="f7" fmla="val 252"/>
                <a:gd name="f8" fmla="val 1639"/>
                <a:gd name="f9" fmla="val 1230"/>
                <a:gd name="f10" fmla="val 1"/>
                <a:gd name="f11" fmla="val 914"/>
                <a:gd name="f12" fmla="val 2048"/>
                <a:gd name="f13" fmla="val 2993"/>
                <a:gd name="f14" fmla="val 2049"/>
                <a:gd name="f15" fmla="val 3183"/>
                <a:gd name="f16" fmla="val 4096"/>
                <a:gd name="f17" fmla="val 3435"/>
                <a:gd name="f18" fmla="val 3025"/>
                <a:gd name="f19" fmla="val 2679"/>
                <a:gd name="f20" fmla="val 189"/>
                <a:gd name="f21" fmla="*/ f0 1 4097"/>
                <a:gd name="f22" fmla="*/ f1 1 2994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097"/>
                <a:gd name="f29" fmla="*/ f26 1 2994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097" h="2994">
                  <a:moveTo>
                    <a:pt x="f5" y="f2"/>
                  </a:moveTo>
                  <a:cubicBezTo>
                    <a:pt x="f6" y="f7"/>
                    <a:pt x="f8" y="f7"/>
                    <a:pt x="f9" y="f7"/>
                  </a:cubicBezTo>
                  <a:lnTo>
                    <a:pt x="f10" y="f7"/>
                  </a:lnTo>
                  <a:lnTo>
                    <a:pt x="f10" y="f11"/>
                  </a:lnTo>
                  <a:cubicBezTo>
                    <a:pt x="f10" y="f12"/>
                    <a:pt x="f11" y="f13"/>
                    <a:pt x="f14" y="f13"/>
                  </a:cubicBezTo>
                  <a:cubicBezTo>
                    <a:pt x="f15" y="f13"/>
                    <a:pt x="f16" y="f12"/>
                    <a:pt x="f16" y="f11"/>
                  </a:cubicBezTo>
                  <a:lnTo>
                    <a:pt x="f16" y="f7"/>
                  </a:lnTo>
                  <a:lnTo>
                    <a:pt x="f17" y="f7"/>
                  </a:lnTo>
                  <a:cubicBezTo>
                    <a:pt x="f18" y="f7"/>
                    <a:pt x="f19" y="f20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3" name="Google Shape;6873;p88">
            <a:extLst>
              <a:ext uri="{FF2B5EF4-FFF2-40B4-BE49-F238E27FC236}">
                <a16:creationId xmlns:a16="http://schemas.microsoft.com/office/drawing/2014/main" id="{A4441701-8F2F-666B-0E1B-D5096CBCB07B}"/>
              </a:ext>
            </a:extLst>
          </p:cNvPr>
          <p:cNvGrpSpPr/>
          <p:nvPr/>
        </p:nvGrpSpPr>
        <p:grpSpPr>
          <a:xfrm>
            <a:off x="4395118" y="916887"/>
            <a:ext cx="435775" cy="450423"/>
            <a:chOff x="4395118" y="916887"/>
            <a:chExt cx="435775" cy="450423"/>
          </a:xfrm>
        </p:grpSpPr>
        <p:sp>
          <p:nvSpPr>
            <p:cNvPr id="74" name="Google Shape;6874;p88">
              <a:extLst>
                <a:ext uri="{FF2B5EF4-FFF2-40B4-BE49-F238E27FC236}">
                  <a16:creationId xmlns:a16="http://schemas.microsoft.com/office/drawing/2014/main" id="{F417CE7A-4236-77FE-083B-C054270BB6D8}"/>
                </a:ext>
              </a:extLst>
            </p:cNvPr>
            <p:cNvSpPr/>
            <p:nvPr/>
          </p:nvSpPr>
          <p:spPr>
            <a:xfrm>
              <a:off x="4565544" y="916887"/>
              <a:ext cx="265349" cy="264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7"/>
                <a:gd name="f4" fmla="val 6850"/>
                <a:gd name="f5" fmla="val 3466"/>
                <a:gd name="f6" fmla="val 1355"/>
                <a:gd name="f7" fmla="val 4222"/>
                <a:gd name="f8" fmla="val 4852"/>
                <a:gd name="f9" fmla="val 1985"/>
                <a:gd name="f10" fmla="val 2741"/>
                <a:gd name="f11" fmla="val 4127"/>
                <a:gd name="f12" fmla="val 4348"/>
                <a:gd name="f13" fmla="val 4757"/>
                <a:gd name="f14" fmla="val 4600"/>
                <a:gd name="f15" fmla="val 4631"/>
                <a:gd name="f16" fmla="val 4821"/>
                <a:gd name="f17" fmla="val 4726"/>
                <a:gd name="f18" fmla="val 4915"/>
                <a:gd name="f19" fmla="val 5041"/>
                <a:gd name="f20" fmla="val 5262"/>
                <a:gd name="f21" fmla="val 5388"/>
                <a:gd name="f22" fmla="val 4663"/>
                <a:gd name="f23" fmla="val 5451"/>
                <a:gd name="f24" fmla="val 4576"/>
                <a:gd name="f25" fmla="val 5482"/>
                <a:gd name="f26" fmla="val 4489"/>
                <a:gd name="f27" fmla="val 4403"/>
                <a:gd name="f28" fmla="val 4316"/>
                <a:gd name="f29" fmla="val 4253"/>
                <a:gd name="f30" fmla="val 4190"/>
                <a:gd name="f31" fmla="val 5293"/>
                <a:gd name="f32" fmla="val 3970"/>
                <a:gd name="f33" fmla="val 5419"/>
                <a:gd name="f34" fmla="val 3749"/>
                <a:gd name="f35" fmla="val 5514"/>
                <a:gd name="f36" fmla="val 2709"/>
                <a:gd name="f37" fmla="val 2079"/>
                <a:gd name="f38" fmla="val 4884"/>
                <a:gd name="f39" fmla="val 1575"/>
                <a:gd name="f40" fmla="val 32"/>
                <a:gd name="f41" fmla="val 1576"/>
                <a:gd name="f42" fmla="val 3403"/>
                <a:gd name="f43" fmla="val 4001"/>
                <a:gd name="f44" fmla="val 189"/>
                <a:gd name="f45" fmla="val 4569"/>
                <a:gd name="f46" fmla="val 473"/>
                <a:gd name="f47" fmla="val 5104"/>
                <a:gd name="f48" fmla="val 6396"/>
                <a:gd name="f49" fmla="val 6522"/>
                <a:gd name="f50" fmla="val 6679"/>
                <a:gd name="f51" fmla="val 126"/>
                <a:gd name="f52" fmla="val 6774"/>
                <a:gd name="f53" fmla="val 172"/>
                <a:gd name="f54" fmla="val 6820"/>
                <a:gd name="f55" fmla="val 269"/>
                <a:gd name="f56" fmla="val 6849"/>
                <a:gd name="f57" fmla="val 367"/>
                <a:gd name="f58" fmla="val 403"/>
                <a:gd name="f59" fmla="val 439"/>
                <a:gd name="f60" fmla="val 6845"/>
                <a:gd name="f61" fmla="val 6837"/>
                <a:gd name="f62" fmla="val 1764"/>
                <a:gd name="f63" fmla="val 2300"/>
                <a:gd name="f64" fmla="val 2867"/>
                <a:gd name="f65" fmla="val 5356"/>
                <a:gd name="f66" fmla="val 6868"/>
                <a:gd name="f67" fmla="val 1513"/>
                <a:gd name="f68" fmla="*/ f0 1 6867"/>
                <a:gd name="f69" fmla="*/ f1 1 6850"/>
                <a:gd name="f70" fmla="val f2"/>
                <a:gd name="f71" fmla="val f3"/>
                <a:gd name="f72" fmla="val f4"/>
                <a:gd name="f73" fmla="+- f72 0 f70"/>
                <a:gd name="f74" fmla="+- f71 0 f70"/>
                <a:gd name="f75" fmla="*/ f74 1 6867"/>
                <a:gd name="f76" fmla="*/ f73 1 6850"/>
                <a:gd name="f77" fmla="*/ f70 1 f75"/>
                <a:gd name="f78" fmla="*/ f71 1 f75"/>
                <a:gd name="f79" fmla="*/ f70 1 f76"/>
                <a:gd name="f80" fmla="*/ f72 1 f76"/>
                <a:gd name="f81" fmla="*/ f77 f68 1"/>
                <a:gd name="f82" fmla="*/ f78 f68 1"/>
                <a:gd name="f83" fmla="*/ f80 f69 1"/>
                <a:gd name="f84" fmla="*/ f79 f6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1" t="f84" r="f82" b="f83"/>
              <a:pathLst>
                <a:path w="6867" h="685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8" y="f19"/>
                    <a:pt x="f8" y="f20"/>
                    <a:pt x="f17" y="f21"/>
                  </a:cubicBez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30" y="f31"/>
                  </a:ln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8"/>
                    <a:pt x="f37" y="f11"/>
                  </a:cubicBezTo>
                  <a:lnTo>
                    <a:pt x="f37" y="f10"/>
                  </a:lnTo>
                  <a:cubicBezTo>
                    <a:pt x="f37" y="f9"/>
                    <a:pt x="f36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39" y="f2"/>
                    <a:pt x="f40" y="f41"/>
                    <a:pt x="f40" y="f42"/>
                  </a:cubicBezTo>
                  <a:cubicBezTo>
                    <a:pt x="f40" y="f43"/>
                    <a:pt x="f44" y="f45"/>
                    <a:pt x="f46" y="f47"/>
                  </a:cubicBezTo>
                  <a:lnTo>
                    <a:pt x="f40" y="f48"/>
                  </a:lnTo>
                  <a:cubicBezTo>
                    <a:pt x="f2" y="f49"/>
                    <a:pt x="f40" y="f50"/>
                    <a:pt x="f51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60"/>
                    <a:pt x="f46" y="f61"/>
                  </a:cubicBezTo>
                  <a:lnTo>
                    <a:pt x="f62" y="f48"/>
                  </a:lnTo>
                  <a:cubicBezTo>
                    <a:pt x="f63" y="f50"/>
                    <a:pt x="f64" y="f61"/>
                    <a:pt x="f5" y="f61"/>
                  </a:cubicBezTo>
                  <a:cubicBezTo>
                    <a:pt x="f65" y="f61"/>
                    <a:pt x="f66" y="f31"/>
                    <a:pt x="f66" y="f42"/>
                  </a:cubicBezTo>
                  <a:cubicBezTo>
                    <a:pt x="f66" y="f67"/>
                    <a:pt x="f6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Google Shape;6875;p88">
              <a:extLst>
                <a:ext uri="{FF2B5EF4-FFF2-40B4-BE49-F238E27FC236}">
                  <a16:creationId xmlns:a16="http://schemas.microsoft.com/office/drawing/2014/main" id="{3736CC11-BCBE-002F-781C-0B80B60EBF35}"/>
                </a:ext>
              </a:extLst>
            </p:cNvPr>
            <p:cNvSpPr/>
            <p:nvPr/>
          </p:nvSpPr>
          <p:spPr>
            <a:xfrm>
              <a:off x="4673836" y="997217"/>
              <a:ext cx="51197" cy="1047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5"/>
                <a:gd name="f4" fmla="val 2711"/>
                <a:gd name="f5" fmla="val 663"/>
                <a:gd name="f6" fmla="val 1"/>
                <a:gd name="f7" fmla="val 253"/>
                <a:gd name="f8" fmla="val 316"/>
                <a:gd name="f9" fmla="val 662"/>
                <a:gd name="f10" fmla="val 2048"/>
                <a:gd name="f11" fmla="val 2427"/>
                <a:gd name="f12" fmla="val 2710"/>
                <a:gd name="f13" fmla="val 694"/>
                <a:gd name="f14" fmla="val 789"/>
                <a:gd name="f15" fmla="val 820"/>
                <a:gd name="f16" fmla="val 2679"/>
                <a:gd name="f17" fmla="val 757"/>
                <a:gd name="f18" fmla="val 2584"/>
                <a:gd name="f19" fmla="val 631"/>
                <a:gd name="f20" fmla="val 2490"/>
                <a:gd name="f21" fmla="val 2238"/>
                <a:gd name="f22" fmla="val 2111"/>
                <a:gd name="f23" fmla="val 804"/>
                <a:gd name="f24" fmla="val 2064"/>
                <a:gd name="f25" fmla="val 891"/>
                <a:gd name="f26" fmla="val 2041"/>
                <a:gd name="f27" fmla="val 978"/>
                <a:gd name="f28" fmla="val 1064"/>
                <a:gd name="f29" fmla="val 1151"/>
                <a:gd name="f30" fmla="val 1198"/>
                <a:gd name="f31" fmla="val 1293"/>
                <a:gd name="f32" fmla="val 2206"/>
                <a:gd name="f33" fmla="val 2175"/>
                <a:gd name="f34" fmla="val 1324"/>
                <a:gd name="f35" fmla="val 2080"/>
                <a:gd name="f36" fmla="val 284"/>
                <a:gd name="f37" fmla="val 1041"/>
                <a:gd name="f38" fmla="*/ f0 1 1325"/>
                <a:gd name="f39" fmla="*/ f1 1 2711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1325"/>
                <a:gd name="f46" fmla="*/ f43 1 2711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1325" h="271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8" y="f12"/>
                    <a:pt x="f5" y="f12"/>
                  </a:cubicBezTo>
                  <a:cubicBezTo>
                    <a:pt x="f13" y="f12"/>
                    <a:pt x="f14" y="f12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1" y="f33"/>
                    <a:pt x="f34" y="f35"/>
                    <a:pt x="f34" y="f10"/>
                  </a:cubicBezTo>
                  <a:lnTo>
                    <a:pt x="f34" y="f9"/>
                  </a:lnTo>
                  <a:cubicBezTo>
                    <a:pt x="f34" y="f36"/>
                    <a:pt x="f37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Google Shape;6876;p88">
              <a:extLst>
                <a:ext uri="{FF2B5EF4-FFF2-40B4-BE49-F238E27FC236}">
                  <a16:creationId xmlns:a16="http://schemas.microsoft.com/office/drawing/2014/main" id="{EB54B466-D01F-B572-DE81-D4FE4E59B03D}"/>
                </a:ext>
              </a:extLst>
            </p:cNvPr>
            <p:cNvSpPr/>
            <p:nvPr/>
          </p:nvSpPr>
          <p:spPr>
            <a:xfrm>
              <a:off x="4446233" y="1127455"/>
              <a:ext cx="107140" cy="1071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2774"/>
                <a:gd name="f5" fmla="val 1387"/>
                <a:gd name="f6" fmla="val 1"/>
                <a:gd name="f7" fmla="val 631"/>
                <a:gd name="f8" fmla="val 64"/>
                <a:gd name="f9" fmla="val 2143"/>
                <a:gd name="f10" fmla="*/ f0 1 2773"/>
                <a:gd name="f11" fmla="*/ f1 1 2774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773"/>
                <a:gd name="f18" fmla="*/ f15 1 2774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773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8" y="f9"/>
                    <a:pt x="f7" y="f3"/>
                    <a:pt x="f5" y="f3"/>
                  </a:cubicBezTo>
                  <a:cubicBezTo>
                    <a:pt x="f9" y="f3"/>
                    <a:pt x="f3" y="f9"/>
                    <a:pt x="f3" y="f5"/>
                  </a:cubicBezTo>
                  <a:cubicBezTo>
                    <a:pt x="f3" y="f7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877;p88">
              <a:extLst>
                <a:ext uri="{FF2B5EF4-FFF2-40B4-BE49-F238E27FC236}">
                  <a16:creationId xmlns:a16="http://schemas.microsoft.com/office/drawing/2014/main" id="{B0FD53B8-1CFC-EE13-DCAE-A36898F19C03}"/>
                </a:ext>
              </a:extLst>
            </p:cNvPr>
            <p:cNvSpPr/>
            <p:nvPr/>
          </p:nvSpPr>
          <p:spPr>
            <a:xfrm>
              <a:off x="4395118" y="1260134"/>
              <a:ext cx="211839" cy="1071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74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64"/>
                <a:gd name="f12" fmla="val 2553"/>
                <a:gd name="f13" fmla="val 158"/>
                <a:gd name="f14" fmla="val 2773"/>
                <a:gd name="f15" fmla="val 347"/>
                <a:gd name="f16" fmla="val 5104"/>
                <a:gd name="f17" fmla="val 5325"/>
                <a:gd name="f18" fmla="val 5482"/>
                <a:gd name="f19" fmla="val 5262"/>
                <a:gd name="f20" fmla="val 4127"/>
                <a:gd name="f21" fmla="*/ f0 1 5483"/>
                <a:gd name="f22" fmla="*/ f1 1 2774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5483"/>
                <a:gd name="f29" fmla="*/ f26 1 2774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5483" h="277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8" name="Google Shape;6884;p88">
            <a:extLst>
              <a:ext uri="{FF2B5EF4-FFF2-40B4-BE49-F238E27FC236}">
                <a16:creationId xmlns:a16="http://schemas.microsoft.com/office/drawing/2014/main" id="{DD2FED6A-10D7-097F-DEF1-88D2F1BF5158}"/>
              </a:ext>
            </a:extLst>
          </p:cNvPr>
          <p:cNvGrpSpPr/>
          <p:nvPr/>
        </p:nvGrpSpPr>
        <p:grpSpPr>
          <a:xfrm>
            <a:off x="7495163" y="916356"/>
            <a:ext cx="428515" cy="451036"/>
            <a:chOff x="7495163" y="916356"/>
            <a:chExt cx="428515" cy="451036"/>
          </a:xfrm>
        </p:grpSpPr>
        <p:sp>
          <p:nvSpPr>
            <p:cNvPr id="79" name="Google Shape;6885;p88">
              <a:extLst>
                <a:ext uri="{FF2B5EF4-FFF2-40B4-BE49-F238E27FC236}">
                  <a16:creationId xmlns:a16="http://schemas.microsoft.com/office/drawing/2014/main" id="{F21DAE01-9A5E-D81F-96F6-5AFD5A76A38A}"/>
                </a:ext>
              </a:extLst>
            </p:cNvPr>
            <p:cNvSpPr/>
            <p:nvPr/>
          </p:nvSpPr>
          <p:spPr>
            <a:xfrm>
              <a:off x="7814069" y="1246848"/>
              <a:ext cx="51151" cy="52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1356"/>
                <a:gd name="f5" fmla="val 662"/>
                <a:gd name="f6" fmla="val 284"/>
                <a:gd name="f7" fmla="val 1"/>
                <a:gd name="f8" fmla="val 315"/>
                <a:gd name="f9" fmla="val 693"/>
                <a:gd name="f10" fmla="val 1040"/>
                <a:gd name="f11" fmla="val 1355"/>
                <a:gd name="f12" fmla="*/ f0 1 1324"/>
                <a:gd name="f13" fmla="*/ f1 1 1356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324"/>
                <a:gd name="f20" fmla="*/ f17 1 1356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24" h="135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cubicBezTo>
                    <a:pt x="f10" y="f11"/>
                    <a:pt x="f3" y="f10"/>
                    <a:pt x="f3" y="f9"/>
                  </a:cubicBezTo>
                  <a:cubicBezTo>
                    <a:pt x="f3" y="f8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6886;p88">
              <a:extLst>
                <a:ext uri="{FF2B5EF4-FFF2-40B4-BE49-F238E27FC236}">
                  <a16:creationId xmlns:a16="http://schemas.microsoft.com/office/drawing/2014/main" id="{E22C368A-FBA1-2E64-6AD2-4BAB0977659F}"/>
                </a:ext>
              </a:extLst>
            </p:cNvPr>
            <p:cNvSpPr/>
            <p:nvPr/>
          </p:nvSpPr>
          <p:spPr>
            <a:xfrm>
              <a:off x="7680191" y="916978"/>
              <a:ext cx="26810" cy="1594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4128"/>
                <a:gd name="f5" fmla="val 347"/>
                <a:gd name="f6" fmla="val 1"/>
                <a:gd name="f7" fmla="val 158"/>
                <a:gd name="f8" fmla="val 95"/>
                <a:gd name="f9" fmla="val 4096"/>
                <a:gd name="f10" fmla="val 221"/>
                <a:gd name="f11" fmla="val 473"/>
                <a:gd name="f12" fmla="val 567"/>
                <a:gd name="f13" fmla="val 693"/>
                <a:gd name="f14" fmla="val 536"/>
                <a:gd name="f15" fmla="*/ f0 1 694"/>
                <a:gd name="f16" fmla="*/ f1 1 4128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94"/>
                <a:gd name="f23" fmla="*/ f20 1 4128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94" h="4128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lnTo>
                    <a:pt x="f2" y="f4"/>
                  </a:lnTo>
                  <a:cubicBezTo>
                    <a:pt x="f8" y="f9"/>
                    <a:pt x="f10" y="f9"/>
                    <a:pt x="f5" y="f9"/>
                  </a:cubicBezTo>
                  <a:cubicBezTo>
                    <a:pt x="f11" y="f9"/>
                    <a:pt x="f12" y="f9"/>
                    <a:pt x="f13" y="f4"/>
                  </a:cubicBezTo>
                  <a:lnTo>
                    <a:pt x="f13" y="f5"/>
                  </a:lnTo>
                  <a:cubicBezTo>
                    <a:pt x="f13" y="f7"/>
                    <a:pt x="f14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Google Shape;6887;p88">
              <a:extLst>
                <a:ext uri="{FF2B5EF4-FFF2-40B4-BE49-F238E27FC236}">
                  <a16:creationId xmlns:a16="http://schemas.microsoft.com/office/drawing/2014/main" id="{E6B25DB0-DEB4-E46B-51D8-0A6DD2BF4DA4}"/>
                </a:ext>
              </a:extLst>
            </p:cNvPr>
            <p:cNvSpPr/>
            <p:nvPr/>
          </p:nvSpPr>
          <p:spPr>
            <a:xfrm>
              <a:off x="7653418" y="1103013"/>
              <a:ext cx="79123" cy="793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54"/>
                <a:gd name="f5" fmla="val 938"/>
                <a:gd name="f6" fmla="val 417"/>
                <a:gd name="f7" fmla="val 451"/>
                <a:gd name="f8" fmla="val 1014"/>
                <a:gd name="f9" fmla="val 1549"/>
                <a:gd name="f10" fmla="val 473"/>
                <a:gd name="f11" fmla="val 1040"/>
                <a:gd name="f12" fmla="val 1575"/>
                <a:gd name="f13" fmla="val 1581"/>
                <a:gd name="f14" fmla="val 447"/>
                <a:gd name="f15" fmla="val 6"/>
                <a:gd name="f16" fmla="val 1006"/>
                <a:gd name="f17" fmla="val 2"/>
                <a:gd name="f18" fmla="val 972"/>
                <a:gd name="f19" fmla="*/ f0 1 2048"/>
                <a:gd name="f20" fmla="*/ f1 1 2054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048"/>
                <a:gd name="f27" fmla="*/ f24 1 2054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048" h="205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cubicBezTo>
                    <a:pt x="f2" y="f9"/>
                    <a:pt x="f10" y="f4"/>
                    <a:pt x="f11" y="f4"/>
                  </a:cubicBezTo>
                  <a:cubicBezTo>
                    <a:pt x="f12" y="f4"/>
                    <a:pt x="f3" y="f13"/>
                    <a:pt x="f3" y="f8"/>
                  </a:cubicBezTo>
                  <a:cubicBezTo>
                    <a:pt x="f3" y="f14"/>
                    <a:pt x="f12" y="f15"/>
                    <a:pt x="f11" y="f15"/>
                  </a:cubicBezTo>
                  <a:cubicBezTo>
                    <a:pt x="f16" y="f17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888;p88">
              <a:extLst>
                <a:ext uri="{FF2B5EF4-FFF2-40B4-BE49-F238E27FC236}">
                  <a16:creationId xmlns:a16="http://schemas.microsoft.com/office/drawing/2014/main" id="{B282D68C-B9C6-563A-E1E1-5DFA33ADA3AB}"/>
                </a:ext>
              </a:extLst>
            </p:cNvPr>
            <p:cNvSpPr/>
            <p:nvPr/>
          </p:nvSpPr>
          <p:spPr>
            <a:xfrm>
              <a:off x="7576727" y="1190868"/>
              <a:ext cx="247116" cy="1765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96"/>
                <a:gd name="f4" fmla="val 4569"/>
                <a:gd name="f5" fmla="val 1954"/>
                <a:gd name="f6" fmla="val 2520"/>
                <a:gd name="f7" fmla="val 4222"/>
                <a:gd name="f8" fmla="val 4411"/>
                <a:gd name="f9" fmla="val 158"/>
                <a:gd name="f10" fmla="val 4568"/>
                <a:gd name="f11" fmla="val 347"/>
                <a:gd name="f12" fmla="val 3781"/>
                <a:gd name="f13" fmla="val 3970"/>
                <a:gd name="f14" fmla="val 4127"/>
                <a:gd name="f15" fmla="val 3875"/>
                <a:gd name="f16" fmla="val 5136"/>
                <a:gd name="f17" fmla="val 5577"/>
                <a:gd name="f18" fmla="val 3844"/>
                <a:gd name="f19" fmla="val 6018"/>
                <a:gd name="f20" fmla="val 3718"/>
                <a:gd name="f21" fmla="val 3434"/>
                <a:gd name="f22" fmla="val 5986"/>
                <a:gd name="f23" fmla="val 3277"/>
                <a:gd name="f24" fmla="val 5608"/>
                <a:gd name="f25" fmla="val 2930"/>
                <a:gd name="f26" fmla="val 5514"/>
                <a:gd name="f27" fmla="val 2489"/>
                <a:gd name="f28" fmla="val 4442"/>
                <a:gd name="f29" fmla="val 3497"/>
                <a:gd name="f30" fmla="val 2741"/>
                <a:gd name="f31" fmla="val 1733"/>
                <a:gd name="f32" fmla="val 788"/>
                <a:gd name="f33" fmla="val 410"/>
                <a:gd name="f34" fmla="val 2426"/>
                <a:gd name="f35" fmla="val 315"/>
                <a:gd name="f36" fmla="val 2206"/>
                <a:gd name="f37" fmla="val 189"/>
                <a:gd name="f38" fmla="*/ f0 1 6396"/>
                <a:gd name="f39" fmla="*/ f1 1 4569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6396"/>
                <a:gd name="f46" fmla="*/ f43 1 4569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6396" h="4569">
                  <a:moveTo>
                    <a:pt x="f5" y="f2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15"/>
                  </a:lnTo>
                  <a:lnTo>
                    <a:pt x="f16" y="f15"/>
                  </a:lnTo>
                  <a:cubicBezTo>
                    <a:pt x="f17" y="f18"/>
                    <a:pt x="f19" y="f20"/>
                    <a:pt x="f3" y="f21"/>
                  </a:cubicBezTo>
                  <a:cubicBezTo>
                    <a:pt x="f22" y="f23"/>
                    <a:pt x="f24" y="f25"/>
                    <a:pt x="f26" y="f27"/>
                  </a:cubicBezTo>
                  <a:lnTo>
                    <a:pt x="f28" y="f27"/>
                  </a:lnTo>
                  <a:cubicBezTo>
                    <a:pt x="f29" y="f27"/>
                    <a:pt x="f30" y="f31"/>
                    <a:pt x="f30" y="f32"/>
                  </a:cubicBezTo>
                  <a:lnTo>
                    <a:pt x="f30" y="f33"/>
                  </a:lnTo>
                  <a:cubicBezTo>
                    <a:pt x="f34" y="f35"/>
                    <a:pt x="f36" y="f37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889;p88">
              <a:extLst>
                <a:ext uri="{FF2B5EF4-FFF2-40B4-BE49-F238E27FC236}">
                  <a16:creationId xmlns:a16="http://schemas.microsoft.com/office/drawing/2014/main" id="{69C6E1B4-4803-0363-43BA-57BF6755AB33}"/>
                </a:ext>
              </a:extLst>
            </p:cNvPr>
            <p:cNvSpPr/>
            <p:nvPr/>
          </p:nvSpPr>
          <p:spPr>
            <a:xfrm>
              <a:off x="7705731" y="1048451"/>
              <a:ext cx="197236" cy="2142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05"/>
                <a:gd name="f4" fmla="val 5545"/>
                <a:gd name="f5" fmla="val 4128"/>
                <a:gd name="f6" fmla="val 694"/>
                <a:gd name="f7" fmla="val 662"/>
                <a:gd name="f8" fmla="val 1040"/>
                <a:gd name="f9" fmla="val 1103"/>
                <a:gd name="f10" fmla="val 1355"/>
                <a:gd name="f11" fmla="val 1387"/>
                <a:gd name="f12" fmla="val 1827"/>
                <a:gd name="f13" fmla="val 2426"/>
                <a:gd name="f14" fmla="val 3245"/>
                <a:gd name="f15" fmla="val 788"/>
                <a:gd name="f16" fmla="val 3938"/>
                <a:gd name="f17" fmla="val 1"/>
                <a:gd name="f18" fmla="val 4127"/>
                <a:gd name="f19" fmla="val 4505"/>
                <a:gd name="f20" fmla="val 5072"/>
                <a:gd name="f21" fmla="val 473"/>
                <a:gd name="f22" fmla="val 1009"/>
                <a:gd name="f23" fmla="val 2080"/>
                <a:gd name="f24" fmla="val 2238"/>
                <a:gd name="f25" fmla="val 4946"/>
                <a:gd name="f26" fmla="val 2742"/>
                <a:gd name="f27" fmla="val 3372"/>
                <a:gd name="f28" fmla="val 3624"/>
                <a:gd name="f29" fmla="val 3844"/>
                <a:gd name="f30" fmla="val 4600"/>
                <a:gd name="f31" fmla="val 4065"/>
                <a:gd name="f32" fmla="val 4726"/>
                <a:gd name="f33" fmla="val 4443"/>
                <a:gd name="f34" fmla="val 4064"/>
                <a:gd name="f35" fmla="val 4758"/>
                <a:gd name="f36" fmla="val 4916"/>
                <a:gd name="f37" fmla="val 3655"/>
                <a:gd name="f38" fmla="val 3340"/>
                <a:gd name="f39" fmla="val 2993"/>
                <a:gd name="f40" fmla="val 4947"/>
                <a:gd name="f41" fmla="val 2678"/>
                <a:gd name="f42" fmla="val 1008"/>
                <a:gd name="f43" fmla="*/ f0 1 5105"/>
                <a:gd name="f44" fmla="*/ f1 1 5545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5105"/>
                <a:gd name="f51" fmla="*/ f48 1 5545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5105" h="5545">
                  <a:moveTo>
                    <a:pt x="f5" y="f2"/>
                  </a:moveTo>
                  <a:lnTo>
                    <a:pt x="f6" y="f7"/>
                  </a:lnTo>
                  <a:lnTo>
                    <a:pt x="f6" y="f8"/>
                  </a:lnTo>
                  <a:cubicBezTo>
                    <a:pt x="f9" y="f10"/>
                    <a:pt x="f11" y="f12"/>
                    <a:pt x="f11" y="f13"/>
                  </a:cubicBezTo>
                  <a:cubicBezTo>
                    <a:pt x="f11" y="f14"/>
                    <a:pt x="f15" y="f16"/>
                    <a:pt x="f17" y="f18"/>
                  </a:cubicBezTo>
                  <a:lnTo>
                    <a:pt x="f17" y="f19"/>
                  </a:lnTo>
                  <a:cubicBezTo>
                    <a:pt x="f17" y="f20"/>
                    <a:pt x="f21" y="f4"/>
                    <a:pt x="f22" y="f4"/>
                  </a:cubicBezTo>
                  <a:lnTo>
                    <a:pt x="f23" y="f4"/>
                  </a:lnTo>
                  <a:cubicBezTo>
                    <a:pt x="f24" y="f25"/>
                    <a:pt x="f26" y="f19"/>
                    <a:pt x="f27" y="f19"/>
                  </a:cubicBezTo>
                  <a:cubicBezTo>
                    <a:pt x="f28" y="f19"/>
                    <a:pt x="f29" y="f30"/>
                    <a:pt x="f31" y="f32"/>
                  </a:cubicBezTo>
                  <a:lnTo>
                    <a:pt x="f31" y="f18"/>
                  </a:lnTo>
                  <a:lnTo>
                    <a:pt x="f5" y="f18"/>
                  </a:lnTo>
                  <a:cubicBezTo>
                    <a:pt x="f33" y="f34"/>
                    <a:pt x="f35" y="f16"/>
                    <a:pt x="f36" y="f37"/>
                  </a:cubicBezTo>
                  <a:cubicBezTo>
                    <a:pt x="f3" y="f38"/>
                    <a:pt x="f3" y="f39"/>
                    <a:pt x="f40" y="f41"/>
                  </a:cubicBezTo>
                  <a:lnTo>
                    <a:pt x="f5" y="f42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890;p88">
              <a:extLst>
                <a:ext uri="{FF2B5EF4-FFF2-40B4-BE49-F238E27FC236}">
                  <a16:creationId xmlns:a16="http://schemas.microsoft.com/office/drawing/2014/main" id="{527118D6-2979-9173-0729-65A5CFB84071}"/>
                </a:ext>
              </a:extLst>
            </p:cNvPr>
            <p:cNvSpPr/>
            <p:nvPr/>
          </p:nvSpPr>
          <p:spPr>
            <a:xfrm>
              <a:off x="7734937" y="916356"/>
              <a:ext cx="188741" cy="1296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5"/>
                <a:gd name="f4" fmla="val 3357"/>
                <a:gd name="f5" fmla="val 3376"/>
                <a:gd name="f6" fmla="val 1"/>
                <a:gd name="f7" fmla="val 3025"/>
                <a:gd name="f8" fmla="val 2679"/>
                <a:gd name="f9" fmla="val 143"/>
                <a:gd name="f10" fmla="val 2427"/>
                <a:gd name="f11" fmla="val 426"/>
                <a:gd name="f12" fmla="val 2143"/>
                <a:gd name="f13" fmla="val 678"/>
                <a:gd name="f14" fmla="val 3356"/>
                <a:gd name="f15" fmla="val 4191"/>
                <a:gd name="f16" fmla="val 2537"/>
                <a:gd name="f17" fmla="val 4349"/>
                <a:gd name="f18" fmla="val 2379"/>
                <a:gd name="f19" fmla="val 4884"/>
                <a:gd name="f20" fmla="val 1844"/>
                <a:gd name="f21" fmla="val 962"/>
                <a:gd name="f22" fmla="val 4081"/>
                <a:gd name="f23" fmla="val 3726"/>
                <a:gd name="f24" fmla="*/ f0 1 4885"/>
                <a:gd name="f25" fmla="*/ f1 1 3357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885"/>
                <a:gd name="f32" fmla="*/ f29 1 3357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885" h="33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6" y="f13"/>
                  </a:lnTo>
                  <a:lnTo>
                    <a:pt x="f6" y="f14"/>
                  </a:lnTo>
                  <a:lnTo>
                    <a:pt x="f15" y="f16"/>
                  </a:lnTo>
                  <a:lnTo>
                    <a:pt x="f17" y="f18"/>
                  </a:lnTo>
                  <a:cubicBezTo>
                    <a:pt x="f19" y="f20"/>
                    <a:pt x="f19" y="f21"/>
                    <a:pt x="f17" y="f11"/>
                  </a:cubicBez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891;p88">
              <a:extLst>
                <a:ext uri="{FF2B5EF4-FFF2-40B4-BE49-F238E27FC236}">
                  <a16:creationId xmlns:a16="http://schemas.microsoft.com/office/drawing/2014/main" id="{D5B2C93F-ACD6-DDC3-4887-C15BCF000877}"/>
                </a:ext>
              </a:extLst>
            </p:cNvPr>
            <p:cNvSpPr/>
            <p:nvPr/>
          </p:nvSpPr>
          <p:spPr>
            <a:xfrm>
              <a:off x="7495163" y="944986"/>
              <a:ext cx="158255" cy="3067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6"/>
                <a:gd name="f4" fmla="val 7940"/>
                <a:gd name="f5" fmla="val 1828"/>
                <a:gd name="f6" fmla="val 95"/>
                <a:gd name="f7" fmla="val 1985"/>
                <a:gd name="f8" fmla="val 4316"/>
                <a:gd name="f9" fmla="val 5766"/>
                <a:gd name="f10" fmla="val 757"/>
                <a:gd name="f11" fmla="val 7120"/>
                <a:gd name="f12" fmla="val 1954"/>
                <a:gd name="f13" fmla="val 7939"/>
                <a:gd name="f14" fmla="val 3592"/>
                <a:gd name="f15" fmla="val 5829"/>
                <a:gd name="f16" fmla="val 3466"/>
                <a:gd name="f17" fmla="val 5576"/>
                <a:gd name="f18" fmla="val 3434"/>
                <a:gd name="f19" fmla="val 5356"/>
                <a:gd name="f20" fmla="val 5104"/>
                <a:gd name="f21" fmla="val 4568"/>
                <a:gd name="f22" fmla="val 3718"/>
                <a:gd name="f23" fmla="val 4033"/>
                <a:gd name="f24" fmla="*/ f0 1 4096"/>
                <a:gd name="f25" fmla="*/ f1 1 7940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096"/>
                <a:gd name="f32" fmla="*/ f29 1 7940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096" h="7940">
                  <a:moveTo>
                    <a:pt x="f3" y="f2"/>
                  </a:moveTo>
                  <a:cubicBezTo>
                    <a:pt x="f5" y="f6"/>
                    <a:pt x="f2" y="f7"/>
                    <a:pt x="f2" y="f8"/>
                  </a:cubicBezTo>
                  <a:cubicBezTo>
                    <a:pt x="f2" y="f9"/>
                    <a:pt x="f10" y="f11"/>
                    <a:pt x="f12" y="f13"/>
                  </a:cubicBezTo>
                  <a:lnTo>
                    <a:pt x="f14" y="f15"/>
                  </a:ln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3" y="f22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6" name="Google Shape;6922;p88">
            <a:extLst>
              <a:ext uri="{FF2B5EF4-FFF2-40B4-BE49-F238E27FC236}">
                <a16:creationId xmlns:a16="http://schemas.microsoft.com/office/drawing/2014/main" id="{BDD55282-D318-D2E3-4888-6B76348A4A8D}"/>
              </a:ext>
            </a:extLst>
          </p:cNvPr>
          <p:cNvGrpSpPr/>
          <p:nvPr/>
        </p:nvGrpSpPr>
        <p:grpSpPr>
          <a:xfrm>
            <a:off x="4970687" y="916887"/>
            <a:ext cx="423596" cy="450424"/>
            <a:chOff x="4970687" y="916887"/>
            <a:chExt cx="423596" cy="450424"/>
          </a:xfrm>
        </p:grpSpPr>
        <p:sp>
          <p:nvSpPr>
            <p:cNvPr id="87" name="Google Shape;6923;p88">
              <a:extLst>
                <a:ext uri="{FF2B5EF4-FFF2-40B4-BE49-F238E27FC236}">
                  <a16:creationId xmlns:a16="http://schemas.microsoft.com/office/drawing/2014/main" id="{227F71F4-07B8-4AA3-412D-80BB5834B471}"/>
                </a:ext>
              </a:extLst>
            </p:cNvPr>
            <p:cNvSpPr/>
            <p:nvPr/>
          </p:nvSpPr>
          <p:spPr>
            <a:xfrm>
              <a:off x="5051008" y="1206587"/>
              <a:ext cx="130283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670"/>
                <a:gd name="f6" fmla="val 1"/>
                <a:gd name="f7" fmla="val 883"/>
                <a:gd name="f8" fmla="val 158"/>
                <a:gd name="f9" fmla="val 599"/>
                <a:gd name="f10" fmla="val 3371"/>
                <a:gd name="f11" fmla="val 3214"/>
                <a:gd name="f12" fmla="val 2489"/>
                <a:gd name="f13" fmla="*/ f0 1 3372"/>
                <a:gd name="f14" fmla="*/ f1 1 1387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372"/>
                <a:gd name="f21" fmla="*/ f18 1 1387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372" h="1387">
                  <a:moveTo>
                    <a:pt x="f5" y="f6"/>
                  </a:moveTo>
                  <a:cubicBezTo>
                    <a:pt x="f7" y="f6"/>
                    <a:pt x="f8" y="f9"/>
                    <a:pt x="f2" y="f4"/>
                  </a:cubicBezTo>
                  <a:lnTo>
                    <a:pt x="f10" y="f4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Google Shape;6924;p88">
              <a:extLst>
                <a:ext uri="{FF2B5EF4-FFF2-40B4-BE49-F238E27FC236}">
                  <a16:creationId xmlns:a16="http://schemas.microsoft.com/office/drawing/2014/main" id="{0F3ABC54-CC3D-995F-618E-BDEB8EE26B35}"/>
                </a:ext>
              </a:extLst>
            </p:cNvPr>
            <p:cNvSpPr/>
            <p:nvPr/>
          </p:nvSpPr>
          <p:spPr>
            <a:xfrm>
              <a:off x="5154472" y="1143301"/>
              <a:ext cx="107140" cy="1168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3025"/>
                <a:gd name="f5" fmla="val 2111"/>
                <a:gd name="f6" fmla="val 1387"/>
                <a:gd name="f7" fmla="val 221"/>
                <a:gd name="f8" fmla="val 1298"/>
                <a:gd name="f9" fmla="val 265"/>
                <a:gd name="f10" fmla="val 1179"/>
                <a:gd name="f11" fmla="val 290"/>
                <a:gd name="f12" fmla="val 1049"/>
                <a:gd name="f13" fmla="val 808"/>
                <a:gd name="f14" fmla="val 531"/>
                <a:gd name="f15" fmla="val 205"/>
                <a:gd name="f16" fmla="val 347"/>
                <a:gd name="f17" fmla="val 378"/>
                <a:gd name="f18" fmla="val 63"/>
                <a:gd name="f19" fmla="val 189"/>
                <a:gd name="f20" fmla="val 315"/>
                <a:gd name="f21" fmla="val 662"/>
                <a:gd name="f22" fmla="val 977"/>
                <a:gd name="f23" fmla="val 1229"/>
                <a:gd name="f24" fmla="val 725"/>
                <a:gd name="f25" fmla="val 1575"/>
                <a:gd name="f26" fmla="val 2237"/>
                <a:gd name="f27" fmla="val 1355"/>
                <a:gd name="f28" fmla="val 2521"/>
                <a:gd name="f29" fmla="val 2300"/>
                <a:gd name="f30" fmla="val 126"/>
                <a:gd name="f31" fmla="*/ f0 1 2773"/>
                <a:gd name="f32" fmla="*/ f1 1 3025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2773"/>
                <a:gd name="f39" fmla="*/ f36 1 3025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773" h="3025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15"/>
                    <a:pt x="f16" y="f2"/>
                  </a:cubicBezTo>
                  <a:lnTo>
                    <a:pt x="f16" y="f2"/>
                  </a:lnTo>
                  <a:cubicBezTo>
                    <a:pt x="f17" y="f18"/>
                    <a:pt x="f17" y="f19"/>
                    <a:pt x="f17" y="f20"/>
                  </a:cubicBezTo>
                  <a:cubicBezTo>
                    <a:pt x="f17" y="f21"/>
                    <a:pt x="f7" y="f22"/>
                    <a:pt x="f2" y="f23"/>
                  </a:cubicBezTo>
                  <a:cubicBezTo>
                    <a:pt x="f24" y="f25"/>
                    <a:pt x="f23" y="f26"/>
                    <a:pt x="f27" y="f4"/>
                  </a:cubicBezTo>
                  <a:lnTo>
                    <a:pt x="f3" y="f4"/>
                  </a:lnTo>
                  <a:lnTo>
                    <a:pt x="f3" y="f7"/>
                  </a:lnTo>
                  <a:cubicBezTo>
                    <a:pt x="f28" y="f19"/>
                    <a:pt x="f29" y="f30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9" name="Google Shape;6925;p88">
              <a:extLst>
                <a:ext uri="{FF2B5EF4-FFF2-40B4-BE49-F238E27FC236}">
                  <a16:creationId xmlns:a16="http://schemas.microsoft.com/office/drawing/2014/main" id="{5F4D17A7-5293-7B92-F5DE-290D9D955923}"/>
                </a:ext>
              </a:extLst>
            </p:cNvPr>
            <p:cNvSpPr/>
            <p:nvPr/>
          </p:nvSpPr>
          <p:spPr>
            <a:xfrm>
              <a:off x="4974317" y="996019"/>
              <a:ext cx="194803" cy="2641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42"/>
                <a:gd name="f4" fmla="val 6837"/>
                <a:gd name="f5" fmla="val 1"/>
                <a:gd name="f6" fmla="val 1418"/>
                <a:gd name="f7" fmla="val 1450"/>
                <a:gd name="f8" fmla="val 6018"/>
                <a:gd name="f9" fmla="val 1954"/>
                <a:gd name="f10" fmla="val 5356"/>
                <a:gd name="f11" fmla="val 2679"/>
                <a:gd name="f12" fmla="val 4978"/>
                <a:gd name="f13" fmla="val 2427"/>
                <a:gd name="f14" fmla="val 4757"/>
                <a:gd name="f15" fmla="val 2301"/>
                <a:gd name="f16" fmla="val 4442"/>
                <a:gd name="f17" fmla="val 4064"/>
                <a:gd name="f18" fmla="val 3340"/>
                <a:gd name="f19" fmla="val 2931"/>
                <a:gd name="f20" fmla="val 2710"/>
                <a:gd name="f21" fmla="val 3687"/>
                <a:gd name="f22" fmla="val 4128"/>
                <a:gd name="f23" fmla="val 4474"/>
                <a:gd name="f24" fmla="val 2899"/>
                <a:gd name="f25" fmla="val 4758"/>
                <a:gd name="f26" fmla="val 3214"/>
                <a:gd name="f27" fmla="val 4726"/>
                <a:gd name="f28" fmla="val 3056"/>
                <a:gd name="f29" fmla="val 4789"/>
                <a:gd name="f30" fmla="val 2741"/>
                <a:gd name="f31" fmla="val 5041"/>
                <a:gd name="f32" fmla="val 2016"/>
                <a:gd name="f33" fmla="val 4821"/>
                <a:gd name="f34" fmla="val 1607"/>
                <a:gd name="f35" fmla="val 1134"/>
                <a:gd name="f36" fmla="val 662"/>
                <a:gd name="f37" fmla="val 410"/>
                <a:gd name="f38" fmla="val 189"/>
                <a:gd name="f39" fmla="*/ f0 1 5042"/>
                <a:gd name="f40" fmla="*/ f1 1 6837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5042"/>
                <a:gd name="f47" fmla="*/ f44 1 6837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5042" h="6837">
                  <a:moveTo>
                    <a:pt x="f5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5" y="f17"/>
                  </a:cubicBezTo>
                  <a:cubicBezTo>
                    <a:pt x="f15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8"/>
                    <a:pt x="f25" y="f24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25" y="f35"/>
                    <a:pt x="f25" y="f36"/>
                  </a:cubicBezTo>
                  <a:cubicBezTo>
                    <a:pt x="f25" y="f37"/>
                    <a:pt x="f29" y="f38"/>
                    <a:pt x="f3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926;p88">
              <a:extLst>
                <a:ext uri="{FF2B5EF4-FFF2-40B4-BE49-F238E27FC236}">
                  <a16:creationId xmlns:a16="http://schemas.microsoft.com/office/drawing/2014/main" id="{3DE17479-6DF3-2043-9236-D19C92468025}"/>
                </a:ext>
              </a:extLst>
            </p:cNvPr>
            <p:cNvSpPr/>
            <p:nvPr/>
          </p:nvSpPr>
          <p:spPr>
            <a:xfrm>
              <a:off x="5091187" y="1127455"/>
              <a:ext cx="52349" cy="52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55"/>
                <a:gd name="f4" fmla="val 1356"/>
                <a:gd name="f5" fmla="val 662"/>
                <a:gd name="f6" fmla="val 1"/>
                <a:gd name="f7" fmla="val 315"/>
                <a:gd name="f8" fmla="val 316"/>
                <a:gd name="f9" fmla="val 694"/>
                <a:gd name="f10" fmla="val 1040"/>
                <a:gd name="f11" fmla="*/ f0 1 1355"/>
                <a:gd name="f12" fmla="*/ f1 1 1356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355"/>
                <a:gd name="f19" fmla="*/ f16 1 1356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355" h="1356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3"/>
                    <a:pt x="f5" y="f3"/>
                  </a:cubicBezTo>
                  <a:cubicBezTo>
                    <a:pt x="f10" y="f3"/>
                    <a:pt x="f3" y="f10"/>
                    <a:pt x="f3" y="f9"/>
                  </a:cubicBezTo>
                  <a:cubicBezTo>
                    <a:pt x="f3" y="f8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927;p88">
              <a:extLst>
                <a:ext uri="{FF2B5EF4-FFF2-40B4-BE49-F238E27FC236}">
                  <a16:creationId xmlns:a16="http://schemas.microsoft.com/office/drawing/2014/main" id="{A9D9E82C-6232-3A43-17A3-C76CA9B5FAAA}"/>
                </a:ext>
              </a:extLst>
            </p:cNvPr>
            <p:cNvSpPr/>
            <p:nvPr/>
          </p:nvSpPr>
          <p:spPr>
            <a:xfrm>
              <a:off x="5182444" y="917545"/>
              <a:ext cx="211839" cy="2099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434"/>
                <a:gd name="f5" fmla="val 2710"/>
                <a:gd name="f6" fmla="val 992"/>
                <a:gd name="f7" fmla="val 2899"/>
                <a:gd name="f8" fmla="val 3057"/>
                <a:gd name="f9" fmla="val 1149"/>
                <a:gd name="f10" fmla="val 1338"/>
                <a:gd name="f11" fmla="val 1559"/>
                <a:gd name="f12" fmla="val 1716"/>
                <a:gd name="f13" fmla="val 2521"/>
                <a:gd name="f14" fmla="val 2364"/>
                <a:gd name="f15" fmla="val 2395"/>
                <a:gd name="f16" fmla="val 2553"/>
                <a:gd name="f17" fmla="val 2742"/>
                <a:gd name="f18" fmla="val 2346"/>
                <a:gd name="f19" fmla="val 2962"/>
                <a:gd name="f20" fmla="val 3120"/>
                <a:gd name="f21" fmla="val 2504"/>
                <a:gd name="f22" fmla="val 2693"/>
                <a:gd name="f23" fmla="val 4079"/>
                <a:gd name="f24" fmla="val 4268"/>
                <a:gd name="f25" fmla="val 4426"/>
                <a:gd name="f26" fmla="val 2646"/>
                <a:gd name="f27" fmla="val 1359"/>
                <a:gd name="f28" fmla="val 1"/>
                <a:gd name="f29" fmla="val 1099"/>
                <a:gd name="f30" fmla="val 2724"/>
                <a:gd name="f31" fmla="val 3197"/>
                <a:gd name="f32" fmla="val 127"/>
                <a:gd name="f33" fmla="val 3638"/>
                <a:gd name="f34" fmla="val 348"/>
                <a:gd name="f35" fmla="val 4016"/>
                <a:gd name="f36" fmla="val 33"/>
                <a:gd name="f37" fmla="val 4961"/>
                <a:gd name="f38" fmla="val 5087"/>
                <a:gd name="f39" fmla="val 5245"/>
                <a:gd name="f40" fmla="val 5339"/>
                <a:gd name="f41" fmla="val 167"/>
                <a:gd name="f42" fmla="val 5399"/>
                <a:gd name="f43" fmla="val 245"/>
                <a:gd name="f44" fmla="val 5421"/>
                <a:gd name="f45" fmla="val 329"/>
                <a:gd name="f46" fmla="val 377"/>
                <a:gd name="f47" fmla="val 427"/>
                <a:gd name="f48" fmla="val 5414"/>
                <a:gd name="f49" fmla="val 474"/>
                <a:gd name="f50" fmla="val 5402"/>
                <a:gd name="f51" fmla="val 1419"/>
                <a:gd name="f52" fmla="val 1797"/>
                <a:gd name="f53" fmla="val 2238"/>
                <a:gd name="f54" fmla="val 4254"/>
                <a:gd name="f55" fmla="val 4237"/>
                <a:gd name="f56" fmla="val 1275"/>
                <a:gd name="f57" fmla="val 4317"/>
                <a:gd name="f58" fmla="val 78"/>
                <a:gd name="f59" fmla="val 15"/>
                <a:gd name="f60" fmla="val 2815"/>
                <a:gd name="f61" fmla="val 5"/>
                <a:gd name="f62" fmla="val 2731"/>
                <a:gd name="f63" fmla="*/ f0 1 5483"/>
                <a:gd name="f64" fmla="*/ f1 1 5434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5483"/>
                <a:gd name="f71" fmla="*/ f68 1 5434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5483" h="543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5" y="f9"/>
                    <a:pt x="f16" y="f6"/>
                    <a:pt x="f5" y="f6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0" y="f22"/>
                  </a:cubicBezTo>
                  <a:lnTo>
                    <a:pt x="f20" y="f23"/>
                  </a:lnTo>
                  <a:cubicBezTo>
                    <a:pt x="f20" y="f24"/>
                    <a:pt x="f19" y="f25"/>
                    <a:pt x="f17" y="f25"/>
                  </a:cubicBezTo>
                  <a:cubicBezTo>
                    <a:pt x="f16" y="f25"/>
                    <a:pt x="f15" y="f24"/>
                    <a:pt x="f15" y="f23"/>
                  </a:cubicBezTo>
                  <a:lnTo>
                    <a:pt x="f15" y="f22"/>
                  </a:lnTo>
                  <a:cubicBezTo>
                    <a:pt x="f15" y="f21"/>
                    <a:pt x="f16" y="f18"/>
                    <a:pt x="f17" y="f18"/>
                  </a:cubicBezTo>
                  <a:close/>
                  <a:moveTo>
                    <a:pt x="f26" y="f2"/>
                  </a:moveTo>
                  <a:cubicBezTo>
                    <a:pt x="f27" y="f2"/>
                    <a:pt x="f28" y="f29"/>
                    <a:pt x="f28" y="f30"/>
                  </a:cubicBezTo>
                  <a:cubicBezTo>
                    <a:pt x="f28" y="f31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28" y="f38"/>
                    <a:pt x="f36" y="f39"/>
                    <a:pt x="f32" y="f40"/>
                  </a:cubicBez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38"/>
                  </a:lnTo>
                  <a:cubicBezTo>
                    <a:pt x="f52" y="f40"/>
                    <a:pt x="f53" y="f4"/>
                    <a:pt x="f17" y="f4"/>
                  </a:cubicBezTo>
                  <a:cubicBezTo>
                    <a:pt x="f54" y="f4"/>
                    <a:pt x="f3" y="f55"/>
                    <a:pt x="f3" y="f30"/>
                  </a:cubicBezTo>
                  <a:cubicBezTo>
                    <a:pt x="f3" y="f56"/>
                    <a:pt x="f57" y="f58"/>
                    <a:pt x="f7" y="f59"/>
                  </a:cubicBezTo>
                  <a:cubicBezTo>
                    <a:pt x="f60" y="f61"/>
                    <a:pt x="f62" y="f2"/>
                    <a:pt x="f26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928;p88">
              <a:extLst>
                <a:ext uri="{FF2B5EF4-FFF2-40B4-BE49-F238E27FC236}">
                  <a16:creationId xmlns:a16="http://schemas.microsoft.com/office/drawing/2014/main" id="{1240759D-BFCC-F98A-10E0-5A3863B864B5}"/>
                </a:ext>
              </a:extLst>
            </p:cNvPr>
            <p:cNvSpPr/>
            <p:nvPr/>
          </p:nvSpPr>
          <p:spPr>
            <a:xfrm>
              <a:off x="4970687" y="1285710"/>
              <a:ext cx="290934" cy="816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0"/>
                <a:gd name="f4" fmla="val 2112"/>
                <a:gd name="f5" fmla="val 1071"/>
                <a:gd name="f6" fmla="val 1670"/>
                <a:gd name="f7" fmla="val 473"/>
                <a:gd name="f8" fmla="val 2111"/>
                <a:gd name="f9" fmla="val 1040"/>
                <a:gd name="f10" fmla="val 6490"/>
                <a:gd name="f11" fmla="val 7057"/>
                <a:gd name="f12" fmla="val 1639"/>
                <a:gd name="f13" fmla="*/ f0 1 7530"/>
                <a:gd name="f14" fmla="*/ f1 1 2112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7530"/>
                <a:gd name="f21" fmla="*/ f18 1 2112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530" h="2112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11" y="f8"/>
                    <a:pt x="f3" y="f12"/>
                    <a:pt x="f3" y="f5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Google Shape;6929;p88">
              <a:extLst>
                <a:ext uri="{FF2B5EF4-FFF2-40B4-BE49-F238E27FC236}">
                  <a16:creationId xmlns:a16="http://schemas.microsoft.com/office/drawing/2014/main" id="{B2748EDE-D3AD-1ABD-AEAC-D2A128CD49E8}"/>
                </a:ext>
              </a:extLst>
            </p:cNvPr>
            <p:cNvSpPr/>
            <p:nvPr/>
          </p:nvSpPr>
          <p:spPr>
            <a:xfrm>
              <a:off x="4971885" y="916887"/>
              <a:ext cx="237378" cy="52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1356"/>
                <a:gd name="f5" fmla="val 1040"/>
                <a:gd name="f6" fmla="val 473"/>
                <a:gd name="f7" fmla="val 1"/>
                <a:gd name="f8" fmla="val 1009"/>
                <a:gd name="f9" fmla="val 1355"/>
                <a:gd name="f10" fmla="val 5104"/>
                <a:gd name="f11" fmla="val 5293"/>
                <a:gd name="f12" fmla="val 819"/>
                <a:gd name="f13" fmla="val 5672"/>
                <a:gd name="f14" fmla="val 347"/>
                <a:gd name="f15" fmla="*/ f0 1 6144"/>
                <a:gd name="f16" fmla="*/ f1 1 135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144"/>
                <a:gd name="f23" fmla="*/ f20 1 135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144" h="1356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lnTo>
                    <a:pt x="f10" y="f9"/>
                  </a:lnTo>
                  <a:cubicBezTo>
                    <a:pt x="f11" y="f12"/>
                    <a:pt x="f13" y="f14"/>
                    <a:pt x="f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4" name="Google Shape;6981;p88">
            <a:extLst>
              <a:ext uri="{FF2B5EF4-FFF2-40B4-BE49-F238E27FC236}">
                <a16:creationId xmlns:a16="http://schemas.microsoft.com/office/drawing/2014/main" id="{CA9AF8F3-17F0-8C1B-9171-A86FDECB2839}"/>
              </a:ext>
            </a:extLst>
          </p:cNvPr>
          <p:cNvGrpSpPr/>
          <p:nvPr/>
        </p:nvGrpSpPr>
        <p:grpSpPr>
          <a:xfrm>
            <a:off x="5515285" y="916567"/>
            <a:ext cx="456486" cy="451082"/>
            <a:chOff x="5515285" y="916567"/>
            <a:chExt cx="456486" cy="451082"/>
          </a:xfrm>
        </p:grpSpPr>
        <p:sp>
          <p:nvSpPr>
            <p:cNvPr id="95" name="Google Shape;6982;p88">
              <a:extLst>
                <a:ext uri="{FF2B5EF4-FFF2-40B4-BE49-F238E27FC236}">
                  <a16:creationId xmlns:a16="http://schemas.microsoft.com/office/drawing/2014/main" id="{0621C671-B9E6-3F42-E1F5-937F89B4F1E9}"/>
                </a:ext>
              </a:extLst>
            </p:cNvPr>
            <p:cNvSpPr/>
            <p:nvPr/>
          </p:nvSpPr>
          <p:spPr>
            <a:xfrm>
              <a:off x="5722223" y="916567"/>
              <a:ext cx="249548" cy="2495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459"/>
                <a:gd name="f4" fmla="val 3718"/>
                <a:gd name="f5" fmla="val 3560"/>
                <a:gd name="f6" fmla="val 3434"/>
                <a:gd name="f7" fmla="val 63"/>
                <a:gd name="f8" fmla="val 3403"/>
                <a:gd name="f9" fmla="val 189"/>
                <a:gd name="f10" fmla="val 3340"/>
                <a:gd name="f11" fmla="val 315"/>
                <a:gd name="f12" fmla="val 473"/>
                <a:gd name="f13" fmla="val 3466"/>
                <a:gd name="f14" fmla="val 536"/>
                <a:gd name="f15" fmla="val 4190"/>
                <a:gd name="f16" fmla="val 1261"/>
                <a:gd name="f17" fmla="val 1260"/>
                <a:gd name="f18" fmla="val 4159"/>
                <a:gd name="f19" fmla="val 567"/>
                <a:gd name="f20" fmla="val 496"/>
                <a:gd name="f21" fmla="val 3395"/>
                <a:gd name="f22" fmla="val 390"/>
                <a:gd name="f23" fmla="val 3360"/>
                <a:gd name="f24" fmla="val 288"/>
                <a:gd name="f25" fmla="val 254"/>
                <a:gd name="f26" fmla="val 221"/>
                <a:gd name="f27" fmla="val 3363"/>
                <a:gd name="f28" fmla="val 3371"/>
                <a:gd name="f29" fmla="val 95"/>
                <a:gd name="f30" fmla="val 3686"/>
                <a:gd name="f31" fmla="val 6081"/>
                <a:gd name="f32" fmla="val 6301"/>
                <a:gd name="f33" fmla="val 158"/>
                <a:gd name="f34" fmla="val 347"/>
                <a:gd name="f35" fmla="val 2773"/>
                <a:gd name="f36" fmla="val 2930"/>
                <a:gd name="f37" fmla="val 3025"/>
                <a:gd name="f38" fmla="val 6364"/>
                <a:gd name="f39" fmla="val 3088"/>
                <a:gd name="f40" fmla="val 6238"/>
                <a:gd name="f41" fmla="val 3119"/>
                <a:gd name="f42" fmla="val 6144"/>
                <a:gd name="f43" fmla="val 5986"/>
                <a:gd name="f44" fmla="val 2993"/>
                <a:gd name="f45" fmla="val 5892"/>
                <a:gd name="f46" fmla="val 2300"/>
                <a:gd name="f47" fmla="val 5199"/>
                <a:gd name="f48" fmla="val 5198"/>
                <a:gd name="f49" fmla="val 2269"/>
                <a:gd name="f50" fmla="val 5923"/>
                <a:gd name="f51" fmla="val 5969"/>
                <a:gd name="f52" fmla="val 3039"/>
                <a:gd name="f53" fmla="val 6066"/>
                <a:gd name="f54" fmla="val 3069"/>
                <a:gd name="f55" fmla="val 6164"/>
                <a:gd name="f56" fmla="val 6200"/>
                <a:gd name="f57" fmla="val 6236"/>
                <a:gd name="f58" fmla="val 3065"/>
                <a:gd name="f59" fmla="val 6270"/>
                <a:gd name="f60" fmla="val 3056"/>
                <a:gd name="f61" fmla="val 6396"/>
                <a:gd name="f62" fmla="val 2867"/>
                <a:gd name="f63" fmla="val 2741"/>
                <a:gd name="f64" fmla="val 6112"/>
                <a:gd name="f65" fmla="*/ f0 1 6459"/>
                <a:gd name="f66" fmla="*/ f1 1 6459"/>
                <a:gd name="f67" fmla="val f2"/>
                <a:gd name="f68" fmla="val f3"/>
                <a:gd name="f69" fmla="+- f68 0 f67"/>
                <a:gd name="f70" fmla="*/ f69 1 6459"/>
                <a:gd name="f71" fmla="*/ f67 1 f70"/>
                <a:gd name="f72" fmla="*/ f68 1 f70"/>
                <a:gd name="f73" fmla="*/ f71 f65 1"/>
                <a:gd name="f74" fmla="*/ f72 f65 1"/>
                <a:gd name="f75" fmla="*/ f72 f66 1"/>
                <a:gd name="f76" fmla="*/ f71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6459" h="6459">
                  <a:moveTo>
                    <a:pt x="f4" y="f2"/>
                  </a:moveTo>
                  <a:cubicBezTo>
                    <a:pt x="f5" y="f2"/>
                    <a:pt x="f6" y="f7"/>
                    <a:pt x="f8" y="f9"/>
                  </a:cubicBezTo>
                  <a:cubicBezTo>
                    <a:pt x="f10" y="f11"/>
                    <a:pt x="f10" y="f12"/>
                    <a:pt x="f13" y="f14"/>
                  </a:cubicBezTo>
                  <a:lnTo>
                    <a:pt x="f15" y="f16"/>
                  </a:lnTo>
                  <a:lnTo>
                    <a:pt x="f17" y="f18"/>
                  </a:lnTo>
                  <a:lnTo>
                    <a:pt x="f19" y="f13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9" y="f28"/>
                  </a:cubicBezTo>
                  <a:cubicBezTo>
                    <a:pt x="f29" y="f8"/>
                    <a:pt x="f2" y="f5"/>
                    <a:pt x="f2" y="f30"/>
                  </a:cubicBezTo>
                  <a:lnTo>
                    <a:pt x="f2" y="f31"/>
                  </a:lnTo>
                  <a:cubicBezTo>
                    <a:pt x="f2" y="f32"/>
                    <a:pt x="f33" y="f3"/>
                    <a:pt x="f34" y="f3"/>
                  </a:cubicBezTo>
                  <a:lnTo>
                    <a:pt x="f35" y="f3"/>
                  </a:lnTo>
                  <a:cubicBezTo>
                    <a:pt x="f36" y="f3"/>
                    <a:pt x="f37" y="f38"/>
                    <a:pt x="f39" y="f40"/>
                  </a:cubicBezTo>
                  <a:cubicBezTo>
                    <a:pt x="f41" y="f42"/>
                    <a:pt x="f41" y="f43"/>
                    <a:pt x="f44" y="f45"/>
                  </a:cubicBezTo>
                  <a:lnTo>
                    <a:pt x="f46" y="f47"/>
                  </a:lnTo>
                  <a:lnTo>
                    <a:pt x="f48" y="f49"/>
                  </a:lnTo>
                  <a:lnTo>
                    <a:pt x="f50" y="f44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8"/>
                    <a:pt x="f59" y="f60"/>
                  </a:cubicBezTo>
                  <a:cubicBezTo>
                    <a:pt x="f61" y="f37"/>
                    <a:pt x="f3" y="f62"/>
                    <a:pt x="f3" y="f63"/>
                  </a:cubicBezTo>
                  <a:lnTo>
                    <a:pt x="f3" y="f34"/>
                  </a:lnTo>
                  <a:cubicBezTo>
                    <a:pt x="f3" y="f33"/>
                    <a:pt x="f32" y="f2"/>
                    <a:pt x="f6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983;p88">
              <a:extLst>
                <a:ext uri="{FF2B5EF4-FFF2-40B4-BE49-F238E27FC236}">
                  <a16:creationId xmlns:a16="http://schemas.microsoft.com/office/drawing/2014/main" id="{7B782679-1A00-AAD1-9C64-DCF3F0BC7335}"/>
                </a:ext>
              </a:extLst>
            </p:cNvPr>
            <p:cNvSpPr/>
            <p:nvPr/>
          </p:nvSpPr>
          <p:spPr>
            <a:xfrm>
              <a:off x="5561536" y="1010997"/>
              <a:ext cx="118113" cy="1137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57"/>
                <a:gd name="f4" fmla="val 2944"/>
                <a:gd name="f5" fmla="val 970"/>
                <a:gd name="f6" fmla="val 1"/>
                <a:gd name="f7" fmla="val 685"/>
                <a:gd name="f8" fmla="val 405"/>
                <a:gd name="f9" fmla="val 114"/>
                <a:gd name="f10" fmla="val 221"/>
                <a:gd name="f11" fmla="val 297"/>
                <a:gd name="f12" fmla="val 549"/>
                <a:gd name="f13" fmla="val 2395"/>
                <a:gd name="f14" fmla="val 2678"/>
                <a:gd name="f15" fmla="val 2755"/>
                <a:gd name="f16" fmla="val 3056"/>
                <a:gd name="f17" fmla="val 2345"/>
                <a:gd name="f18" fmla="val 1683"/>
                <a:gd name="f19" fmla="val 1274"/>
                <a:gd name="f20" fmla="val 1670"/>
                <a:gd name="f21" fmla="val 1478"/>
                <a:gd name="f22" fmla="val 90"/>
                <a:gd name="f23" fmla="val 1222"/>
                <a:gd name="f24" fmla="*/ f0 1 3057"/>
                <a:gd name="f25" fmla="*/ f1 1 2944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3057"/>
                <a:gd name="f32" fmla="*/ f29 1 2944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3057" h="294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11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984;p88">
              <a:extLst>
                <a:ext uri="{FF2B5EF4-FFF2-40B4-BE49-F238E27FC236}">
                  <a16:creationId xmlns:a16="http://schemas.microsoft.com/office/drawing/2014/main" id="{4AA1EABC-B654-0377-8A4A-B2D65AD4BC25}"/>
                </a:ext>
              </a:extLst>
            </p:cNvPr>
            <p:cNvSpPr/>
            <p:nvPr/>
          </p:nvSpPr>
          <p:spPr>
            <a:xfrm>
              <a:off x="5759933" y="1210546"/>
              <a:ext cx="119347" cy="1150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89"/>
                <a:gd name="f4" fmla="val 2977"/>
                <a:gd name="f5" fmla="val 999"/>
                <a:gd name="f6" fmla="val 787"/>
                <a:gd name="f7" fmla="val 577"/>
                <a:gd name="f8" fmla="val 66"/>
                <a:gd name="f9" fmla="val 410"/>
                <a:gd name="f10" fmla="val 205"/>
                <a:gd name="f11" fmla="val 379"/>
                <a:gd name="f12" fmla="val 316"/>
                <a:gd name="f13" fmla="val 268"/>
                <a:gd name="f14" fmla="val 284"/>
                <a:gd name="f15" fmla="val 299"/>
                <a:gd name="f16" fmla="val 1"/>
                <a:gd name="f17" fmla="val 583"/>
                <a:gd name="f18" fmla="val 2427"/>
                <a:gd name="f19" fmla="val 2679"/>
                <a:gd name="f20" fmla="val 2693"/>
                <a:gd name="f21" fmla="val 3088"/>
                <a:gd name="f22" fmla="val 2315"/>
                <a:gd name="f23" fmla="val 1622"/>
                <a:gd name="f24" fmla="val 1244"/>
                <a:gd name="f25" fmla="val 1734"/>
                <a:gd name="f26" fmla="val 1540"/>
                <a:gd name="f27" fmla="val 105"/>
                <a:gd name="f28" fmla="val 1267"/>
                <a:gd name="f29" fmla="*/ f0 1 3089"/>
                <a:gd name="f30" fmla="*/ f1 1 2977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3089"/>
                <a:gd name="f37" fmla="*/ f34 1 2977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3089" h="297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0"/>
                    <a:pt x="f12" y="f13"/>
                    <a:pt x="f14" y="f15"/>
                  </a:cubicBezTo>
                  <a:lnTo>
                    <a:pt x="f16" y="f17"/>
                  </a:lnTo>
                  <a:lnTo>
                    <a:pt x="f18" y="f4"/>
                  </a:lnTo>
                  <a:lnTo>
                    <a:pt x="f19" y="f20"/>
                  </a:lnTo>
                  <a:cubicBezTo>
                    <a:pt x="f21" y="f22"/>
                    <a:pt x="f21" y="f23"/>
                    <a:pt x="f19" y="f24"/>
                  </a:cubicBezTo>
                  <a:lnTo>
                    <a:pt x="f25" y="f1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985;p88">
              <a:extLst>
                <a:ext uri="{FF2B5EF4-FFF2-40B4-BE49-F238E27FC236}">
                  <a16:creationId xmlns:a16="http://schemas.microsoft.com/office/drawing/2014/main" id="{5BFEC354-71D3-1C41-B4ED-3210C795A5AD}"/>
                </a:ext>
              </a:extLst>
            </p:cNvPr>
            <p:cNvSpPr/>
            <p:nvPr/>
          </p:nvSpPr>
          <p:spPr>
            <a:xfrm>
              <a:off x="5515285" y="1052876"/>
              <a:ext cx="320140" cy="3147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8147"/>
                <a:gd name="f5" fmla="val 725"/>
                <a:gd name="f6" fmla="val 1"/>
                <a:gd name="f7" fmla="val 95"/>
                <a:gd name="f8" fmla="val 631"/>
                <a:gd name="f9" fmla="val 1387"/>
                <a:gd name="f10" fmla="val 284"/>
                <a:gd name="f11" fmla="val 2017"/>
                <a:gd name="f12" fmla="val 4223"/>
                <a:gd name="f13" fmla="val 3938"/>
                <a:gd name="f14" fmla="val 6774"/>
                <a:gd name="f15" fmla="val 6270"/>
                <a:gd name="f16" fmla="val 7972"/>
                <a:gd name="f17" fmla="val 6499"/>
                <a:gd name="f18" fmla="val 8086"/>
                <a:gd name="f19" fmla="val 6745"/>
                <a:gd name="f20" fmla="val 6996"/>
                <a:gd name="f21" fmla="val 7434"/>
                <a:gd name="f22" fmla="val 7886"/>
                <a:gd name="f23" fmla="val 7963"/>
                <a:gd name="f24" fmla="val 7562"/>
                <a:gd name="f25" fmla="*/ f0 1 8286"/>
                <a:gd name="f26" fmla="*/ f1 1 8147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8286"/>
                <a:gd name="f33" fmla="*/ f30 1 8147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8286" h="8147">
                  <a:moveTo>
                    <a:pt x="f5" y="f6"/>
                  </a:moveTo>
                  <a:cubicBezTo>
                    <a:pt x="f7" y="f8"/>
                    <a:pt x="f2" y="f9"/>
                    <a:pt x="f10" y="f11"/>
                  </a:cubicBezTo>
                  <a:cubicBezTo>
                    <a:pt x="f9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3" y="f24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7015;p88">
            <a:extLst>
              <a:ext uri="{FF2B5EF4-FFF2-40B4-BE49-F238E27FC236}">
                <a16:creationId xmlns:a16="http://schemas.microsoft.com/office/drawing/2014/main" id="{EBB56CD3-CA6B-21E9-9DD4-2D3D6ADD1A84}"/>
              </a:ext>
            </a:extLst>
          </p:cNvPr>
          <p:cNvGrpSpPr/>
          <p:nvPr/>
        </p:nvGrpSpPr>
        <p:grpSpPr>
          <a:xfrm>
            <a:off x="8170804" y="1679597"/>
            <a:ext cx="498603" cy="496391"/>
            <a:chOff x="8170804" y="1679597"/>
            <a:chExt cx="498603" cy="496391"/>
          </a:xfrm>
        </p:grpSpPr>
        <p:sp>
          <p:nvSpPr>
            <p:cNvPr id="100" name="Google Shape;7016;p88">
              <a:extLst>
                <a:ext uri="{FF2B5EF4-FFF2-40B4-BE49-F238E27FC236}">
                  <a16:creationId xmlns:a16="http://schemas.microsoft.com/office/drawing/2014/main" id="{1F47CED4-659E-0D1C-59E3-98ADA4DE0B69}"/>
                </a:ext>
              </a:extLst>
            </p:cNvPr>
            <p:cNvSpPr/>
            <p:nvPr/>
          </p:nvSpPr>
          <p:spPr>
            <a:xfrm>
              <a:off x="8377769" y="1855683"/>
              <a:ext cx="291638" cy="3203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37"/>
                <a:gd name="f4" fmla="val 7508"/>
                <a:gd name="f5" fmla="val 5120"/>
                <a:gd name="f6" fmla="val 2079"/>
                <a:gd name="f7" fmla="val 5206"/>
                <a:gd name="f8" fmla="val 5293"/>
                <a:gd name="f9" fmla="val 2111"/>
                <a:gd name="f10" fmla="val 5356"/>
                <a:gd name="f11" fmla="val 2174"/>
                <a:gd name="f12" fmla="val 5451"/>
                <a:gd name="f13" fmla="val 2268"/>
                <a:gd name="f14" fmla="val 2458"/>
                <a:gd name="f15" fmla="val 2647"/>
                <a:gd name="f16" fmla="val 3308"/>
                <a:gd name="f17" fmla="val 4694"/>
                <a:gd name="f18" fmla="val 3214"/>
                <a:gd name="f19" fmla="val 4757"/>
                <a:gd name="f20" fmla="val 3151"/>
                <a:gd name="f21" fmla="val 4789"/>
                <a:gd name="f22" fmla="val 3056"/>
                <a:gd name="f23" fmla="val 2993"/>
                <a:gd name="f24" fmla="val 2899"/>
                <a:gd name="f25" fmla="val 2836"/>
                <a:gd name="f26" fmla="val 4001"/>
                <a:gd name="f27" fmla="val 2048"/>
                <a:gd name="f28" fmla="val 3907"/>
                <a:gd name="f29" fmla="val 3655"/>
                <a:gd name="f30" fmla="val 3529"/>
                <a:gd name="f31" fmla="val 2221"/>
                <a:gd name="f32" fmla="val 3481"/>
                <a:gd name="f33" fmla="val 2308"/>
                <a:gd name="f34" fmla="val 3458"/>
                <a:gd name="f35" fmla="val 2399"/>
                <a:gd name="f36" fmla="val 2489"/>
                <a:gd name="f37" fmla="val 2584"/>
                <a:gd name="f38" fmla="val 3970"/>
                <a:gd name="f39" fmla="val 4883"/>
                <a:gd name="f40" fmla="val 4946"/>
                <a:gd name="f41" fmla="val 5033"/>
                <a:gd name="f42" fmla="val 1701"/>
                <a:gd name="f43" fmla="val 725"/>
                <a:gd name="f44" fmla="val 756"/>
                <a:gd name="f45" fmla="val 4411"/>
                <a:gd name="f46" fmla="val 6112"/>
                <a:gd name="f47" fmla="val 7152"/>
                <a:gd name="f48" fmla="val 7309"/>
                <a:gd name="f49" fmla="val 7435"/>
                <a:gd name="f50" fmla="val 2237"/>
                <a:gd name="f51" fmla="val 7467"/>
                <a:gd name="f52" fmla="val 2289"/>
                <a:gd name="f53" fmla="val 7493"/>
                <a:gd name="f54" fmla="val 2347"/>
                <a:gd name="f55" fmla="val 2401"/>
                <a:gd name="f56" fmla="val 2477"/>
                <a:gd name="f57" fmla="val 2547"/>
                <a:gd name="f58" fmla="val 7478"/>
                <a:gd name="f59" fmla="val 7404"/>
                <a:gd name="f60" fmla="val 3844"/>
                <a:gd name="f61" fmla="val 5073"/>
                <a:gd name="f62" fmla="val 6018"/>
                <a:gd name="f63" fmla="val 6805"/>
                <a:gd name="f64" fmla="val 6049"/>
                <a:gd name="f65" fmla="val 5104"/>
                <a:gd name="f66" fmla="*/ f0 1 6837"/>
                <a:gd name="f67" fmla="*/ f1 1 7508"/>
                <a:gd name="f68" fmla="val f2"/>
                <a:gd name="f69" fmla="val f3"/>
                <a:gd name="f70" fmla="val f4"/>
                <a:gd name="f71" fmla="+- f70 0 f68"/>
                <a:gd name="f72" fmla="+- f69 0 f68"/>
                <a:gd name="f73" fmla="*/ f72 1 6837"/>
                <a:gd name="f74" fmla="*/ f71 1 7508"/>
                <a:gd name="f75" fmla="*/ f68 1 f73"/>
                <a:gd name="f76" fmla="*/ f69 1 f73"/>
                <a:gd name="f77" fmla="*/ f68 1 f74"/>
                <a:gd name="f78" fmla="*/ f70 1 f74"/>
                <a:gd name="f79" fmla="*/ f75 f66 1"/>
                <a:gd name="f80" fmla="*/ f76 f66 1"/>
                <a:gd name="f81" fmla="*/ f78 f67 1"/>
                <a:gd name="f82" fmla="*/ f7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9" t="f82" r="f80" b="f81"/>
              <a:pathLst>
                <a:path w="6837" h="750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lnTo>
                    <a:pt x="f11" y="f26"/>
                  </a:lnTo>
                  <a:cubicBezTo>
                    <a:pt x="f27" y="f28"/>
                    <a:pt x="f27" y="f29"/>
                    <a:pt x="f11" y="f30"/>
                  </a:cubicBez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15" y="f30"/>
                  </a:cubicBezTo>
                  <a:lnTo>
                    <a:pt x="f22" y="f38"/>
                  </a:lnTo>
                  <a:lnTo>
                    <a:pt x="f39" y="f11"/>
                  </a:lnTo>
                  <a:cubicBezTo>
                    <a:pt x="f40" y="f9"/>
                    <a:pt x="f41" y="f6"/>
                    <a:pt x="f5" y="f6"/>
                  </a:cubicBezTo>
                  <a:close/>
                  <a:moveTo>
                    <a:pt x="f42" y="f2"/>
                  </a:moveTo>
                  <a:cubicBezTo>
                    <a:pt x="f43" y="f2"/>
                    <a:pt x="f2" y="f44"/>
                    <a:pt x="f2" y="f42"/>
                  </a:cubicBezTo>
                  <a:lnTo>
                    <a:pt x="f2" y="f45"/>
                  </a:lnTo>
                  <a:cubicBezTo>
                    <a:pt x="f2" y="f10"/>
                    <a:pt x="f43" y="f46"/>
                    <a:pt x="f42" y="f46"/>
                  </a:cubicBezTo>
                  <a:lnTo>
                    <a:pt x="f27" y="f46"/>
                  </a:lnTo>
                  <a:lnTo>
                    <a:pt x="f27" y="f47"/>
                  </a:lnTo>
                  <a:cubicBezTo>
                    <a:pt x="f27" y="f48"/>
                    <a:pt x="f9" y="f49"/>
                    <a:pt x="f50" y="f51"/>
                  </a:cubicBezTo>
                  <a:cubicBezTo>
                    <a:pt x="f52" y="f53"/>
                    <a:pt x="f54" y="f4"/>
                    <a:pt x="f55" y="f4"/>
                  </a:cubicBezTo>
                  <a:cubicBezTo>
                    <a:pt x="f56" y="f4"/>
                    <a:pt x="f57" y="f58"/>
                    <a:pt x="f37" y="f59"/>
                  </a:cubicBezTo>
                  <a:lnTo>
                    <a:pt x="f60" y="f46"/>
                  </a:lnTo>
                  <a:lnTo>
                    <a:pt x="f61" y="f46"/>
                  </a:lnTo>
                  <a:cubicBezTo>
                    <a:pt x="f62" y="f46"/>
                    <a:pt x="f63" y="f10"/>
                    <a:pt x="f63" y="f45"/>
                  </a:cubicBezTo>
                  <a:lnTo>
                    <a:pt x="f63" y="f42"/>
                  </a:lnTo>
                  <a:cubicBezTo>
                    <a:pt x="f3" y="f44"/>
                    <a:pt x="f64" y="f2"/>
                    <a:pt x="f6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7017;p88">
              <a:extLst>
                <a:ext uri="{FF2B5EF4-FFF2-40B4-BE49-F238E27FC236}">
                  <a16:creationId xmlns:a16="http://schemas.microsoft.com/office/drawing/2014/main" id="{F42B5C85-136A-EE9A-EDB4-CABABAB03231}"/>
                </a:ext>
              </a:extLst>
            </p:cNvPr>
            <p:cNvSpPr/>
            <p:nvPr/>
          </p:nvSpPr>
          <p:spPr>
            <a:xfrm>
              <a:off x="8170804" y="1679597"/>
              <a:ext cx="321247" cy="3499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203"/>
                <a:gd name="f5" fmla="val 3781"/>
                <a:gd name="f6" fmla="val 1356"/>
                <a:gd name="f7" fmla="val 4317"/>
                <a:gd name="f8" fmla="val 4789"/>
                <a:gd name="f9" fmla="val 1828"/>
                <a:gd name="f10" fmla="val 2395"/>
                <a:gd name="f11" fmla="val 2710"/>
                <a:gd name="f12" fmla="val 4632"/>
                <a:gd name="f13" fmla="val 3025"/>
                <a:gd name="f14" fmla="val 4411"/>
                <a:gd name="f15" fmla="val 3214"/>
                <a:gd name="f16" fmla="val 4254"/>
                <a:gd name="f17" fmla="val 3341"/>
                <a:gd name="f18" fmla="val 4128"/>
                <a:gd name="f19" fmla="val 3530"/>
                <a:gd name="f20" fmla="val 3782"/>
                <a:gd name="f21" fmla="val 3971"/>
                <a:gd name="f22" fmla="val 3970"/>
                <a:gd name="f23" fmla="val 3592"/>
                <a:gd name="f24" fmla="val 3434"/>
                <a:gd name="f25" fmla="val 3624"/>
                <a:gd name="f26" fmla="val 2931"/>
                <a:gd name="f27" fmla="val 2679"/>
                <a:gd name="f28" fmla="val 4065"/>
                <a:gd name="f29" fmla="val 2584"/>
                <a:gd name="f30" fmla="val 4096"/>
                <a:gd name="f31" fmla="val 2521"/>
                <a:gd name="f32" fmla="val 2206"/>
                <a:gd name="f33" fmla="val 3939"/>
                <a:gd name="f34" fmla="val 2049"/>
                <a:gd name="f35" fmla="val 3750"/>
                <a:gd name="f36" fmla="val 3529"/>
                <a:gd name="f37" fmla="val 3371"/>
                <a:gd name="f38" fmla="val 2742"/>
                <a:gd name="f39" fmla="val 2836"/>
                <a:gd name="f40" fmla="val 2678"/>
                <a:gd name="f41" fmla="val 2741"/>
                <a:gd name="f42" fmla="val 4758"/>
                <a:gd name="f43" fmla="val 4916"/>
                <a:gd name="f44" fmla="val 5105"/>
                <a:gd name="f45" fmla="val 5294"/>
                <a:gd name="f46" fmla="val 5451"/>
                <a:gd name="f47" fmla="val 1733"/>
                <a:gd name="f48" fmla="val 1"/>
                <a:gd name="f49" fmla="val 788"/>
                <a:gd name="f50" fmla="val 789"/>
                <a:gd name="f51" fmla="val 1734"/>
                <a:gd name="f52" fmla="val 5136"/>
                <a:gd name="f53" fmla="val 5987"/>
                <a:gd name="f54" fmla="val 631"/>
                <a:gd name="f55" fmla="val 6649"/>
                <a:gd name="f56" fmla="val 1418"/>
                <a:gd name="f57" fmla="val 6806"/>
                <a:gd name="f58" fmla="val 7846"/>
                <a:gd name="f59" fmla="val 8003"/>
                <a:gd name="f60" fmla="val 1481"/>
                <a:gd name="f61" fmla="val 8129"/>
                <a:gd name="f62" fmla="val 1607"/>
                <a:gd name="f63" fmla="val 8161"/>
                <a:gd name="f64" fmla="val 1659"/>
                <a:gd name="f65" fmla="val 8187"/>
                <a:gd name="f66" fmla="val 1717"/>
                <a:gd name="f67" fmla="val 8202"/>
                <a:gd name="f68" fmla="val 1771"/>
                <a:gd name="f69" fmla="val 1848"/>
                <a:gd name="f70" fmla="val 1917"/>
                <a:gd name="f71" fmla="val 8172"/>
                <a:gd name="f72" fmla="val 1954"/>
                <a:gd name="f73" fmla="val 8098"/>
                <a:gd name="f74" fmla="val 6838"/>
                <a:gd name="f75" fmla="val 5798"/>
                <a:gd name="f76" fmla="val 4475"/>
                <a:gd name="f77" fmla="val 5167"/>
                <a:gd name="f78" fmla="val 3404"/>
                <a:gd name="f79" fmla="val 6490"/>
                <a:gd name="f80" fmla="val 7530"/>
                <a:gd name="f81" fmla="val 6774"/>
                <a:gd name="f82" fmla="val 5829"/>
                <a:gd name="f83" fmla="*/ f0 1 7531"/>
                <a:gd name="f84" fmla="*/ f1 1 8203"/>
                <a:gd name="f85" fmla="val f2"/>
                <a:gd name="f86" fmla="val f3"/>
                <a:gd name="f87" fmla="val f4"/>
                <a:gd name="f88" fmla="+- f87 0 f85"/>
                <a:gd name="f89" fmla="+- f86 0 f85"/>
                <a:gd name="f90" fmla="*/ f89 1 7531"/>
                <a:gd name="f91" fmla="*/ f88 1 8203"/>
                <a:gd name="f92" fmla="*/ f85 1 f90"/>
                <a:gd name="f93" fmla="*/ f86 1 f90"/>
                <a:gd name="f94" fmla="*/ f85 1 f91"/>
                <a:gd name="f95" fmla="*/ f87 1 f91"/>
                <a:gd name="f96" fmla="*/ f92 f83 1"/>
                <a:gd name="f97" fmla="*/ f93 f83 1"/>
                <a:gd name="f98" fmla="*/ f95 f84 1"/>
                <a:gd name="f99" fmla="*/ f94 f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9" r="f97" b="f98"/>
              <a:pathLst>
                <a:path w="7531" h="820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18"/>
                    <a:pt x="f5" y="f18"/>
                  </a:cubicBezTo>
                  <a:cubicBezTo>
                    <a:pt x="f23" y="f18"/>
                    <a:pt x="f24" y="f21"/>
                    <a:pt x="f24" y="f20"/>
                  </a:cubicBezTo>
                  <a:cubicBezTo>
                    <a:pt x="f24" y="f17"/>
                    <a:pt x="f25" y="f26"/>
                    <a:pt x="f22" y="f27"/>
                  </a:cubicBezTo>
                  <a:cubicBezTo>
                    <a:pt x="f28" y="f29"/>
                    <a:pt x="f30" y="f31"/>
                    <a:pt x="f30" y="f10"/>
                  </a:cubicBezTo>
                  <a:cubicBezTo>
                    <a:pt x="f30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37" y="f10"/>
                  </a:cubicBezTo>
                  <a:cubicBezTo>
                    <a:pt x="f37" y="f29"/>
                    <a:pt x="f15" y="f38"/>
                    <a:pt x="f13" y="f38"/>
                  </a:cubicBezTo>
                  <a:cubicBezTo>
                    <a:pt x="f39" y="f38"/>
                    <a:pt x="f40" y="f29"/>
                    <a:pt x="f40" y="f10"/>
                  </a:cubicBezTo>
                  <a:cubicBezTo>
                    <a:pt x="f41" y="f9"/>
                    <a:pt x="f15" y="f6"/>
                    <a:pt x="f5" y="f6"/>
                  </a:cubicBezTo>
                  <a:close/>
                  <a:moveTo>
                    <a:pt x="f5" y="f42"/>
                  </a:moveTo>
                  <a:cubicBezTo>
                    <a:pt x="f22" y="f42"/>
                    <a:pt x="f18" y="f43"/>
                    <a:pt x="f18" y="f44"/>
                  </a:cubicBezTo>
                  <a:cubicBezTo>
                    <a:pt x="f18" y="f45"/>
                    <a:pt x="f22" y="f46"/>
                    <a:pt x="f5" y="f46"/>
                  </a:cubicBezTo>
                  <a:cubicBezTo>
                    <a:pt x="f23" y="f46"/>
                    <a:pt x="f24" y="f45"/>
                    <a:pt x="f24" y="f44"/>
                  </a:cubicBezTo>
                  <a:cubicBezTo>
                    <a:pt x="f24" y="f43"/>
                    <a:pt x="f23" y="f42"/>
                    <a:pt x="f5" y="f42"/>
                  </a:cubicBezTo>
                  <a:close/>
                  <a:moveTo>
                    <a:pt x="f47" y="f48"/>
                  </a:moveTo>
                  <a:cubicBezTo>
                    <a:pt x="f49" y="f48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54" y="f55"/>
                    <a:pt x="f56" y="f57"/>
                  </a:cubicBezTo>
                  <a:lnTo>
                    <a:pt x="f56" y="f58"/>
                  </a:lnTo>
                  <a:cubicBezTo>
                    <a:pt x="f56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7"/>
                  </a:cubicBezTo>
                  <a:cubicBezTo>
                    <a:pt x="f69" y="f67"/>
                    <a:pt x="f70" y="f71"/>
                    <a:pt x="f72" y="f73"/>
                  </a:cubicBezTo>
                  <a:lnTo>
                    <a:pt x="f15" y="f74"/>
                  </a:lnTo>
                  <a:lnTo>
                    <a:pt x="f30" y="f74"/>
                  </a:lnTo>
                  <a:lnTo>
                    <a:pt x="f30" y="f75"/>
                  </a:lnTo>
                  <a:cubicBezTo>
                    <a:pt x="f30" y="f76"/>
                    <a:pt x="f77" y="f78"/>
                    <a:pt x="f79" y="f78"/>
                  </a:cubicBezTo>
                  <a:lnTo>
                    <a:pt x="f80" y="f78"/>
                  </a:lnTo>
                  <a:lnTo>
                    <a:pt x="f80" y="f51"/>
                  </a:lnTo>
                  <a:cubicBezTo>
                    <a:pt x="f80" y="f50"/>
                    <a:pt x="f81" y="f48"/>
                    <a:pt x="f82" y="f48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2" name="Google Shape;6799;p88">
            <a:extLst>
              <a:ext uri="{FF2B5EF4-FFF2-40B4-BE49-F238E27FC236}">
                <a16:creationId xmlns:a16="http://schemas.microsoft.com/office/drawing/2014/main" id="{A46E6998-499F-DEB7-AC60-6ADF23A8CB7C}"/>
              </a:ext>
            </a:extLst>
          </p:cNvPr>
          <p:cNvSpPr/>
          <p:nvPr/>
        </p:nvSpPr>
        <p:spPr>
          <a:xfrm>
            <a:off x="4346600" y="1707907"/>
            <a:ext cx="445212" cy="446400"/>
          </a:xfrm>
          <a:custGeom>
            <a:avLst/>
            <a:gdLst>
              <a:gd name="f0" fmla="val w"/>
              <a:gd name="f1" fmla="val h"/>
              <a:gd name="f2" fmla="val 0"/>
              <a:gd name="f3" fmla="val 11658"/>
              <a:gd name="f4" fmla="val 11689"/>
              <a:gd name="f5" fmla="val 7877"/>
              <a:gd name="f6" fmla="val 1386"/>
              <a:gd name="f7" fmla="val 9232"/>
              <a:gd name="f8" fmla="val 10303"/>
              <a:gd name="f9" fmla="val 2458"/>
              <a:gd name="f10" fmla="val 3781"/>
              <a:gd name="f11" fmla="val 4883"/>
              <a:gd name="f12" fmla="val 10240"/>
              <a:gd name="f13" fmla="val 10209"/>
              <a:gd name="f14" fmla="val 4946"/>
              <a:gd name="f15" fmla="val 10177"/>
              <a:gd name="f16" fmla="val 10019"/>
              <a:gd name="f17" fmla="val 4190"/>
              <a:gd name="f18" fmla="val 9704"/>
              <a:gd name="f19" fmla="val 3529"/>
              <a:gd name="f20" fmla="val 9200"/>
              <a:gd name="f21" fmla="val 2962"/>
              <a:gd name="f22" fmla="val 7720"/>
              <a:gd name="f23" fmla="val 4442"/>
              <a:gd name="f24" fmla="val 8192"/>
              <a:gd name="f25" fmla="val 5072"/>
              <a:gd name="f26" fmla="val 8318"/>
              <a:gd name="f27" fmla="val 5860"/>
              <a:gd name="f28" fmla="val 8098"/>
              <a:gd name="f29" fmla="val 6648"/>
              <a:gd name="f30" fmla="val 8003"/>
              <a:gd name="f31" fmla="val 6868"/>
              <a:gd name="f32" fmla="val 7057"/>
              <a:gd name="f33" fmla="val 7278"/>
              <a:gd name="f34" fmla="val 8727"/>
              <a:gd name="f35" fmla="val 9673"/>
              <a:gd name="f36" fmla="val 8160"/>
              <a:gd name="f37" fmla="val 7498"/>
              <a:gd name="f38" fmla="val 6742"/>
              <a:gd name="f39" fmla="val 6805"/>
              <a:gd name="f40" fmla="val 7908"/>
              <a:gd name="f41" fmla="val 9231"/>
              <a:gd name="f42" fmla="val 10302"/>
              <a:gd name="f43" fmla="val 6774"/>
              <a:gd name="f44" fmla="val 10271"/>
              <a:gd name="f45" fmla="val 6743"/>
              <a:gd name="f46" fmla="val 10208"/>
              <a:gd name="f47" fmla="val 10176"/>
              <a:gd name="f48" fmla="val 7499"/>
              <a:gd name="f49" fmla="val 8161"/>
              <a:gd name="f50" fmla="val 8728"/>
              <a:gd name="f51" fmla="val 7279"/>
              <a:gd name="f52" fmla="val 7750"/>
              <a:gd name="f53" fmla="val 7058"/>
              <a:gd name="f54" fmla="val 6869"/>
              <a:gd name="f55" fmla="val 8002"/>
              <a:gd name="f56" fmla="val 8097"/>
              <a:gd name="f57" fmla="val 6365"/>
              <a:gd name="f58" fmla="val 6081"/>
              <a:gd name="f59" fmla="val 8223"/>
              <a:gd name="f60" fmla="val 5861"/>
              <a:gd name="f61" fmla="val 5325"/>
              <a:gd name="f62" fmla="val 4821"/>
              <a:gd name="f63" fmla="val 8065"/>
              <a:gd name="f64" fmla="val 4443"/>
              <a:gd name="f65" fmla="val 9672"/>
              <a:gd name="f66" fmla="val 4191"/>
              <a:gd name="f67" fmla="val 4947"/>
              <a:gd name="f68" fmla="val 4916"/>
              <a:gd name="f69" fmla="val 3813"/>
              <a:gd name="f70" fmla="val 1387"/>
              <a:gd name="f71" fmla="val 1450"/>
              <a:gd name="f72" fmla="val 1482"/>
              <a:gd name="f73" fmla="val 1513"/>
              <a:gd name="f74" fmla="val 1671"/>
              <a:gd name="f75" fmla="val 1986"/>
              <a:gd name="f76" fmla="val 2490"/>
              <a:gd name="f77" fmla="val 3971"/>
              <a:gd name="f78" fmla="val 3498"/>
              <a:gd name="f79" fmla="val 3372"/>
              <a:gd name="f80" fmla="val 3592"/>
              <a:gd name="f81" fmla="val 3687"/>
              <a:gd name="f82" fmla="val 4820"/>
              <a:gd name="f83" fmla="val 4631"/>
              <a:gd name="f84" fmla="val 2017"/>
              <a:gd name="f85" fmla="val 1418"/>
              <a:gd name="f86" fmla="val 1481"/>
              <a:gd name="f87" fmla="val 1512"/>
              <a:gd name="f88" fmla="val 1670"/>
              <a:gd name="f89" fmla="val 1985"/>
              <a:gd name="f90" fmla="val 2489"/>
              <a:gd name="f91" fmla="val 3938"/>
              <a:gd name="f92" fmla="val 4632"/>
              <a:gd name="f93" fmla="val 3686"/>
              <a:gd name="f94" fmla="val 5073"/>
              <a:gd name="f95" fmla="val 5339"/>
              <a:gd name="f96" fmla="val 3496"/>
              <a:gd name="f97" fmla="val 5605"/>
              <a:gd name="f98" fmla="val 3451"/>
              <a:gd name="f99" fmla="val 5865"/>
              <a:gd name="f100" fmla="val 6375"/>
              <a:gd name="f101" fmla="val 6861"/>
              <a:gd name="f102" fmla="val 3625"/>
              <a:gd name="f103" fmla="val 2016"/>
              <a:gd name="f104" fmla="val 5829"/>
              <a:gd name="f105" fmla="val 5420"/>
              <a:gd name="f106" fmla="val 5010"/>
              <a:gd name="f107" fmla="val 315"/>
              <a:gd name="f108" fmla="val 4884"/>
              <a:gd name="f109" fmla="val 725"/>
              <a:gd name="f110" fmla="val 3782"/>
              <a:gd name="f111" fmla="val 2112"/>
              <a:gd name="f112" fmla="val 726"/>
              <a:gd name="f113" fmla="val 2111"/>
              <a:gd name="f114" fmla="val 316"/>
              <a:gd name="f115" fmla="val 5041"/>
              <a:gd name="f116" fmla="val 1"/>
              <a:gd name="f117" fmla="val 5419"/>
              <a:gd name="f118" fmla="val 6270"/>
              <a:gd name="f119" fmla="val 6679"/>
              <a:gd name="f120" fmla="val 7876"/>
              <a:gd name="f121" fmla="val 9578"/>
              <a:gd name="f122" fmla="val 10964"/>
              <a:gd name="f123" fmla="val 5042"/>
              <a:gd name="f124" fmla="val 11342"/>
              <a:gd name="f125" fmla="val 11688"/>
              <a:gd name="f126" fmla="val 6680"/>
              <a:gd name="f127" fmla="val 10965"/>
              <a:gd name="f128" fmla="val 11343"/>
              <a:gd name="f129" fmla="val 6616"/>
              <a:gd name="f130" fmla="val 6617"/>
              <a:gd name="f131" fmla="*/ f0 1 11658"/>
              <a:gd name="f132" fmla="*/ f1 1 11689"/>
              <a:gd name="f133" fmla="val f2"/>
              <a:gd name="f134" fmla="val f3"/>
              <a:gd name="f135" fmla="val f4"/>
              <a:gd name="f136" fmla="+- f135 0 f133"/>
              <a:gd name="f137" fmla="+- f134 0 f133"/>
              <a:gd name="f138" fmla="*/ f137 1 11658"/>
              <a:gd name="f139" fmla="*/ f136 1 11689"/>
              <a:gd name="f140" fmla="*/ f133 1 f138"/>
              <a:gd name="f141" fmla="*/ f134 1 f138"/>
              <a:gd name="f142" fmla="*/ f133 1 f139"/>
              <a:gd name="f143" fmla="*/ f135 1 f139"/>
              <a:gd name="f144" fmla="*/ f140 f131 1"/>
              <a:gd name="f145" fmla="*/ f141 f131 1"/>
              <a:gd name="f146" fmla="*/ f143 f132 1"/>
              <a:gd name="f147" fmla="*/ f142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4" t="f147" r="f145" b="f146"/>
            <a:pathLst>
              <a:path w="11658" h="11689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12" y="f11"/>
                  <a:pt x="f13" y="f14"/>
                  <a:pt x="f15" y="f14"/>
                </a:cubicBezTo>
                <a:cubicBezTo>
                  <a:pt x="f16" y="f17"/>
                  <a:pt x="f18" y="f19"/>
                  <a:pt x="f20" y="f21"/>
                </a:cubicBezTo>
                <a:lnTo>
                  <a:pt x="f22" y="f23"/>
                </a:ln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5" y="f32"/>
                  <a:pt x="f22" y="f33"/>
                </a:cubicBezTo>
                <a:lnTo>
                  <a:pt x="f20" y="f34"/>
                </a:lnTo>
                <a:cubicBezTo>
                  <a:pt x="f35" y="f36"/>
                  <a:pt x="f16" y="f37"/>
                  <a:pt x="f15" y="f38"/>
                </a:cubicBezTo>
                <a:cubicBezTo>
                  <a:pt x="f13" y="f38"/>
                  <a:pt x="f12" y="f39"/>
                  <a:pt x="f8" y="f39"/>
                </a:cubicBezTo>
                <a:lnTo>
                  <a:pt x="f8" y="f40"/>
                </a:lnTo>
                <a:cubicBezTo>
                  <a:pt x="f8" y="f41"/>
                  <a:pt x="f7" y="f42"/>
                  <a:pt x="f5" y="f42"/>
                </a:cubicBezTo>
                <a:lnTo>
                  <a:pt x="f43" y="f42"/>
                </a:lnTo>
                <a:cubicBezTo>
                  <a:pt x="f43" y="f44"/>
                  <a:pt x="f45" y="f46"/>
                  <a:pt x="f45" y="f47"/>
                </a:cubicBezTo>
                <a:cubicBezTo>
                  <a:pt x="f48" y="f16"/>
                  <a:pt x="f49" y="f18"/>
                  <a:pt x="f50" y="f20"/>
                </a:cubicBezTo>
                <a:lnTo>
                  <a:pt x="f51" y="f52"/>
                </a:lnTo>
                <a:cubicBezTo>
                  <a:pt x="f53" y="f40"/>
                  <a:pt x="f54" y="f55"/>
                  <a:pt x="f29" y="f56"/>
                </a:cubicBezTo>
                <a:cubicBezTo>
                  <a:pt x="f57" y="f36"/>
                  <a:pt x="f58" y="f59"/>
                  <a:pt x="f60" y="f59"/>
                </a:cubicBezTo>
                <a:cubicBezTo>
                  <a:pt x="f61" y="f59"/>
                  <a:pt x="f62" y="f63"/>
                  <a:pt x="f64" y="f52"/>
                </a:cubicBezTo>
                <a:lnTo>
                  <a:pt x="f21" y="f20"/>
                </a:lnTo>
                <a:cubicBezTo>
                  <a:pt x="f19" y="f65"/>
                  <a:pt x="f66" y="f16"/>
                  <a:pt x="f67" y="f47"/>
                </a:cubicBezTo>
                <a:cubicBezTo>
                  <a:pt x="f67" y="f46"/>
                  <a:pt x="f68" y="f44"/>
                  <a:pt x="f68" y="f42"/>
                </a:cubicBezTo>
                <a:lnTo>
                  <a:pt x="f69" y="f42"/>
                </a:lnTo>
                <a:cubicBezTo>
                  <a:pt x="f9" y="f42"/>
                  <a:pt x="f70" y="f41"/>
                  <a:pt x="f70" y="f40"/>
                </a:cubicBezTo>
                <a:lnTo>
                  <a:pt x="f70" y="f39"/>
                </a:lnTo>
                <a:cubicBezTo>
                  <a:pt x="f71" y="f39"/>
                  <a:pt x="f72" y="f38"/>
                  <a:pt x="f73" y="f38"/>
                </a:cubicBezTo>
                <a:cubicBezTo>
                  <a:pt x="f74" y="f37"/>
                  <a:pt x="f75" y="f36"/>
                  <a:pt x="f76" y="f34"/>
                </a:cubicBezTo>
                <a:lnTo>
                  <a:pt x="f77" y="f33"/>
                </a:lnTo>
                <a:cubicBezTo>
                  <a:pt x="f78" y="f29"/>
                  <a:pt x="f79" y="f27"/>
                  <a:pt x="f80" y="f25"/>
                </a:cubicBezTo>
                <a:cubicBezTo>
                  <a:pt x="f81" y="f82"/>
                  <a:pt x="f69" y="f83"/>
                  <a:pt x="f77" y="f23"/>
                </a:cubicBezTo>
                <a:lnTo>
                  <a:pt x="f76" y="f21"/>
                </a:lnTo>
                <a:cubicBezTo>
                  <a:pt x="f84" y="f19"/>
                  <a:pt x="f74" y="f17"/>
                  <a:pt x="f73" y="f14"/>
                </a:cubicBezTo>
                <a:cubicBezTo>
                  <a:pt x="f72" y="f14"/>
                  <a:pt x="f71" y="f11"/>
                  <a:pt x="f70" y="f11"/>
                </a:cubicBezTo>
                <a:lnTo>
                  <a:pt x="f70" y="f10"/>
                </a:lnTo>
                <a:cubicBezTo>
                  <a:pt x="f70" y="f9"/>
                  <a:pt x="f9" y="f6"/>
                  <a:pt x="f69" y="f6"/>
                </a:cubicBezTo>
                <a:lnTo>
                  <a:pt x="f68" y="f6"/>
                </a:lnTo>
                <a:cubicBezTo>
                  <a:pt x="f68" y="f85"/>
                  <a:pt x="f67" y="f86"/>
                  <a:pt x="f67" y="f87"/>
                </a:cubicBezTo>
                <a:cubicBezTo>
                  <a:pt x="f66" y="f88"/>
                  <a:pt x="f19" y="f89"/>
                  <a:pt x="f21" y="f90"/>
                </a:cubicBezTo>
                <a:lnTo>
                  <a:pt x="f64" y="f91"/>
                </a:lnTo>
                <a:cubicBezTo>
                  <a:pt x="f92" y="f10"/>
                  <a:pt x="f62" y="f93"/>
                  <a:pt x="f94" y="f80"/>
                </a:cubicBezTo>
                <a:cubicBezTo>
                  <a:pt x="f95" y="f96"/>
                  <a:pt x="f97" y="f98"/>
                  <a:pt x="f99" y="f98"/>
                </a:cubicBezTo>
                <a:cubicBezTo>
                  <a:pt x="f100" y="f98"/>
                  <a:pt x="f101" y="f102"/>
                  <a:pt x="f51" y="f91"/>
                </a:cubicBezTo>
                <a:lnTo>
                  <a:pt x="f50" y="f90"/>
                </a:lnTo>
                <a:cubicBezTo>
                  <a:pt x="f49" y="f103"/>
                  <a:pt x="f48" y="f88"/>
                  <a:pt x="f45" y="f87"/>
                </a:cubicBezTo>
                <a:cubicBezTo>
                  <a:pt x="f45" y="f86"/>
                  <a:pt x="f43" y="f85"/>
                  <a:pt x="f43" y="f6"/>
                </a:cubicBezTo>
                <a:close/>
                <a:moveTo>
                  <a:pt x="f104" y="f2"/>
                </a:moveTo>
                <a:cubicBezTo>
                  <a:pt x="f105" y="f2"/>
                  <a:pt x="f106" y="f107"/>
                  <a:pt x="f108" y="f109"/>
                </a:cubicBezTo>
                <a:lnTo>
                  <a:pt x="f110" y="f109"/>
                </a:lnTo>
                <a:cubicBezTo>
                  <a:pt x="f111" y="f109"/>
                  <a:pt x="f112" y="f113"/>
                  <a:pt x="f112" y="f10"/>
                </a:cubicBezTo>
                <a:lnTo>
                  <a:pt x="f112" y="f11"/>
                </a:lnTo>
                <a:cubicBezTo>
                  <a:pt x="f114" y="f115"/>
                  <a:pt x="f116" y="f117"/>
                  <a:pt x="f116" y="f104"/>
                </a:cubicBezTo>
                <a:cubicBezTo>
                  <a:pt x="f116" y="f118"/>
                  <a:pt x="f114" y="f119"/>
                  <a:pt x="f112" y="f43"/>
                </a:cubicBezTo>
                <a:lnTo>
                  <a:pt x="f112" y="f120"/>
                </a:lnTo>
                <a:cubicBezTo>
                  <a:pt x="f112" y="f121"/>
                  <a:pt x="f111" y="f122"/>
                  <a:pt x="f110" y="f122"/>
                </a:cubicBezTo>
                <a:lnTo>
                  <a:pt x="f108" y="f122"/>
                </a:lnTo>
                <a:cubicBezTo>
                  <a:pt x="f123" y="f124"/>
                  <a:pt x="f105" y="f125"/>
                  <a:pt x="f104" y="f125"/>
                </a:cubicBezTo>
                <a:cubicBezTo>
                  <a:pt x="f118" y="f125"/>
                  <a:pt x="f126" y="f124"/>
                  <a:pt x="f43" y="f122"/>
                </a:cubicBezTo>
                <a:lnTo>
                  <a:pt x="f5" y="f122"/>
                </a:lnTo>
                <a:cubicBezTo>
                  <a:pt x="f121" y="f122"/>
                  <a:pt x="f127" y="f121"/>
                  <a:pt x="f127" y="f120"/>
                </a:cubicBezTo>
                <a:lnTo>
                  <a:pt x="f127" y="f43"/>
                </a:lnTo>
                <a:cubicBezTo>
                  <a:pt x="f128" y="f129"/>
                  <a:pt x="f3" y="f118"/>
                  <a:pt x="f3" y="f104"/>
                </a:cubicBezTo>
                <a:cubicBezTo>
                  <a:pt x="f3" y="f117"/>
                  <a:pt x="f128" y="f25"/>
                  <a:pt x="f127" y="f11"/>
                </a:cubicBezTo>
                <a:lnTo>
                  <a:pt x="f127" y="f10"/>
                </a:lnTo>
                <a:cubicBezTo>
                  <a:pt x="f127" y="f113"/>
                  <a:pt x="f121" y="f109"/>
                  <a:pt x="f5" y="f109"/>
                </a:cubicBezTo>
                <a:lnTo>
                  <a:pt x="f43" y="f109"/>
                </a:lnTo>
                <a:cubicBezTo>
                  <a:pt x="f130" y="f107"/>
                  <a:pt x="f118" y="f2"/>
                  <a:pt x="f104" y="f2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3" name="Google Shape;6862;p88">
            <a:extLst>
              <a:ext uri="{FF2B5EF4-FFF2-40B4-BE49-F238E27FC236}">
                <a16:creationId xmlns:a16="http://schemas.microsoft.com/office/drawing/2014/main" id="{BB854BE3-BC6B-6BEF-498C-047BE9EC3D83}"/>
              </a:ext>
            </a:extLst>
          </p:cNvPr>
          <p:cNvGrpSpPr/>
          <p:nvPr/>
        </p:nvGrpSpPr>
        <p:grpSpPr>
          <a:xfrm>
            <a:off x="4907685" y="1706389"/>
            <a:ext cx="460830" cy="449225"/>
            <a:chOff x="4907685" y="1706389"/>
            <a:chExt cx="460830" cy="449225"/>
          </a:xfrm>
        </p:grpSpPr>
        <p:sp>
          <p:nvSpPr>
            <p:cNvPr id="104" name="Google Shape;6863;p88">
              <a:extLst>
                <a:ext uri="{FF2B5EF4-FFF2-40B4-BE49-F238E27FC236}">
                  <a16:creationId xmlns:a16="http://schemas.microsoft.com/office/drawing/2014/main" id="{A5C60722-B4A0-AB17-5430-E267C172B22F}"/>
                </a:ext>
              </a:extLst>
            </p:cNvPr>
            <p:cNvSpPr/>
            <p:nvPr/>
          </p:nvSpPr>
          <p:spPr>
            <a:xfrm>
              <a:off x="4907685" y="1708720"/>
              <a:ext cx="460830" cy="4468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67"/>
                <a:gd name="f4" fmla="val 11702"/>
                <a:gd name="f5" fmla="val 2558"/>
                <a:gd name="f6" fmla="val 2357"/>
                <a:gd name="f7" fmla="val 2155"/>
                <a:gd name="f8" fmla="val 24"/>
                <a:gd name="f9" fmla="val 1954"/>
                <a:gd name="f10" fmla="val 70"/>
                <a:gd name="f11" fmla="val 1828"/>
                <a:gd name="f12" fmla="val 102"/>
                <a:gd name="f13" fmla="val 1733"/>
                <a:gd name="f14" fmla="val 196"/>
                <a:gd name="f15" fmla="val 1702"/>
                <a:gd name="f16" fmla="val 322"/>
                <a:gd name="f17" fmla="val 1670"/>
                <a:gd name="f18" fmla="val 448"/>
                <a:gd name="f19" fmla="val 543"/>
                <a:gd name="f20" fmla="val 1796"/>
                <a:gd name="f21" fmla="val 637"/>
                <a:gd name="f22" fmla="val 2679"/>
                <a:gd name="f23" fmla="val 1551"/>
                <a:gd name="f24" fmla="val 2962"/>
                <a:gd name="f25" fmla="val 1803"/>
                <a:gd name="f26" fmla="val 2244"/>
                <a:gd name="f27" fmla="val 2528"/>
                <a:gd name="f28" fmla="val 2553"/>
                <a:gd name="f29" fmla="val 2669"/>
                <a:gd name="f30" fmla="val 2379"/>
                <a:gd name="f31" fmla="val 2740"/>
                <a:gd name="f32" fmla="val 2202"/>
                <a:gd name="f33" fmla="val 2025"/>
                <a:gd name="f34" fmla="val 1844"/>
                <a:gd name="f35" fmla="val 788"/>
                <a:gd name="f36" fmla="val 1614"/>
                <a:gd name="f37" fmla="val 744"/>
                <a:gd name="f38" fmla="val 1569"/>
                <a:gd name="f39" fmla="val 668"/>
                <a:gd name="f40" fmla="val 1525"/>
                <a:gd name="f41" fmla="val 582"/>
                <a:gd name="f42" fmla="val 547"/>
                <a:gd name="f43" fmla="val 510"/>
                <a:gd name="f44" fmla="val 1532"/>
                <a:gd name="f45" fmla="val 473"/>
                <a:gd name="f46" fmla="val 347"/>
                <a:gd name="f47" fmla="val 1582"/>
                <a:gd name="f48" fmla="val 284"/>
                <a:gd name="f49" fmla="val 1645"/>
                <a:gd name="f50" fmla="val 253"/>
                <a:gd name="f51" fmla="val 1771"/>
                <a:gd name="f52" fmla="val 1"/>
                <a:gd name="f53" fmla="val 2591"/>
                <a:gd name="f54" fmla="val 3473"/>
                <a:gd name="f55" fmla="val 883"/>
                <a:gd name="f56" fmla="val 4103"/>
                <a:gd name="f57" fmla="val 1366"/>
                <a:gd name="f58" fmla="val 4494"/>
                <a:gd name="f59" fmla="val 1932"/>
                <a:gd name="f60" fmla="val 4750"/>
                <a:gd name="f61" fmla="val 2619"/>
                <a:gd name="f62" fmla="val 2874"/>
                <a:gd name="f63" fmla="val 3145"/>
                <a:gd name="f64" fmla="val 4715"/>
                <a:gd name="f65" fmla="val 3435"/>
                <a:gd name="f66" fmla="val 4638"/>
                <a:gd name="f67" fmla="val 7247"/>
                <a:gd name="f68" fmla="val 8482"/>
                <a:gd name="f69" fmla="val 6963"/>
                <a:gd name="f70" fmla="val 9522"/>
                <a:gd name="f71" fmla="val 7215"/>
                <a:gd name="f72" fmla="val 10372"/>
                <a:gd name="f73" fmla="val 7814"/>
                <a:gd name="f74" fmla="val 10971"/>
                <a:gd name="f75" fmla="val 8291"/>
                <a:gd name="f76" fmla="val 11472"/>
                <a:gd name="f77" fmla="val 8895"/>
                <a:gd name="f78" fmla="val 9516"/>
                <a:gd name="f79" fmla="val 9714"/>
                <a:gd name="f80" fmla="val 9915"/>
                <a:gd name="f81" fmla="val 11678"/>
                <a:gd name="f82" fmla="val 10114"/>
                <a:gd name="f83" fmla="val 11632"/>
                <a:gd name="f84" fmla="val 10240"/>
                <a:gd name="f85" fmla="val 11569"/>
                <a:gd name="f86" fmla="val 10334"/>
                <a:gd name="f87" fmla="val 11506"/>
                <a:gd name="f88" fmla="val 10366"/>
                <a:gd name="f89" fmla="val 11380"/>
                <a:gd name="f90" fmla="val 10397"/>
                <a:gd name="f91" fmla="val 11254"/>
                <a:gd name="f92" fmla="val 11128"/>
                <a:gd name="f93" fmla="val 10271"/>
                <a:gd name="f94" fmla="val 11065"/>
                <a:gd name="f95" fmla="val 9389"/>
                <a:gd name="f96" fmla="val 10152"/>
                <a:gd name="f97" fmla="val 9106"/>
                <a:gd name="f98" fmla="val 9868"/>
                <a:gd name="f99" fmla="val 9459"/>
                <a:gd name="f100" fmla="val 9175"/>
                <a:gd name="f101" fmla="val 9515"/>
                <a:gd name="f102" fmla="val 9033"/>
                <a:gd name="f103" fmla="val 9688"/>
                <a:gd name="f104" fmla="val 8962"/>
                <a:gd name="f105" fmla="val 9866"/>
                <a:gd name="f106" fmla="val 10043"/>
                <a:gd name="f107" fmla="val 10224"/>
                <a:gd name="f108" fmla="val 11279"/>
                <a:gd name="f109" fmla="val 10089"/>
                <a:gd name="f110" fmla="val 11326"/>
                <a:gd name="f111" fmla="val 10135"/>
                <a:gd name="f112" fmla="val 11405"/>
                <a:gd name="f113" fmla="val 10164"/>
                <a:gd name="f114" fmla="val 11494"/>
                <a:gd name="f115" fmla="val 11527"/>
                <a:gd name="f116" fmla="val 11561"/>
                <a:gd name="f117" fmla="val 10160"/>
                <a:gd name="f118" fmla="val 11594"/>
                <a:gd name="f119" fmla="val 11720"/>
                <a:gd name="f120" fmla="val 10120"/>
                <a:gd name="f121" fmla="val 11783"/>
                <a:gd name="f122" fmla="val 10026"/>
                <a:gd name="f123" fmla="val 11815"/>
                <a:gd name="f124" fmla="val 9931"/>
                <a:gd name="f125" fmla="val 9081"/>
                <a:gd name="f126" fmla="val 8230"/>
                <a:gd name="f127" fmla="val 11185"/>
                <a:gd name="f128" fmla="val 7600"/>
                <a:gd name="f129" fmla="val 10778"/>
                <a:gd name="f130" fmla="val 7170"/>
                <a:gd name="f131" fmla="val 6903"/>
                <a:gd name="f132" fmla="val 9537"/>
                <a:gd name="f133" fmla="val 9266"/>
                <a:gd name="f134" fmla="val 8975"/>
                <a:gd name="f135" fmla="val 6944"/>
                <a:gd name="f136" fmla="val 8665"/>
                <a:gd name="f137" fmla="val 7033"/>
                <a:gd name="f138" fmla="val 4852"/>
                <a:gd name="f139" fmla="val 3221"/>
                <a:gd name="f140" fmla="val 4884"/>
                <a:gd name="f141" fmla="val 3032"/>
                <a:gd name="f142" fmla="val 5136"/>
                <a:gd name="f143" fmla="val 2213"/>
                <a:gd name="f144" fmla="val 1330"/>
                <a:gd name="f145" fmla="val 4254"/>
                <a:gd name="f146" fmla="val 700"/>
                <a:gd name="f147" fmla="val 3778"/>
                <a:gd name="f148" fmla="val 225"/>
                <a:gd name="f149" fmla="val 3177"/>
                <a:gd name="f150" fmla="*/ f0 1 12067"/>
                <a:gd name="f151" fmla="*/ f1 1 11702"/>
                <a:gd name="f152" fmla="val f2"/>
                <a:gd name="f153" fmla="val f3"/>
                <a:gd name="f154" fmla="val f4"/>
                <a:gd name="f155" fmla="+- f154 0 f152"/>
                <a:gd name="f156" fmla="+- f153 0 f152"/>
                <a:gd name="f157" fmla="*/ f156 1 12067"/>
                <a:gd name="f158" fmla="*/ f155 1 11702"/>
                <a:gd name="f159" fmla="*/ f152 1 f157"/>
                <a:gd name="f160" fmla="*/ f153 1 f157"/>
                <a:gd name="f161" fmla="*/ f152 1 f158"/>
                <a:gd name="f162" fmla="*/ f154 1 f158"/>
                <a:gd name="f163" fmla="*/ f159 f150 1"/>
                <a:gd name="f164" fmla="*/ f160 f150 1"/>
                <a:gd name="f165" fmla="*/ f162 f151 1"/>
                <a:gd name="f166" fmla="*/ f161 f1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3" t="f166" r="f164" b="f165"/>
              <a:pathLst>
                <a:path w="12067" h="1170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lnTo>
                    <a:pt x="f22" y="f23"/>
                  </a:ln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15" y="f27"/>
                  </a:cubicBezTo>
                  <a:lnTo>
                    <a:pt x="f35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3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0" y="f54"/>
                    <a:pt x="f55" y="f56"/>
                  </a:cubicBezTo>
                  <a:cubicBezTo>
                    <a:pt x="f57" y="f58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4"/>
                    <a:pt x="f78" y="f4"/>
                  </a:cubicBezTo>
                  <a:cubicBezTo>
                    <a:pt x="f79" y="f4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88" y="f92"/>
                    <a:pt x="f93" y="f94"/>
                  </a:cubicBezTo>
                  <a:lnTo>
                    <a:pt x="f95" y="f96"/>
                  </a:lnTo>
                  <a:cubicBezTo>
                    <a:pt x="f97" y="f98"/>
                    <a:pt x="f97" y="f99"/>
                    <a:pt x="f95" y="f100"/>
                  </a:cubicBezTo>
                  <a:cubicBezTo>
                    <a:pt x="f101" y="f102"/>
                    <a:pt x="f103" y="f104"/>
                    <a:pt x="f105" y="f104"/>
                  </a:cubicBezTo>
                  <a:cubicBezTo>
                    <a:pt x="f106" y="f104"/>
                    <a:pt x="f107" y="f102"/>
                    <a:pt x="f88" y="f100"/>
                  </a:cubicBezTo>
                  <a:lnTo>
                    <a:pt x="f108" y="f109"/>
                  </a:lnTo>
                  <a:cubicBezTo>
                    <a:pt x="f110" y="f111"/>
                    <a:pt x="f112" y="f113"/>
                    <a:pt x="f114" y="f113"/>
                  </a:cubicBezTo>
                  <a:cubicBezTo>
                    <a:pt x="f115" y="f113"/>
                    <a:pt x="f116" y="f117"/>
                    <a:pt x="f118" y="f96"/>
                  </a:cubicBezTo>
                  <a:cubicBezTo>
                    <a:pt x="f119" y="f120"/>
                    <a:pt x="f121" y="f122"/>
                    <a:pt x="f123" y="f124"/>
                  </a:cubicBezTo>
                  <a:cubicBezTo>
                    <a:pt x="f3" y="f125"/>
                    <a:pt x="f123" y="f126"/>
                    <a:pt x="f127" y="f128"/>
                  </a:cubicBezTo>
                  <a:cubicBezTo>
                    <a:pt x="f129" y="f130"/>
                    <a:pt x="f107" y="f131"/>
                    <a:pt x="f132" y="f131"/>
                  </a:cubicBezTo>
                  <a:cubicBezTo>
                    <a:pt x="f133" y="f131"/>
                    <a:pt x="f134" y="f135"/>
                    <a:pt x="f136" y="f137"/>
                  </a:cubicBezTo>
                  <a:lnTo>
                    <a:pt x="f138" y="f139"/>
                  </a:lnTo>
                  <a:lnTo>
                    <a:pt x="f140" y="f141"/>
                  </a:lnTo>
                  <a:cubicBezTo>
                    <a:pt x="f142" y="f143"/>
                    <a:pt x="f140" y="f144"/>
                    <a:pt x="f145" y="f146"/>
                  </a:cubicBezTo>
                  <a:cubicBezTo>
                    <a:pt x="f147" y="f148"/>
                    <a:pt x="f14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5" name="Google Shape;6864;p88">
              <a:extLst>
                <a:ext uri="{FF2B5EF4-FFF2-40B4-BE49-F238E27FC236}">
                  <a16:creationId xmlns:a16="http://schemas.microsoft.com/office/drawing/2014/main" id="{3766C334-12C8-51A8-7FF7-2CD6F0FC0C7B}"/>
                </a:ext>
              </a:extLst>
            </p:cNvPr>
            <p:cNvSpPr/>
            <p:nvPr/>
          </p:nvSpPr>
          <p:spPr>
            <a:xfrm>
              <a:off x="4908901" y="1940000"/>
              <a:ext cx="220196" cy="2147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66"/>
                <a:gd name="f4" fmla="val 5624"/>
                <a:gd name="f5" fmla="val 4080"/>
                <a:gd name="f6" fmla="val 1504"/>
                <a:gd name="f7" fmla="val 4167"/>
                <a:gd name="f8" fmla="val 4253"/>
                <a:gd name="f9" fmla="val 1528"/>
                <a:gd name="f10" fmla="val 4316"/>
                <a:gd name="f11" fmla="val 1575"/>
                <a:gd name="f12" fmla="val 4442"/>
                <a:gd name="f13" fmla="val 1701"/>
                <a:gd name="f14" fmla="val 1953"/>
                <a:gd name="f15" fmla="val 2048"/>
                <a:gd name="f16" fmla="val 2205"/>
                <a:gd name="f17" fmla="val 4159"/>
                <a:gd name="f18" fmla="val 2158"/>
                <a:gd name="f19" fmla="val 4206"/>
                <a:gd name="f20" fmla="val 2072"/>
                <a:gd name="f21" fmla="val 4230"/>
                <a:gd name="f22" fmla="val 1985"/>
                <a:gd name="f23" fmla="val 1898"/>
                <a:gd name="f24" fmla="val 1812"/>
                <a:gd name="f25" fmla="val 1764"/>
                <a:gd name="f26" fmla="val 1638"/>
                <a:gd name="f27" fmla="val 4033"/>
                <a:gd name="f28" fmla="val 3781"/>
                <a:gd name="f29" fmla="val 3686"/>
                <a:gd name="f30" fmla="val 3844"/>
                <a:gd name="f31" fmla="val 3907"/>
                <a:gd name="f32" fmla="val 3993"/>
                <a:gd name="f33" fmla="val 567"/>
                <a:gd name="f34" fmla="val 3277"/>
                <a:gd name="f35" fmla="val 4694"/>
                <a:gd name="f36" fmla="val 5198"/>
                <a:gd name="f37" fmla="val 835"/>
                <a:gd name="f38" fmla="val 5482"/>
                <a:gd name="f39" fmla="val 1189"/>
                <a:gd name="f40" fmla="val 1540"/>
                <a:gd name="f41" fmla="val 1890"/>
                <a:gd name="f42" fmla="val 2237"/>
                <a:gd name="f43" fmla="val 2489"/>
                <a:gd name="f44" fmla="*/ f0 1 5766"/>
                <a:gd name="f45" fmla="*/ f1 1 5624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5766"/>
                <a:gd name="f52" fmla="*/ f49 1 5624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5766" h="562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27"/>
                    <a:pt x="f26" y="f28"/>
                    <a:pt x="f25" y="f29"/>
                  </a:cubicBezTo>
                  <a:lnTo>
                    <a:pt x="f30" y="f11"/>
                  </a:lnTo>
                  <a:cubicBezTo>
                    <a:pt x="f31" y="f9"/>
                    <a:pt x="f32" y="f6"/>
                    <a:pt x="f5" y="f6"/>
                  </a:cubicBezTo>
                  <a:close/>
                  <a:moveTo>
                    <a:pt x="f30" y="f2"/>
                  </a:moveTo>
                  <a:lnTo>
                    <a:pt x="f33" y="f34"/>
                  </a:lnTo>
                  <a:cubicBezTo>
                    <a:pt x="f2" y="f30"/>
                    <a:pt x="f2" y="f35"/>
                    <a:pt x="f33" y="f36"/>
                  </a:cubicBezTo>
                  <a:cubicBezTo>
                    <a:pt x="f37" y="f38"/>
                    <a:pt x="f39" y="f4"/>
                    <a:pt x="f40" y="f4"/>
                  </a:cubicBezTo>
                  <a:cubicBezTo>
                    <a:pt x="f41" y="f4"/>
                    <a:pt x="f42" y="f38"/>
                    <a:pt x="f43" y="f36"/>
                  </a:cubicBezTo>
                  <a:lnTo>
                    <a:pt x="f3" y="f14"/>
                  </a:lnTo>
                  <a:lnTo>
                    <a:pt x="f30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6" name="Google Shape;6865;p88">
              <a:extLst>
                <a:ext uri="{FF2B5EF4-FFF2-40B4-BE49-F238E27FC236}">
                  <a16:creationId xmlns:a16="http://schemas.microsoft.com/office/drawing/2014/main" id="{9082ECFC-93B6-6F99-1447-F06F6CF8815B}"/>
                </a:ext>
              </a:extLst>
            </p:cNvPr>
            <p:cNvSpPr/>
            <p:nvPr/>
          </p:nvSpPr>
          <p:spPr>
            <a:xfrm>
              <a:off x="5166378" y="1706389"/>
              <a:ext cx="197327" cy="1951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67"/>
                <a:gd name="f4" fmla="val 5109"/>
                <a:gd name="f5" fmla="val 4249"/>
                <a:gd name="f6" fmla="val 1"/>
                <a:gd name="f7" fmla="val 4179"/>
                <a:gd name="f8" fmla="val 4106"/>
                <a:gd name="f9" fmla="val 24"/>
                <a:gd name="f10" fmla="val 4033"/>
                <a:gd name="f11" fmla="val 68"/>
                <a:gd name="f12" fmla="val 2206"/>
                <a:gd name="f13" fmla="val 1171"/>
                <a:gd name="f14" fmla="val 2017"/>
                <a:gd name="f15" fmla="val 1265"/>
                <a:gd name="f16" fmla="val 1985"/>
                <a:gd name="f17" fmla="val 1549"/>
                <a:gd name="f18" fmla="val 2143"/>
                <a:gd name="f19" fmla="val 1706"/>
                <a:gd name="f20" fmla="val 2300"/>
                <a:gd name="f21" fmla="val 1864"/>
                <a:gd name="f22" fmla="val 4164"/>
                <a:gd name="f23" fmla="val 945"/>
                <a:gd name="f24" fmla="val 3245"/>
                <a:gd name="f25" fmla="val 2809"/>
                <a:gd name="f26" fmla="val 3434"/>
                <a:gd name="f27" fmla="val 2998"/>
                <a:gd name="f28" fmla="val 3502"/>
                <a:gd name="f29" fmla="val 3066"/>
                <a:gd name="f30" fmla="val 3594"/>
                <a:gd name="f31" fmla="val 3099"/>
                <a:gd name="f32" fmla="val 3684"/>
                <a:gd name="f33" fmla="val 3802"/>
                <a:gd name="f34" fmla="val 3916"/>
                <a:gd name="f35" fmla="val 3042"/>
                <a:gd name="f36" fmla="val 3970"/>
                <a:gd name="f37" fmla="val 2935"/>
                <a:gd name="f38" fmla="val 5073"/>
                <a:gd name="f39" fmla="val 1108"/>
                <a:gd name="f40" fmla="val 1013"/>
                <a:gd name="f41" fmla="val 793"/>
                <a:gd name="f42" fmla="val 5041"/>
                <a:gd name="f43" fmla="val 698"/>
                <a:gd name="f44" fmla="val 4474"/>
                <a:gd name="f45" fmla="val 100"/>
                <a:gd name="f46" fmla="val 4406"/>
                <a:gd name="f47" fmla="val 32"/>
                <a:gd name="f48" fmla="val 4330"/>
                <a:gd name="f49" fmla="*/ f0 1 5167"/>
                <a:gd name="f50" fmla="*/ f1 1 5109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5167"/>
                <a:gd name="f57" fmla="*/ f54 1 5109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5167" h="510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" y="f22"/>
                  </a:lnTo>
                  <a:lnTo>
                    <a:pt x="f23" y="f4"/>
                  </a:lnTo>
                  <a:lnTo>
                    <a:pt x="f24" y="f25"/>
                  </a:lnTo>
                  <a:lnTo>
                    <a:pt x="f26" y="f27"/>
                  </a:ln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8" y="f39"/>
                  </a:lnTo>
                  <a:cubicBezTo>
                    <a:pt x="f3" y="f40"/>
                    <a:pt x="f3" y="f41"/>
                    <a:pt x="f42" y="f43"/>
                  </a:cubicBezTo>
                  <a:lnTo>
                    <a:pt x="f44" y="f45"/>
                  </a:lnTo>
                  <a:cubicBezTo>
                    <a:pt x="f46" y="f47"/>
                    <a:pt x="f48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7" name="Google Shape;6913;p88">
            <a:extLst>
              <a:ext uri="{FF2B5EF4-FFF2-40B4-BE49-F238E27FC236}">
                <a16:creationId xmlns:a16="http://schemas.microsoft.com/office/drawing/2014/main" id="{AB0F8EDC-09B1-039F-F265-4CA638858A5E}"/>
              </a:ext>
            </a:extLst>
          </p:cNvPr>
          <p:cNvGrpSpPr/>
          <p:nvPr/>
        </p:nvGrpSpPr>
        <p:grpSpPr>
          <a:xfrm>
            <a:off x="5475372" y="1706599"/>
            <a:ext cx="450021" cy="448805"/>
            <a:chOff x="5475372" y="1706599"/>
            <a:chExt cx="450021" cy="448805"/>
          </a:xfrm>
        </p:grpSpPr>
        <p:sp>
          <p:nvSpPr>
            <p:cNvPr id="108" name="Google Shape;6914;p88">
              <a:extLst>
                <a:ext uri="{FF2B5EF4-FFF2-40B4-BE49-F238E27FC236}">
                  <a16:creationId xmlns:a16="http://schemas.microsoft.com/office/drawing/2014/main" id="{4DCDB80D-6D95-A1E8-AC76-4AA7952CBAC4}"/>
                </a:ext>
              </a:extLst>
            </p:cNvPr>
            <p:cNvSpPr/>
            <p:nvPr/>
          </p:nvSpPr>
          <p:spPr>
            <a:xfrm>
              <a:off x="5475372" y="1706599"/>
              <a:ext cx="450021" cy="4488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84"/>
                <a:gd name="f4" fmla="val 11752"/>
                <a:gd name="f5" fmla="val 5199"/>
                <a:gd name="f6" fmla="val 1"/>
                <a:gd name="f7" fmla="val 5042"/>
                <a:gd name="f8" fmla="val 4916"/>
                <a:gd name="f9" fmla="val 127"/>
                <a:gd name="f10" fmla="val 4884"/>
                <a:gd name="f11" fmla="val 284"/>
                <a:gd name="f12" fmla="val 4727"/>
                <a:gd name="f13" fmla="val 883"/>
                <a:gd name="f14" fmla="val 4191"/>
                <a:gd name="f15" fmla="val 977"/>
                <a:gd name="f16" fmla="val 3655"/>
                <a:gd name="f17" fmla="val 1229"/>
                <a:gd name="f18" fmla="val 3151"/>
                <a:gd name="f19" fmla="val 1513"/>
                <a:gd name="f20" fmla="val 2647"/>
                <a:gd name="f21" fmla="val 2599"/>
                <a:gd name="f22" fmla="val 1205"/>
                <a:gd name="f23" fmla="val 2542"/>
                <a:gd name="f24" fmla="val 1195"/>
                <a:gd name="f25" fmla="val 2482"/>
                <a:gd name="f26" fmla="val 2386"/>
                <a:gd name="f27" fmla="val 2284"/>
                <a:gd name="f28" fmla="val 1222"/>
                <a:gd name="f29" fmla="val 2206"/>
                <a:gd name="f30" fmla="val 1261"/>
                <a:gd name="f31" fmla="val 1135"/>
                <a:gd name="f32" fmla="val 2332"/>
                <a:gd name="f33" fmla="val 2490"/>
                <a:gd name="f34" fmla="val 1230"/>
                <a:gd name="f35" fmla="val 1198"/>
                <a:gd name="f36" fmla="val 3624"/>
                <a:gd name="f37" fmla="val 978"/>
                <a:gd name="f38" fmla="val 4726"/>
                <a:gd name="f39" fmla="val 4947"/>
                <a:gd name="f40" fmla="val 5041"/>
                <a:gd name="f41" fmla="val 6585"/>
                <a:gd name="f42" fmla="val 6743"/>
                <a:gd name="f43" fmla="val 6869"/>
                <a:gd name="f44" fmla="val 6900"/>
                <a:gd name="f45" fmla="val 7058"/>
                <a:gd name="f46" fmla="val 946"/>
                <a:gd name="f47" fmla="val 7404"/>
                <a:gd name="f48" fmla="val 1072"/>
                <a:gd name="f49" fmla="val 7782"/>
                <a:gd name="f50" fmla="val 8129"/>
                <a:gd name="f51" fmla="val 1504"/>
                <a:gd name="f52" fmla="val 7854"/>
                <a:gd name="f53" fmla="val 2843"/>
                <a:gd name="f54" fmla="val 6486"/>
                <a:gd name="f55" fmla="val 2841"/>
                <a:gd name="f56" fmla="val 2839"/>
                <a:gd name="f57" fmla="val 6488"/>
                <a:gd name="f58" fmla="val 2836"/>
                <a:gd name="f59" fmla="val 6491"/>
                <a:gd name="f60" fmla="val 6459"/>
                <a:gd name="f61" fmla="val 2805"/>
                <a:gd name="f62" fmla="val 6050"/>
                <a:gd name="f63" fmla="val 5955"/>
                <a:gd name="f64" fmla="val 2773"/>
                <a:gd name="f65" fmla="val 4222"/>
                <a:gd name="f66" fmla="val 5861"/>
                <a:gd name="f67" fmla="val 7562"/>
                <a:gd name="f68" fmla="val 8948"/>
                <a:gd name="f69" fmla="val 5924"/>
                <a:gd name="f70" fmla="val 7499"/>
                <a:gd name="f71" fmla="val 7751"/>
                <a:gd name="f72" fmla="val 8822"/>
                <a:gd name="f73" fmla="val 6113"/>
                <a:gd name="f74" fmla="val 6066"/>
                <a:gd name="f75" fmla="val 5963"/>
                <a:gd name="f76" fmla="val 8956"/>
                <a:gd name="f77" fmla="val 5821"/>
                <a:gd name="f78" fmla="val 5680"/>
                <a:gd name="f79" fmla="val 5499"/>
                <a:gd name="f80" fmla="val 5294"/>
                <a:gd name="f81" fmla="val 8917"/>
                <a:gd name="f82" fmla="val 10523"/>
                <a:gd name="f83" fmla="val 4034"/>
                <a:gd name="f84" fmla="val 10681"/>
                <a:gd name="f85" fmla="val 4349"/>
                <a:gd name="f86" fmla="val 10807"/>
                <a:gd name="f87" fmla="val 10870"/>
                <a:gd name="f88" fmla="val 11468"/>
                <a:gd name="f89" fmla="val 11626"/>
                <a:gd name="f90" fmla="val 6901"/>
                <a:gd name="f91" fmla="val 7594"/>
                <a:gd name="f92" fmla="val 10775"/>
                <a:gd name="f93" fmla="val 8633"/>
                <a:gd name="f94" fmla="val 10240"/>
                <a:gd name="f95" fmla="val 9137"/>
                <a:gd name="f96" fmla="val 9185"/>
                <a:gd name="f97" fmla="val 10547"/>
                <a:gd name="f98" fmla="val 9243"/>
                <a:gd name="f99" fmla="val 10558"/>
                <a:gd name="f100" fmla="val 9302"/>
                <a:gd name="f101" fmla="val 9399"/>
                <a:gd name="f102" fmla="val 9501"/>
                <a:gd name="f103" fmla="val 10531"/>
                <a:gd name="f104" fmla="val 9578"/>
                <a:gd name="f105" fmla="val 10492"/>
                <a:gd name="f106" fmla="val 10524"/>
                <a:gd name="f107" fmla="val 9547"/>
                <a:gd name="f108" fmla="val 10650"/>
                <a:gd name="f109" fmla="val 9421"/>
                <a:gd name="f110" fmla="val 9263"/>
                <a:gd name="f111" fmla="val 10555"/>
                <a:gd name="f112" fmla="val 9106"/>
                <a:gd name="f113" fmla="val 10303"/>
                <a:gd name="f114" fmla="val 8601"/>
                <a:gd name="f115" fmla="val 10618"/>
                <a:gd name="f116" fmla="val 10933"/>
                <a:gd name="f117" fmla="val 7026"/>
                <a:gd name="f118" fmla="val 11500"/>
                <a:gd name="f119" fmla="val 11658"/>
                <a:gd name="f120" fmla="val 6806"/>
                <a:gd name="f121" fmla="val 6711"/>
                <a:gd name="f122" fmla="val 6554"/>
                <a:gd name="f123" fmla="val 5167"/>
                <a:gd name="f124" fmla="val 4915"/>
                <a:gd name="f125" fmla="val 10902"/>
                <a:gd name="f126" fmla="val 3687"/>
                <a:gd name="f127" fmla="val 10272"/>
                <a:gd name="f128" fmla="val 2521"/>
                <a:gd name="f129" fmla="val 10587"/>
                <a:gd name="f130" fmla="val 9509"/>
                <a:gd name="f131" fmla="val 1209"/>
                <a:gd name="f132" fmla="val 9430"/>
                <a:gd name="f133" fmla="val 1185"/>
                <a:gd name="f134" fmla="val 9347"/>
                <a:gd name="f135" fmla="val 9279"/>
                <a:gd name="f136" fmla="val 9208"/>
                <a:gd name="f137" fmla="val 1201"/>
                <a:gd name="f138" fmla="val 8161"/>
                <a:gd name="f139" fmla="*/ f0 1 11784"/>
                <a:gd name="f140" fmla="*/ f1 1 11752"/>
                <a:gd name="f141" fmla="val f2"/>
                <a:gd name="f142" fmla="val f3"/>
                <a:gd name="f143" fmla="val f4"/>
                <a:gd name="f144" fmla="+- f143 0 f141"/>
                <a:gd name="f145" fmla="+- f142 0 f141"/>
                <a:gd name="f146" fmla="*/ f145 1 11784"/>
                <a:gd name="f147" fmla="*/ f144 1 11752"/>
                <a:gd name="f148" fmla="*/ f141 1 f146"/>
                <a:gd name="f149" fmla="*/ f142 1 f146"/>
                <a:gd name="f150" fmla="*/ f141 1 f147"/>
                <a:gd name="f151" fmla="*/ f143 1 f147"/>
                <a:gd name="f152" fmla="*/ f148 f139 1"/>
                <a:gd name="f153" fmla="*/ f149 f139 1"/>
                <a:gd name="f154" fmla="*/ f151 f140 1"/>
                <a:gd name="f155" fmla="*/ f150 f1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2" t="f155" r="f153" b="f154"/>
              <a:pathLst>
                <a:path w="11784" h="1175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17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lnTo>
                    <a:pt x="f30" y="f29"/>
                  </a:lnTo>
                  <a:cubicBezTo>
                    <a:pt x="f31" y="f32"/>
                    <a:pt x="f31" y="f33"/>
                    <a:pt x="f34" y="f20"/>
                  </a:cubicBezTo>
                  <a:lnTo>
                    <a:pt x="f19" y="f18"/>
                  </a:lnTo>
                  <a:cubicBezTo>
                    <a:pt x="f35" y="f36"/>
                    <a:pt x="f37" y="f14"/>
                    <a:pt x="f13" y="f38"/>
                  </a:cubicBezTo>
                  <a:lnTo>
                    <a:pt x="f11" y="f10"/>
                  </a:lnTo>
                  <a:cubicBezTo>
                    <a:pt x="f9" y="f39"/>
                    <a:pt x="f6" y="f40"/>
                    <a:pt x="f6" y="f5"/>
                  </a:cubicBezTo>
                  <a:lnTo>
                    <a:pt x="f6" y="f41"/>
                  </a:lnTo>
                  <a:cubicBezTo>
                    <a:pt x="f6" y="f42"/>
                    <a:pt x="f9" y="f43"/>
                    <a:pt x="f11" y="f44"/>
                  </a:cubicBezTo>
                  <a:lnTo>
                    <a:pt x="f13" y="f45"/>
                  </a:lnTo>
                  <a:cubicBezTo>
                    <a:pt x="f46" y="f47"/>
                    <a:pt x="f48" y="f49"/>
                    <a:pt x="f34" y="f50"/>
                  </a:cubicBezTo>
                  <a:cubicBezTo>
                    <a:pt x="f51" y="f52"/>
                    <a:pt x="f53" y="f54"/>
                    <a:pt x="f55" y="f54"/>
                  </a:cubicBezTo>
                  <a:lnTo>
                    <a:pt x="f55" y="f54"/>
                  </a:lnTo>
                  <a:cubicBezTo>
                    <a:pt x="f55" y="f54"/>
                    <a:pt x="f56" y="f57"/>
                    <a:pt x="f58" y="f59"/>
                  </a:cubicBezTo>
                  <a:cubicBezTo>
                    <a:pt x="f58" y="f60"/>
                    <a:pt x="f61" y="f62"/>
                    <a:pt x="f61" y="f63"/>
                  </a:cubicBezTo>
                  <a:cubicBezTo>
                    <a:pt x="f64" y="f65"/>
                    <a:pt x="f14" y="f58"/>
                    <a:pt x="f66" y="f58"/>
                  </a:cubicBezTo>
                  <a:cubicBezTo>
                    <a:pt x="f67" y="f58"/>
                    <a:pt x="f68" y="f65"/>
                    <a:pt x="f68" y="f69"/>
                  </a:cubicBezTo>
                  <a:cubicBezTo>
                    <a:pt x="f68" y="f70"/>
                    <a:pt x="f71" y="f72"/>
                    <a:pt x="f73" y="f68"/>
                  </a:cubicBezTo>
                  <a:cubicBezTo>
                    <a:pt x="f74" y="f68"/>
                    <a:pt x="f75" y="f76"/>
                    <a:pt x="f77" y="f76"/>
                  </a:cubicBezTo>
                  <a:cubicBezTo>
                    <a:pt x="f78" y="f76"/>
                    <a:pt x="f79" y="f68"/>
                    <a:pt x="f80" y="f81"/>
                  </a:cubicBezTo>
                  <a:lnTo>
                    <a:pt x="f16" y="f82"/>
                  </a:lnTo>
                  <a:cubicBezTo>
                    <a:pt x="f83" y="f84"/>
                    <a:pt x="f85" y="f86"/>
                    <a:pt x="f12" y="f87"/>
                  </a:cubicBezTo>
                  <a:lnTo>
                    <a:pt x="f10" y="f88"/>
                  </a:lnTo>
                  <a:cubicBezTo>
                    <a:pt x="f8" y="f89"/>
                    <a:pt x="f7" y="f4"/>
                    <a:pt x="f5" y="f4"/>
                  </a:cubicBezTo>
                  <a:lnTo>
                    <a:pt x="f41" y="f4"/>
                  </a:lnTo>
                  <a:cubicBezTo>
                    <a:pt x="f42" y="f4"/>
                    <a:pt x="f43" y="f89"/>
                    <a:pt x="f90" y="f88"/>
                  </a:cubicBezTo>
                  <a:lnTo>
                    <a:pt x="f45" y="f87"/>
                  </a:lnTo>
                  <a:cubicBezTo>
                    <a:pt x="f91" y="f92"/>
                    <a:pt x="f50" y="f82"/>
                    <a:pt x="f93" y="f94"/>
                  </a:cubicBezTo>
                  <a:lnTo>
                    <a:pt x="f95" y="f82"/>
                  </a:ln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lnTo>
                    <a:pt x="f106" y="f107"/>
                  </a:lnTo>
                  <a:cubicBezTo>
                    <a:pt x="f108" y="f109"/>
                    <a:pt x="f108" y="f110"/>
                    <a:pt x="f111" y="f112"/>
                  </a:cubicBezTo>
                  <a:lnTo>
                    <a:pt x="f113" y="f114"/>
                  </a:lnTo>
                  <a:cubicBezTo>
                    <a:pt x="f115" y="f50"/>
                    <a:pt x="f86" y="f67"/>
                    <a:pt x="f116" y="f117"/>
                  </a:cubicBezTo>
                  <a:lnTo>
                    <a:pt x="f118" y="f43"/>
                  </a:lnTo>
                  <a:cubicBezTo>
                    <a:pt x="f119" y="f120"/>
                    <a:pt x="f3" y="f121"/>
                    <a:pt x="f3" y="f122"/>
                  </a:cubicBezTo>
                  <a:lnTo>
                    <a:pt x="f3" y="f123"/>
                  </a:lnTo>
                  <a:cubicBezTo>
                    <a:pt x="f4" y="f40"/>
                    <a:pt x="f119" y="f124"/>
                    <a:pt x="f118" y="f10"/>
                  </a:cubicBezTo>
                  <a:lnTo>
                    <a:pt x="f125" y="f38"/>
                  </a:lnTo>
                  <a:cubicBezTo>
                    <a:pt x="f86" y="f14"/>
                    <a:pt x="f111" y="f126"/>
                    <a:pt x="f127" y="f18"/>
                  </a:cubicBezTo>
                  <a:lnTo>
                    <a:pt x="f111" y="f20"/>
                  </a:lnTo>
                  <a:cubicBezTo>
                    <a:pt x="f108" y="f128"/>
                    <a:pt x="f129" y="f32"/>
                    <a:pt x="f106" y="f29"/>
                  </a:cubicBezTo>
                  <a:lnTo>
                    <a:pt x="f104" y="f30"/>
                  </a:lnTo>
                  <a:cubicBezTo>
                    <a:pt x="f130" y="f131"/>
                    <a:pt x="f132" y="f133"/>
                    <a:pt x="f134" y="f133"/>
                  </a:cubicBezTo>
                  <a:cubicBezTo>
                    <a:pt x="f135" y="f133"/>
                    <a:pt x="f136" y="f137"/>
                    <a:pt x="f95" y="f17"/>
                  </a:cubicBezTo>
                  <a:lnTo>
                    <a:pt x="f93" y="f19"/>
                  </a:lnTo>
                  <a:cubicBezTo>
                    <a:pt x="f138" y="f35"/>
                    <a:pt x="f91" y="f15"/>
                    <a:pt x="f45" y="f13"/>
                  </a:cubicBezTo>
                  <a:lnTo>
                    <a:pt x="f90" y="f11"/>
                  </a:lnTo>
                  <a:cubicBezTo>
                    <a:pt x="f43" y="f9"/>
                    <a:pt x="f42" y="f6"/>
                    <a:pt x="f41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9" name="Google Shape;6915;p88">
              <a:extLst>
                <a:ext uri="{FF2B5EF4-FFF2-40B4-BE49-F238E27FC236}">
                  <a16:creationId xmlns:a16="http://schemas.microsoft.com/office/drawing/2014/main" id="{7861A6B8-4680-EFDC-0074-4FBB5C667D4D}"/>
                </a:ext>
              </a:extLst>
            </p:cNvPr>
            <p:cNvSpPr/>
            <p:nvPr/>
          </p:nvSpPr>
          <p:spPr>
            <a:xfrm>
              <a:off x="5475372" y="1841025"/>
              <a:ext cx="328507" cy="3131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02"/>
                <a:gd name="f4" fmla="val 8201"/>
                <a:gd name="f5" fmla="val 5939"/>
                <a:gd name="f6" fmla="val 4729"/>
                <a:gd name="f7" fmla="val 3750"/>
                <a:gd name="f8" fmla="val 854"/>
                <a:gd name="f9" fmla="val 3561"/>
                <a:gd name="f10" fmla="val 1963"/>
                <a:gd name="f11" fmla="val 3466"/>
                <a:gd name="f12" fmla="val 2404"/>
                <a:gd name="f13" fmla="val 3498"/>
                <a:gd name="f14" fmla="val 2813"/>
                <a:gd name="f15" fmla="val 3624"/>
                <a:gd name="f16" fmla="val 3223"/>
                <a:gd name="f17" fmla="val 410"/>
                <a:gd name="f18" fmla="val 6468"/>
                <a:gd name="f19" fmla="val 1"/>
                <a:gd name="f20" fmla="val 6846"/>
                <a:gd name="f21" fmla="val 7507"/>
                <a:gd name="f22" fmla="val 7917"/>
                <a:gd name="f23" fmla="val 600"/>
                <a:gd name="f24" fmla="val 8106"/>
                <a:gd name="f25" fmla="val 852"/>
                <a:gd name="f26" fmla="val 8200"/>
                <a:gd name="f27" fmla="val 1111"/>
                <a:gd name="f28" fmla="val 1371"/>
                <a:gd name="f29" fmla="val 1639"/>
                <a:gd name="f30" fmla="val 1860"/>
                <a:gd name="f31" fmla="val 5136"/>
                <a:gd name="f32" fmla="val 4640"/>
                <a:gd name="f33" fmla="val 5388"/>
                <a:gd name="f34" fmla="val 4735"/>
                <a:gd name="f35" fmla="val 5664"/>
                <a:gd name="f36" fmla="val 4782"/>
                <a:gd name="f37" fmla="val 5947"/>
                <a:gd name="f38" fmla="val 6231"/>
                <a:gd name="f39" fmla="val 6522"/>
                <a:gd name="f40" fmla="val 6806"/>
                <a:gd name="f41" fmla="val 7846"/>
                <a:gd name="f42" fmla="val 4294"/>
                <a:gd name="f43" fmla="val 3065"/>
                <a:gd name="f44" fmla="val 8224"/>
                <a:gd name="f45" fmla="val 1773"/>
                <a:gd name="f46" fmla="val 8192"/>
                <a:gd name="f47" fmla="val 1647"/>
                <a:gd name="f48" fmla="val 8129"/>
                <a:gd name="f49" fmla="val 1553"/>
                <a:gd name="f50" fmla="val 8003"/>
                <a:gd name="f51" fmla="val 1521"/>
                <a:gd name="f52" fmla="val 7972"/>
                <a:gd name="f53" fmla="val 1514"/>
                <a:gd name="f54" fmla="val 7942"/>
                <a:gd name="f55" fmla="val 1510"/>
                <a:gd name="f56" fmla="val 7914"/>
                <a:gd name="f57" fmla="val 7830"/>
                <a:gd name="f58" fmla="val 7759"/>
                <a:gd name="f59" fmla="val 1545"/>
                <a:gd name="f60" fmla="val 7688"/>
                <a:gd name="f61" fmla="val 1616"/>
                <a:gd name="f62" fmla="val 6901"/>
                <a:gd name="f63" fmla="val 6759"/>
                <a:gd name="f64" fmla="val 2530"/>
                <a:gd name="f65" fmla="val 6578"/>
                <a:gd name="f66" fmla="val 2593"/>
                <a:gd name="f67" fmla="val 6400"/>
                <a:gd name="f68" fmla="val 6223"/>
                <a:gd name="f69" fmla="val 6050"/>
                <a:gd name="f70" fmla="val 5924"/>
                <a:gd name="f71" fmla="val 5640"/>
                <a:gd name="f72" fmla="val 2120"/>
                <a:gd name="f73" fmla="val 1679"/>
                <a:gd name="f74" fmla="val 1395"/>
                <a:gd name="f75" fmla="val 6711"/>
                <a:gd name="f76" fmla="val 608"/>
                <a:gd name="f77" fmla="val 6774"/>
                <a:gd name="f78" fmla="val 545"/>
                <a:gd name="f79" fmla="val 419"/>
                <a:gd name="f80" fmla="val 293"/>
                <a:gd name="f81" fmla="val 6743"/>
                <a:gd name="f82" fmla="val 198"/>
                <a:gd name="f83" fmla="val 6648"/>
                <a:gd name="f84" fmla="val 104"/>
                <a:gd name="f85" fmla="val 6554"/>
                <a:gd name="f86" fmla="val 72"/>
                <a:gd name="f87" fmla="val 6344"/>
                <a:gd name="f88" fmla="val 23"/>
                <a:gd name="f89" fmla="val 6139"/>
                <a:gd name="f90" fmla="*/ f0 1 8602"/>
                <a:gd name="f91" fmla="*/ f1 1 8201"/>
                <a:gd name="f92" fmla="val f2"/>
                <a:gd name="f93" fmla="val f3"/>
                <a:gd name="f94" fmla="val f4"/>
                <a:gd name="f95" fmla="+- f94 0 f92"/>
                <a:gd name="f96" fmla="+- f93 0 f92"/>
                <a:gd name="f97" fmla="*/ f96 1 8602"/>
                <a:gd name="f98" fmla="*/ f95 1 8201"/>
                <a:gd name="f99" fmla="*/ f92 1 f97"/>
                <a:gd name="f100" fmla="*/ f93 1 f97"/>
                <a:gd name="f101" fmla="*/ f92 1 f98"/>
                <a:gd name="f102" fmla="*/ f94 1 f98"/>
                <a:gd name="f103" fmla="*/ f99 f90 1"/>
                <a:gd name="f104" fmla="*/ f100 f90 1"/>
                <a:gd name="f105" fmla="*/ f102 f91 1"/>
                <a:gd name="f106" fmla="*/ f101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3" t="f106" r="f104" b="f105"/>
              <a:pathLst>
                <a:path w="8602" h="820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3" y="f34"/>
                    <a:pt x="f35" y="f36"/>
                    <a:pt x="f37" y="f36"/>
                  </a:cubicBezTo>
                  <a:cubicBezTo>
                    <a:pt x="f38" y="f36"/>
                    <a:pt x="f39" y="f34"/>
                    <a:pt x="f40" y="f32"/>
                  </a:cubicBezTo>
                  <a:cubicBezTo>
                    <a:pt x="f41" y="f42"/>
                    <a:pt x="f3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60" y="f61"/>
                  </a:cubicBezTo>
                  <a:lnTo>
                    <a:pt x="f62" y="f12"/>
                  </a:lnTo>
                  <a:cubicBezTo>
                    <a:pt x="f63" y="f64"/>
                    <a:pt x="f65" y="f66"/>
                    <a:pt x="f67" y="f66"/>
                  </a:cubicBezTo>
                  <a:cubicBezTo>
                    <a:pt x="f68" y="f66"/>
                    <a:pt x="f69" y="f64"/>
                    <a:pt x="f70" y="f12"/>
                  </a:cubicBezTo>
                  <a:cubicBezTo>
                    <a:pt x="f71" y="f72"/>
                    <a:pt x="f71" y="f73"/>
                    <a:pt x="f70" y="f74"/>
                  </a:cubicBezTo>
                  <a:lnTo>
                    <a:pt x="f75" y="f76"/>
                  </a:lnTo>
                  <a:cubicBezTo>
                    <a:pt x="f77" y="f78"/>
                    <a:pt x="f40" y="f79"/>
                    <a:pt x="f77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0" name="Google Shape;6947;p88">
            <a:extLst>
              <a:ext uri="{FF2B5EF4-FFF2-40B4-BE49-F238E27FC236}">
                <a16:creationId xmlns:a16="http://schemas.microsoft.com/office/drawing/2014/main" id="{085FAE9E-9DB6-576F-47E0-3E484A9F0A4D}"/>
              </a:ext>
            </a:extLst>
          </p:cNvPr>
          <p:cNvGrpSpPr/>
          <p:nvPr/>
        </p:nvGrpSpPr>
        <p:grpSpPr>
          <a:xfrm>
            <a:off x="3147849" y="1725783"/>
            <a:ext cx="446391" cy="447617"/>
            <a:chOff x="3147849" y="1725783"/>
            <a:chExt cx="446391" cy="447617"/>
          </a:xfrm>
        </p:grpSpPr>
        <p:sp>
          <p:nvSpPr>
            <p:cNvPr id="111" name="Google Shape;6948;p88">
              <a:extLst>
                <a:ext uri="{FF2B5EF4-FFF2-40B4-BE49-F238E27FC236}">
                  <a16:creationId xmlns:a16="http://schemas.microsoft.com/office/drawing/2014/main" id="{130164F7-DE70-9639-5BF8-2FD4043E0D1D}"/>
                </a:ext>
              </a:extLst>
            </p:cNvPr>
            <p:cNvSpPr/>
            <p:nvPr/>
          </p:nvSpPr>
          <p:spPr>
            <a:xfrm>
              <a:off x="3147849" y="1725783"/>
              <a:ext cx="105896" cy="4464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11689"/>
                <a:gd name="f5" fmla="val 1418"/>
                <a:gd name="f6" fmla="val 1072"/>
                <a:gd name="f7" fmla="val 757"/>
                <a:gd name="f8" fmla="val 315"/>
                <a:gd name="f9" fmla="val 662"/>
                <a:gd name="f10" fmla="val 9578"/>
                <a:gd name="f11" fmla="val 9830"/>
                <a:gd name="f12" fmla="val 914"/>
                <a:gd name="f13" fmla="val 10050"/>
                <a:gd name="f14" fmla="val 1103"/>
                <a:gd name="f15" fmla="val 10176"/>
                <a:gd name="f16" fmla="val 10996"/>
                <a:gd name="f17" fmla="val 347"/>
                <a:gd name="f18" fmla="val 158"/>
                <a:gd name="f19" fmla="val 1"/>
                <a:gd name="f20" fmla="val 11153"/>
                <a:gd name="f21" fmla="val 11342"/>
                <a:gd name="f22" fmla="val 11531"/>
                <a:gd name="f23" fmla="val 2395"/>
                <a:gd name="f24" fmla="val 2616"/>
                <a:gd name="f25" fmla="val 1733"/>
                <a:gd name="f26" fmla="val 1922"/>
                <a:gd name="f27" fmla="val 2080"/>
                <a:gd name="f28" fmla="val 9861"/>
                <a:gd name="f29" fmla="val 284"/>
                <a:gd name="f30" fmla="val 1765"/>
                <a:gd name="f31" fmla="*/ f0 1 2773"/>
                <a:gd name="f32" fmla="*/ f1 1 11689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2773"/>
                <a:gd name="f39" fmla="*/ f36 1 11689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773" h="1168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13"/>
                    <a:pt x="f14" y="f15"/>
                  </a:cubicBezTo>
                  <a:lnTo>
                    <a:pt x="f14" y="f16"/>
                  </a:lnTo>
                  <a:lnTo>
                    <a:pt x="f17" y="f16"/>
                  </a:lnTo>
                  <a:cubicBezTo>
                    <a:pt x="f18" y="f16"/>
                    <a:pt x="f19" y="f20"/>
                    <a:pt x="f19" y="f21"/>
                  </a:cubicBezTo>
                  <a:cubicBezTo>
                    <a:pt x="f19" y="f22"/>
                    <a:pt x="f18" y="f4"/>
                    <a:pt x="f17" y="f4"/>
                  </a:cubicBezTo>
                  <a:lnTo>
                    <a:pt x="f23" y="f4"/>
                  </a:lnTo>
                  <a:cubicBezTo>
                    <a:pt x="f24" y="f4"/>
                    <a:pt x="f3" y="f22"/>
                    <a:pt x="f3" y="f21"/>
                  </a:cubicBezTo>
                  <a:cubicBezTo>
                    <a:pt x="f3" y="f20"/>
                    <a:pt x="f24" y="f16"/>
                    <a:pt x="f23" y="f16"/>
                  </a:cubicBezTo>
                  <a:lnTo>
                    <a:pt x="f25" y="f16"/>
                  </a:lnTo>
                  <a:lnTo>
                    <a:pt x="f25" y="f15"/>
                  </a:lnTo>
                  <a:cubicBezTo>
                    <a:pt x="f26" y="f13"/>
                    <a:pt x="f27" y="f28"/>
                    <a:pt x="f27" y="f10"/>
                  </a:cubicBezTo>
                  <a:lnTo>
                    <a:pt x="f27" y="f9"/>
                  </a:lnTo>
                  <a:cubicBezTo>
                    <a:pt x="f27" y="f29"/>
                    <a:pt x="f3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2" name="Google Shape;6949;p88">
              <a:extLst>
                <a:ext uri="{FF2B5EF4-FFF2-40B4-BE49-F238E27FC236}">
                  <a16:creationId xmlns:a16="http://schemas.microsoft.com/office/drawing/2014/main" id="{ECFF2C2B-D8F0-BE98-4C8F-A673AC7A2920}"/>
                </a:ext>
              </a:extLst>
            </p:cNvPr>
            <p:cNvSpPr/>
            <p:nvPr/>
          </p:nvSpPr>
          <p:spPr>
            <a:xfrm>
              <a:off x="3464286" y="1897828"/>
              <a:ext cx="129954" cy="385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val 190"/>
                <a:gd name="f12" fmla="*/ f0 1 3403"/>
                <a:gd name="f13" fmla="*/ f1 1 10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403"/>
                <a:gd name="f20" fmla="*/ f17 1 10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11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6950;p88">
              <a:extLst>
                <a:ext uri="{FF2B5EF4-FFF2-40B4-BE49-F238E27FC236}">
                  <a16:creationId xmlns:a16="http://schemas.microsoft.com/office/drawing/2014/main" id="{9FDB9A1D-3DAC-F682-5050-D74C711CF82C}"/>
                </a:ext>
              </a:extLst>
            </p:cNvPr>
            <p:cNvSpPr/>
            <p:nvPr/>
          </p:nvSpPr>
          <p:spPr>
            <a:xfrm>
              <a:off x="3464286" y="1962787"/>
              <a:ext cx="129954" cy="385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*/ f0 1 3403"/>
                <a:gd name="f12" fmla="*/ f1 1 100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3403"/>
                <a:gd name="f19" fmla="*/ f16 1 100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6951;p88">
              <a:extLst>
                <a:ext uri="{FF2B5EF4-FFF2-40B4-BE49-F238E27FC236}">
                  <a16:creationId xmlns:a16="http://schemas.microsoft.com/office/drawing/2014/main" id="{F5403D49-FDC1-4142-FC6E-67260D4FE16B}"/>
                </a:ext>
              </a:extLst>
            </p:cNvPr>
            <p:cNvSpPr/>
            <p:nvPr/>
          </p:nvSpPr>
          <p:spPr>
            <a:xfrm>
              <a:off x="3464286" y="2026566"/>
              <a:ext cx="103491" cy="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10"/>
                <a:gd name="f4" fmla="val 1041"/>
                <a:gd name="f5" fmla="val 505"/>
                <a:gd name="f6" fmla="val 1"/>
                <a:gd name="f7" fmla="val 221"/>
                <a:gd name="f8" fmla="val 253"/>
                <a:gd name="f9" fmla="val 536"/>
                <a:gd name="f10" fmla="val 788"/>
                <a:gd name="f11" fmla="val 1040"/>
                <a:gd name="f12" fmla="val 2206"/>
                <a:gd name="f13" fmla="val 2458"/>
                <a:gd name="f14" fmla="val 2521"/>
                <a:gd name="f15" fmla="*/ f0 1 2710"/>
                <a:gd name="f16" fmla="*/ f1 1 1041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2710"/>
                <a:gd name="f23" fmla="*/ f20 1 1041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2710" h="1041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3" y="f10"/>
                    <a:pt x="f3" y="f9"/>
                  </a:cubicBezTo>
                  <a:cubicBezTo>
                    <a:pt x="f3" y="f8"/>
                    <a:pt x="f14" y="f6"/>
                    <a:pt x="f12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6952;p88">
              <a:extLst>
                <a:ext uri="{FF2B5EF4-FFF2-40B4-BE49-F238E27FC236}">
                  <a16:creationId xmlns:a16="http://schemas.microsoft.com/office/drawing/2014/main" id="{0E718EF5-ED33-73FC-876C-2C8E42022A08}"/>
                </a:ext>
              </a:extLst>
            </p:cNvPr>
            <p:cNvSpPr/>
            <p:nvPr/>
          </p:nvSpPr>
          <p:spPr>
            <a:xfrm>
              <a:off x="3412549" y="1725783"/>
              <a:ext cx="78254" cy="794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2080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*/ f0 1 2049"/>
                <a:gd name="f11" fmla="*/ f1 1 2080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049"/>
                <a:gd name="f18" fmla="*/ f15 1 2080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049" h="208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3" y="f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6953;p88">
              <a:extLst>
                <a:ext uri="{FF2B5EF4-FFF2-40B4-BE49-F238E27FC236}">
                  <a16:creationId xmlns:a16="http://schemas.microsoft.com/office/drawing/2014/main" id="{E4B88B75-696C-4A31-05F4-5AEA76809CAA}"/>
                </a:ext>
              </a:extLst>
            </p:cNvPr>
            <p:cNvSpPr/>
            <p:nvPr/>
          </p:nvSpPr>
          <p:spPr>
            <a:xfrm>
              <a:off x="3514816" y="1725783"/>
              <a:ext cx="52971" cy="842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6"/>
                <a:gd name="f5" fmla="val 1"/>
                <a:gd name="f6" fmla="val 2111"/>
                <a:gd name="f7" fmla="val 883"/>
                <a:gd name="f8" fmla="val 1072"/>
                <a:gd name="f9" fmla="val 1261"/>
                <a:gd name="f10" fmla="val 2143"/>
                <a:gd name="f11" fmla="val 1040"/>
                <a:gd name="f12" fmla="val 473"/>
                <a:gd name="f13" fmla="val 914"/>
                <a:gd name="f14" fmla="val 347"/>
                <a:gd name="f15" fmla="*/ f0 1 1387"/>
                <a:gd name="f16" fmla="*/ f1 1 220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387"/>
                <a:gd name="f23" fmla="*/ f20 1 220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387" h="2206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3" y="f4"/>
                  </a:cubicBez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6954;p88">
              <a:extLst>
                <a:ext uri="{FF2B5EF4-FFF2-40B4-BE49-F238E27FC236}">
                  <a16:creationId xmlns:a16="http://schemas.microsoft.com/office/drawing/2014/main" id="{CD2F571F-68B1-9482-666E-639777A748A8}"/>
                </a:ext>
              </a:extLst>
            </p:cNvPr>
            <p:cNvSpPr/>
            <p:nvPr/>
          </p:nvSpPr>
          <p:spPr>
            <a:xfrm>
              <a:off x="3251350" y="1831643"/>
              <a:ext cx="316437" cy="2346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6145"/>
                <a:gd name="f5" fmla="val 1"/>
                <a:gd name="f6" fmla="val 6144"/>
                <a:gd name="f7" fmla="val 378"/>
                <a:gd name="f8" fmla="val 756"/>
                <a:gd name="f9" fmla="val 1071"/>
                <a:gd name="f10" fmla="val 5892"/>
                <a:gd name="f11" fmla="val 1260"/>
                <a:gd name="f12" fmla="val 5577"/>
                <a:gd name="f13" fmla="val 2016"/>
                <a:gd name="f14" fmla="val 5955"/>
                <a:gd name="f15" fmla="val 2268"/>
                <a:gd name="f16" fmla="val 6050"/>
                <a:gd name="f17" fmla="val 2552"/>
                <a:gd name="f18" fmla="val 2773"/>
                <a:gd name="f19" fmla="val 3497"/>
                <a:gd name="f20" fmla="val 3057"/>
                <a:gd name="f21" fmla="val 3214"/>
                <a:gd name="f22" fmla="val 3309"/>
                <a:gd name="f23" fmla="val 2867"/>
                <a:gd name="f24" fmla="val 3435"/>
                <a:gd name="f25" fmla="val 2457"/>
                <a:gd name="f26" fmla="val 2111"/>
                <a:gd name="f27" fmla="val 3277"/>
                <a:gd name="f28" fmla="val 2868"/>
                <a:gd name="f29" fmla="val 2710"/>
                <a:gd name="f30" fmla="val 3025"/>
                <a:gd name="f31" fmla="val 2238"/>
                <a:gd name="f32" fmla="val 1702"/>
                <a:gd name="f33" fmla="val 1009"/>
                <a:gd name="f34" fmla="val 7782"/>
                <a:gd name="f35" fmla="val 8065"/>
                <a:gd name="f36" fmla="val 788"/>
                <a:gd name="f37" fmla="val 505"/>
                <a:gd name="f38" fmla="val 221"/>
                <a:gd name="f39" fmla="val 3560"/>
                <a:gd name="f40" fmla="val 3308"/>
                <a:gd name="f41" fmla="val 2899"/>
                <a:gd name="f42" fmla="val 158"/>
                <a:gd name="f43" fmla="val 2583"/>
                <a:gd name="f44" fmla="val 442"/>
                <a:gd name="f45" fmla="val 2426"/>
                <a:gd name="f46" fmla="val 599"/>
                <a:gd name="f47" fmla="val 2205"/>
                <a:gd name="f48" fmla="val 662"/>
                <a:gd name="f49" fmla="val 1985"/>
                <a:gd name="f50" fmla="val 1323"/>
                <a:gd name="f51" fmla="val 1166"/>
                <a:gd name="f52" fmla="val 284"/>
                <a:gd name="f53" fmla="*/ f0 1 8286"/>
                <a:gd name="f54" fmla="*/ f1 1 614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8286"/>
                <a:gd name="f61" fmla="*/ f58 1 614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8286" h="6145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6"/>
                    <a:pt x="f18" y="f6"/>
                  </a:cubicBezTo>
                  <a:lnTo>
                    <a:pt x="f19" y="f6"/>
                  </a:lnTo>
                  <a:lnTo>
                    <a:pt x="f19" y="f20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15" y="f24"/>
                    <a:pt x="f26" y="f27"/>
                    <a:pt x="f26" y="f20"/>
                  </a:cubicBezTo>
                  <a:cubicBezTo>
                    <a:pt x="f26" y="f28"/>
                    <a:pt x="f15" y="f29"/>
                    <a:pt x="f25" y="f29"/>
                  </a:cubicBezTo>
                  <a:cubicBezTo>
                    <a:pt x="f30" y="f29"/>
                    <a:pt x="f19" y="f31"/>
                    <a:pt x="f19" y="f32"/>
                  </a:cubicBezTo>
                  <a:lnTo>
                    <a:pt x="f19" y="f33"/>
                  </a:lnTo>
                  <a:lnTo>
                    <a:pt x="f34" y="f33"/>
                  </a:lnTo>
                  <a:cubicBezTo>
                    <a:pt x="f35" y="f33"/>
                    <a:pt x="f3" y="f36"/>
                    <a:pt x="f3" y="f37"/>
                  </a:cubicBezTo>
                  <a:cubicBezTo>
                    <a:pt x="f3" y="f38"/>
                    <a:pt x="f35" y="f5"/>
                    <a:pt x="f34" y="f5"/>
                  </a:cubicBezTo>
                  <a:lnTo>
                    <a:pt x="f39" y="f5"/>
                  </a:lnTo>
                  <a:cubicBezTo>
                    <a:pt x="f40" y="f5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lnTo>
                    <a:pt x="f50" y="f48"/>
                  </a:lnTo>
                  <a:cubicBezTo>
                    <a:pt x="f51" y="f52"/>
                    <a:pt x="f36" y="f5"/>
                    <a:pt x="f7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8" name="Google Shape;6955;p88">
              <a:extLst>
                <a:ext uri="{FF2B5EF4-FFF2-40B4-BE49-F238E27FC236}">
                  <a16:creationId xmlns:a16="http://schemas.microsoft.com/office/drawing/2014/main" id="{7B067958-0897-A8C9-13E1-E5BF5B7CBDB7}"/>
                </a:ext>
              </a:extLst>
            </p:cNvPr>
            <p:cNvSpPr/>
            <p:nvPr/>
          </p:nvSpPr>
          <p:spPr>
            <a:xfrm>
              <a:off x="3411361" y="1895423"/>
              <a:ext cx="78208" cy="2767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7246"/>
                <a:gd name="f5" fmla="val 1"/>
                <a:gd name="f6" fmla="val 64"/>
                <a:gd name="f7" fmla="val 5514"/>
                <a:gd name="f8" fmla="val 6459"/>
                <a:gd name="f9" fmla="val 756"/>
                <a:gd name="f10" fmla="val 7247"/>
                <a:gd name="f11" fmla="val 1701"/>
                <a:gd name="f12" fmla="val 5167"/>
                <a:gd name="f13" fmla="val 1891"/>
                <a:gd name="f14" fmla="val 1229"/>
                <a:gd name="f15" fmla="val 725"/>
                <a:gd name="f16" fmla="val 4632"/>
                <a:gd name="f17" fmla="val 4002"/>
                <a:gd name="f18" fmla="val 3624"/>
                <a:gd name="f19" fmla="val 882"/>
                <a:gd name="f20" fmla="val 3372"/>
                <a:gd name="f21" fmla="val 1071"/>
                <a:gd name="f22" fmla="val 3120"/>
                <a:gd name="f23" fmla="val 819"/>
                <a:gd name="f24" fmla="val 2899"/>
                <a:gd name="f25" fmla="val 2615"/>
                <a:gd name="f26" fmla="val 2269"/>
                <a:gd name="f27" fmla="val 1922"/>
                <a:gd name="f28" fmla="val 1639"/>
                <a:gd name="f29" fmla="val 1387"/>
                <a:gd name="f30" fmla="val 1166"/>
                <a:gd name="f31" fmla="val 883"/>
                <a:gd name="f32" fmla="val 536"/>
                <a:gd name="f33" fmla="val 316"/>
                <a:gd name="f34" fmla="val 190"/>
                <a:gd name="f35" fmla="*/ f0 1 2048"/>
                <a:gd name="f36" fmla="*/ f1 1 7246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2048"/>
                <a:gd name="f43" fmla="*/ f40 1 7246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2048" h="7246">
                  <a:moveTo>
                    <a:pt x="f2" y="f5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10"/>
                    <a:pt x="f11" y="f10"/>
                  </a:cubicBezTo>
                  <a:lnTo>
                    <a:pt x="f3" y="f10"/>
                  </a:lnTo>
                  <a:lnTo>
                    <a:pt x="f3" y="f12"/>
                  </a:lnTo>
                  <a:lnTo>
                    <a:pt x="f13" y="f12"/>
                  </a:lnTo>
                  <a:cubicBezTo>
                    <a:pt x="f14" y="f12"/>
                    <a:pt x="f15" y="f16"/>
                    <a:pt x="f15" y="f17"/>
                  </a:cubicBezTo>
                  <a:cubicBezTo>
                    <a:pt x="f15" y="f18"/>
                    <a:pt x="f19" y="f20"/>
                    <a:pt x="f21" y="f22"/>
                  </a:cubicBezTo>
                  <a:cubicBezTo>
                    <a:pt x="f23" y="f24"/>
                    <a:pt x="f15" y="f25"/>
                    <a:pt x="f15" y="f26"/>
                  </a:cubicBezTo>
                  <a:cubicBezTo>
                    <a:pt x="f15" y="f27"/>
                    <a:pt x="f19" y="f28"/>
                    <a:pt x="f21" y="f29"/>
                  </a:cubicBezTo>
                  <a:cubicBezTo>
                    <a:pt x="f23" y="f30"/>
                    <a:pt x="f15" y="f31"/>
                    <a:pt x="f15" y="f32"/>
                  </a:cubicBezTo>
                  <a:cubicBezTo>
                    <a:pt x="f15" y="f33"/>
                    <a:pt x="f9" y="f34"/>
                    <a:pt x="f23" y="f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9" name="Google Shape;6956;p88">
              <a:extLst>
                <a:ext uri="{FF2B5EF4-FFF2-40B4-BE49-F238E27FC236}">
                  <a16:creationId xmlns:a16="http://schemas.microsoft.com/office/drawing/2014/main" id="{62C4BFCD-D58F-E795-69C7-BF78EE58A73C}"/>
                </a:ext>
              </a:extLst>
            </p:cNvPr>
            <p:cNvSpPr/>
            <p:nvPr/>
          </p:nvSpPr>
          <p:spPr>
            <a:xfrm>
              <a:off x="3516032" y="2089120"/>
              <a:ext cx="52971" cy="842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7"/>
                <a:gd name="f5" fmla="val 1386"/>
                <a:gd name="f6" fmla="val 1"/>
                <a:gd name="f7" fmla="val 1229"/>
                <a:gd name="f8" fmla="val 64"/>
                <a:gd name="f9" fmla="val 1071"/>
                <a:gd name="f10" fmla="val 95"/>
                <a:gd name="f11" fmla="val 882"/>
                <a:gd name="f12" fmla="val 2206"/>
                <a:gd name="f13" fmla="val 378"/>
                <a:gd name="f14" fmla="val 914"/>
                <a:gd name="f15" fmla="val 1734"/>
                <a:gd name="f16" fmla="val 1167"/>
                <a:gd name="f17" fmla="*/ f0 1 1387"/>
                <a:gd name="f18" fmla="*/ f1 1 2207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387"/>
                <a:gd name="f25" fmla="*/ f22 1 2207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387" h="2207">
                  <a:moveTo>
                    <a:pt x="f5" y="f6"/>
                  </a:moveTo>
                  <a:cubicBezTo>
                    <a:pt x="f7" y="f8"/>
                    <a:pt x="f9" y="f10"/>
                    <a:pt x="f11" y="f10"/>
                  </a:cubicBezTo>
                  <a:lnTo>
                    <a:pt x="f2" y="f10"/>
                  </a:lnTo>
                  <a:lnTo>
                    <a:pt x="f2" y="f12"/>
                  </a:lnTo>
                  <a:lnTo>
                    <a:pt x="f13" y="f12"/>
                  </a:lnTo>
                  <a:cubicBezTo>
                    <a:pt x="f14" y="f12"/>
                    <a:pt x="f5" y="f15"/>
                    <a:pt x="f5" y="f16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0" name="Google Shape;6971;p88">
            <a:extLst>
              <a:ext uri="{FF2B5EF4-FFF2-40B4-BE49-F238E27FC236}">
                <a16:creationId xmlns:a16="http://schemas.microsoft.com/office/drawing/2014/main" id="{93BD2895-C678-0108-3839-F3506A5C4E00}"/>
              </a:ext>
            </a:extLst>
          </p:cNvPr>
          <p:cNvGrpSpPr/>
          <p:nvPr/>
        </p:nvGrpSpPr>
        <p:grpSpPr>
          <a:xfrm>
            <a:off x="6107753" y="1700217"/>
            <a:ext cx="445212" cy="445175"/>
            <a:chOff x="6107753" y="1700217"/>
            <a:chExt cx="445212" cy="445175"/>
          </a:xfrm>
        </p:grpSpPr>
        <p:sp>
          <p:nvSpPr>
            <p:cNvPr id="121" name="Google Shape;6972;p88">
              <a:extLst>
                <a:ext uri="{FF2B5EF4-FFF2-40B4-BE49-F238E27FC236}">
                  <a16:creationId xmlns:a16="http://schemas.microsoft.com/office/drawing/2014/main" id="{53CFC14B-6208-2290-BE8D-B643AD7E0762}"/>
                </a:ext>
              </a:extLst>
            </p:cNvPr>
            <p:cNvSpPr/>
            <p:nvPr/>
          </p:nvSpPr>
          <p:spPr>
            <a:xfrm>
              <a:off x="6107753" y="1700217"/>
              <a:ext cx="445212" cy="4451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58"/>
                <a:gd name="f4" fmla="val 11657"/>
                <a:gd name="f5" fmla="val 5829"/>
                <a:gd name="f6" fmla="val 3372"/>
                <a:gd name="f7" fmla="val 1261"/>
                <a:gd name="f8" fmla="val 1796"/>
                <a:gd name="f9" fmla="val 788"/>
                <a:gd name="f10" fmla="val 4159"/>
                <a:gd name="f11" fmla="val 347"/>
                <a:gd name="f12" fmla="val 4285"/>
                <a:gd name="f13" fmla="val 1"/>
                <a:gd name="f14" fmla="val 4694"/>
                <a:gd name="f15" fmla="val 5167"/>
                <a:gd name="f16" fmla="val 7876"/>
                <a:gd name="f17" fmla="val 8412"/>
                <a:gd name="f18" fmla="val 473"/>
                <a:gd name="f19" fmla="val 8885"/>
                <a:gd name="f20" fmla="val 1009"/>
                <a:gd name="f21" fmla="val 1702"/>
                <a:gd name="f22" fmla="val 1891"/>
                <a:gd name="f23" fmla="val 2049"/>
                <a:gd name="f24" fmla="val 8727"/>
                <a:gd name="f25" fmla="val 8538"/>
                <a:gd name="f26" fmla="val 4442"/>
                <a:gd name="f27" fmla="val 4253"/>
                <a:gd name="f28" fmla="val 4096"/>
                <a:gd name="f29" fmla="val 1481"/>
                <a:gd name="f30" fmla="val 1954"/>
                <a:gd name="f31" fmla="val 2111"/>
                <a:gd name="f32" fmla="val 3781"/>
                <a:gd name="f33" fmla="val 630"/>
                <a:gd name="f34" fmla="val 7877"/>
                <a:gd name="f35" fmla="val 9673"/>
                <a:gd name="f36" fmla="val 10145"/>
                <a:gd name="f37" fmla="val 9956"/>
                <a:gd name="f38" fmla="val 9767"/>
                <a:gd name="f39" fmla="val 9610"/>
                <a:gd name="f40" fmla="val 10271"/>
                <a:gd name="f41" fmla="val 10114"/>
                <a:gd name="f42" fmla="val 9672"/>
                <a:gd name="f43" fmla="val 9421"/>
                <a:gd name="f44" fmla="val 8570"/>
                <a:gd name="f45" fmla="val 6774"/>
                <a:gd name="f46" fmla="val 6617"/>
                <a:gd name="f47" fmla="val 9893"/>
                <a:gd name="f48" fmla="val 6270"/>
                <a:gd name="f49" fmla="val 9609"/>
                <a:gd name="f50" fmla="val 5262"/>
                <a:gd name="f51" fmla="val 4789"/>
                <a:gd name="f52" fmla="val 10082"/>
                <a:gd name="f53" fmla="val 10617"/>
                <a:gd name="f54" fmla="val 11184"/>
                <a:gd name="f55" fmla="val 6648"/>
                <a:gd name="f56" fmla="val 11373"/>
                <a:gd name="f57" fmla="val 10995"/>
                <a:gd name="f58" fmla="val 9799"/>
                <a:gd name="f59" fmla="val 10775"/>
                <a:gd name="f60" fmla="val 10933"/>
                <a:gd name="f61" fmla="val 11342"/>
                <a:gd name="f62" fmla="val 8790"/>
                <a:gd name="f63" fmla="val 8380"/>
                <a:gd name="f64" fmla="val 7908"/>
                <a:gd name="f65" fmla="val 5198"/>
                <a:gd name="f66" fmla="val 11311"/>
                <a:gd name="f67" fmla="val 10870"/>
                <a:gd name="f68" fmla="val 10397"/>
                <a:gd name="f69" fmla="val 8255"/>
                <a:gd name="f70" fmla="*/ f0 1 11658"/>
                <a:gd name="f71" fmla="*/ f1 1 11657"/>
                <a:gd name="f72" fmla="val f2"/>
                <a:gd name="f73" fmla="val f3"/>
                <a:gd name="f74" fmla="val f4"/>
                <a:gd name="f75" fmla="+- f74 0 f72"/>
                <a:gd name="f76" fmla="+- f73 0 f72"/>
                <a:gd name="f77" fmla="*/ f76 1 11658"/>
                <a:gd name="f78" fmla="*/ f75 1 11657"/>
                <a:gd name="f79" fmla="*/ f72 1 f77"/>
                <a:gd name="f80" fmla="*/ f73 1 f77"/>
                <a:gd name="f81" fmla="*/ f72 1 f78"/>
                <a:gd name="f82" fmla="*/ f74 1 f78"/>
                <a:gd name="f83" fmla="*/ f79 f70 1"/>
                <a:gd name="f84" fmla="*/ f80 f70 1"/>
                <a:gd name="f85" fmla="*/ f82 f71 1"/>
                <a:gd name="f86" fmla="*/ f81 f7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3" t="f86" r="f84" b="f85"/>
              <a:pathLst>
                <a:path w="11658" h="1165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3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19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2" y="f28"/>
                    <a:pt x="f21" y="f28"/>
                  </a:cubicBezTo>
                  <a:lnTo>
                    <a:pt x="f29" y="f28"/>
                  </a:lnTo>
                  <a:cubicBezTo>
                    <a:pt x="f30" y="f31"/>
                    <a:pt x="f32" y="f33"/>
                    <a:pt x="f5" y="f33"/>
                  </a:cubicBezTo>
                  <a:cubicBezTo>
                    <a:pt x="f34" y="f33"/>
                    <a:pt x="f35" y="f31"/>
                    <a:pt x="f36" y="f28"/>
                  </a:cubicBezTo>
                  <a:lnTo>
                    <a:pt x="f37" y="f28"/>
                  </a:lnTo>
                  <a:cubicBezTo>
                    <a:pt x="f38" y="f28"/>
                    <a:pt x="f39" y="f27"/>
                    <a:pt x="f39" y="f26"/>
                  </a:cubicBezTo>
                  <a:lnTo>
                    <a:pt x="f39" y="f25"/>
                  </a:lnTo>
                  <a:cubicBezTo>
                    <a:pt x="f39" y="f24"/>
                    <a:pt x="f38" y="f19"/>
                    <a:pt x="f37" y="f19"/>
                  </a:cubicBezTo>
                  <a:lnTo>
                    <a:pt x="f40" y="f19"/>
                  </a:lnTo>
                  <a:cubicBezTo>
                    <a:pt x="f41" y="f42"/>
                    <a:pt x="f43" y="f40"/>
                    <a:pt x="f44" y="f40"/>
                  </a:cubicBezTo>
                  <a:lnTo>
                    <a:pt x="f45" y="f40"/>
                  </a:lnTo>
                  <a:cubicBezTo>
                    <a:pt x="f46" y="f47"/>
                    <a:pt x="f48" y="f49"/>
                    <a:pt x="f5" y="f49"/>
                  </a:cubicBezTo>
                  <a:cubicBezTo>
                    <a:pt x="f50" y="f49"/>
                    <a:pt x="f51" y="f52"/>
                    <a:pt x="f51" y="f53"/>
                  </a:cubicBezTo>
                  <a:cubicBezTo>
                    <a:pt x="f51" y="f54"/>
                    <a:pt x="f50" y="f4"/>
                    <a:pt x="f5" y="f4"/>
                  </a:cubicBezTo>
                  <a:cubicBezTo>
                    <a:pt x="f48" y="f4"/>
                    <a:pt x="f55" y="f56"/>
                    <a:pt x="f45" y="f57"/>
                  </a:cubicBezTo>
                  <a:lnTo>
                    <a:pt x="f44" y="f57"/>
                  </a:lnTo>
                  <a:cubicBezTo>
                    <a:pt x="f58" y="f57"/>
                    <a:pt x="f59" y="f52"/>
                    <a:pt x="f60" y="f19"/>
                  </a:cubicBezTo>
                  <a:cubicBezTo>
                    <a:pt x="f61" y="f62"/>
                    <a:pt x="f3" y="f63"/>
                    <a:pt x="f3" y="f64"/>
                  </a:cubicBezTo>
                  <a:lnTo>
                    <a:pt x="f3" y="f65"/>
                  </a:lnTo>
                  <a:cubicBezTo>
                    <a:pt x="f3" y="f14"/>
                    <a:pt x="f66" y="f27"/>
                    <a:pt x="f67" y="f10"/>
                  </a:cubicBezTo>
                  <a:cubicBezTo>
                    <a:pt x="f68" y="f8"/>
                    <a:pt x="f69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2" name="Google Shape;6973;p88">
              <a:extLst>
                <a:ext uri="{FF2B5EF4-FFF2-40B4-BE49-F238E27FC236}">
                  <a16:creationId xmlns:a16="http://schemas.microsoft.com/office/drawing/2014/main" id="{F89E135A-7456-E5A4-2FB5-799BC074F7D9}"/>
                </a:ext>
              </a:extLst>
            </p:cNvPr>
            <p:cNvSpPr/>
            <p:nvPr/>
          </p:nvSpPr>
          <p:spPr>
            <a:xfrm>
              <a:off x="6211244" y="1804897"/>
              <a:ext cx="239444" cy="235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70"/>
                <a:gd name="f4" fmla="val 6170"/>
                <a:gd name="f5" fmla="val 3119"/>
                <a:gd name="f6" fmla="val 1386"/>
                <a:gd name="f7" fmla="val 3308"/>
                <a:gd name="f8" fmla="val 3466"/>
                <a:gd name="f9" fmla="val 1544"/>
                <a:gd name="f10" fmla="val 1733"/>
                <a:gd name="f11" fmla="val 1953"/>
                <a:gd name="f12" fmla="val 2079"/>
                <a:gd name="f13" fmla="val 2930"/>
                <a:gd name="f14" fmla="val 2773"/>
                <a:gd name="f15" fmla="val 2741"/>
                <a:gd name="f16" fmla="val 2867"/>
                <a:gd name="f17" fmla="val 3088"/>
                <a:gd name="f18" fmla="val 4474"/>
                <a:gd name="f19" fmla="val 4663"/>
                <a:gd name="f20" fmla="val 4820"/>
                <a:gd name="f21" fmla="val 3151"/>
                <a:gd name="f22" fmla="val 1449"/>
                <a:gd name="f23" fmla="val 63"/>
                <a:gd name="f24" fmla="val 3592"/>
                <a:gd name="f25" fmla="val 158"/>
                <a:gd name="f26" fmla="val 4096"/>
                <a:gd name="f27" fmla="val 441"/>
                <a:gd name="f28" fmla="val 4568"/>
                <a:gd name="f29" fmla="val 5734"/>
                <a:gd name="f30" fmla="val 5828"/>
                <a:gd name="f31" fmla="val 5955"/>
                <a:gd name="f32" fmla="val 126"/>
                <a:gd name="f33" fmla="val 6081"/>
                <a:gd name="f34" fmla="val 171"/>
                <a:gd name="f35" fmla="val 6125"/>
                <a:gd name="f36" fmla="val 263"/>
                <a:gd name="f37" fmla="val 357"/>
                <a:gd name="f38" fmla="val 396"/>
                <a:gd name="f39" fmla="val 436"/>
                <a:gd name="f40" fmla="val 6162"/>
                <a:gd name="f41" fmla="val 473"/>
                <a:gd name="f42" fmla="val 6144"/>
                <a:gd name="f43" fmla="val 1638"/>
                <a:gd name="f44" fmla="val 5765"/>
                <a:gd name="f45" fmla="val 6049"/>
                <a:gd name="f46" fmla="val 2615"/>
                <a:gd name="f47" fmla="val 4852"/>
                <a:gd name="f48" fmla="val 4789"/>
                <a:gd name="f49" fmla="*/ f0 1 6270"/>
                <a:gd name="f50" fmla="*/ f1 1 6170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6270"/>
                <a:gd name="f57" fmla="*/ f54 1 6170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6270" h="617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7" y="f15"/>
                    <a:pt x="f8" y="f16"/>
                    <a:pt x="f8" y="f17"/>
                  </a:cubicBezTo>
                  <a:lnTo>
                    <a:pt x="f8" y="f18"/>
                  </a:lnTo>
                  <a:cubicBezTo>
                    <a:pt x="f8" y="f19"/>
                    <a:pt x="f7" y="f20"/>
                    <a:pt x="f5" y="f20"/>
                  </a:cubicBezTo>
                  <a:cubicBezTo>
                    <a:pt x="f13" y="f20"/>
                    <a:pt x="f14" y="f19"/>
                    <a:pt x="f14" y="f18"/>
                  </a:cubicBezTo>
                  <a:lnTo>
                    <a:pt x="f14" y="f17"/>
                  </a:lnTo>
                  <a:cubicBezTo>
                    <a:pt x="f14" y="f16"/>
                    <a:pt x="f13" y="f15"/>
                    <a:pt x="f5" y="f15"/>
                  </a:cubicBezTo>
                  <a:close/>
                  <a:moveTo>
                    <a:pt x="f21" y="f2"/>
                  </a:moveTo>
                  <a:cubicBezTo>
                    <a:pt x="f22" y="f2"/>
                    <a:pt x="f23" y="f6"/>
                    <a:pt x="f23" y="f17"/>
                  </a:cubicBezTo>
                  <a:cubicBezTo>
                    <a:pt x="f23" y="f24"/>
                    <a:pt x="f25" y="f26"/>
                    <a:pt x="f27" y="f28"/>
                  </a:cubicBezTo>
                  <a:lnTo>
                    <a:pt x="f23" y="f29"/>
                  </a:lnTo>
                  <a:cubicBezTo>
                    <a:pt x="f2" y="f30"/>
                    <a:pt x="f2" y="f31"/>
                    <a:pt x="f32" y="f33"/>
                  </a:cubicBezTo>
                  <a:cubicBezTo>
                    <a:pt x="f34" y="f35"/>
                    <a:pt x="f36" y="f4"/>
                    <a:pt x="f37" y="f4"/>
                  </a:cubicBezTo>
                  <a:cubicBezTo>
                    <a:pt x="f38" y="f4"/>
                    <a:pt x="f39" y="f40"/>
                    <a:pt x="f41" y="f42"/>
                  </a:cubicBezTo>
                  <a:lnTo>
                    <a:pt x="f43" y="f44"/>
                  </a:lnTo>
                  <a:cubicBezTo>
                    <a:pt x="f12" y="f45"/>
                    <a:pt x="f46" y="f42"/>
                    <a:pt x="f21" y="f42"/>
                  </a:cubicBezTo>
                  <a:cubicBezTo>
                    <a:pt x="f47" y="f42"/>
                    <a:pt x="f3" y="f48"/>
                    <a:pt x="f3" y="f17"/>
                  </a:cubicBezTo>
                  <a:cubicBezTo>
                    <a:pt x="f3" y="f6"/>
                    <a:pt x="f47" y="f2"/>
                    <a:pt x="f21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3" name="Google Shape;7004;p88">
            <a:extLst>
              <a:ext uri="{FF2B5EF4-FFF2-40B4-BE49-F238E27FC236}">
                <a16:creationId xmlns:a16="http://schemas.microsoft.com/office/drawing/2014/main" id="{52A7FA9A-9F8D-237F-C5A5-D7B9A727A9CC}"/>
              </a:ext>
            </a:extLst>
          </p:cNvPr>
          <p:cNvGrpSpPr/>
          <p:nvPr/>
        </p:nvGrpSpPr>
        <p:grpSpPr>
          <a:xfrm>
            <a:off x="3781528" y="1707952"/>
            <a:ext cx="469279" cy="446099"/>
            <a:chOff x="3781528" y="1707952"/>
            <a:chExt cx="469279" cy="446099"/>
          </a:xfrm>
        </p:grpSpPr>
        <p:sp>
          <p:nvSpPr>
            <p:cNvPr id="124" name="Google Shape;7005;p88">
              <a:extLst>
                <a:ext uri="{FF2B5EF4-FFF2-40B4-BE49-F238E27FC236}">
                  <a16:creationId xmlns:a16="http://schemas.microsoft.com/office/drawing/2014/main" id="{726F6808-18AD-D746-23F7-C6A98A67DF2A}"/>
                </a:ext>
              </a:extLst>
            </p:cNvPr>
            <p:cNvSpPr/>
            <p:nvPr/>
          </p:nvSpPr>
          <p:spPr>
            <a:xfrm>
              <a:off x="3924705" y="1707952"/>
              <a:ext cx="326102" cy="3278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8586"/>
                <a:gd name="f5" fmla="val 5156"/>
                <a:gd name="f6" fmla="val 1"/>
                <a:gd name="f7" fmla="val 4372"/>
                <a:gd name="f8" fmla="val 3593"/>
                <a:gd name="f9" fmla="val 308"/>
                <a:gd name="f10" fmla="val 2994"/>
                <a:gd name="f11" fmla="val 922"/>
                <a:gd name="f12" fmla="val 1450"/>
                <a:gd name="f13" fmla="val 2466"/>
                <a:gd name="f14" fmla="val 1681"/>
                <a:gd name="f15" fmla="val 2417"/>
                <a:gd name="f16" fmla="val 1916"/>
                <a:gd name="f17" fmla="val 2392"/>
                <a:gd name="f18" fmla="val 2152"/>
                <a:gd name="f19" fmla="val 2529"/>
                <a:gd name="f20" fmla="val 2909"/>
                <a:gd name="f21" fmla="val 2456"/>
                <a:gd name="f22" fmla="val 3277"/>
                <a:gd name="f23" fmla="val 2592"/>
                <a:gd name="f24" fmla="val 3939"/>
                <a:gd name="f25" fmla="val 1899"/>
                <a:gd name="f26" fmla="val 4270"/>
                <a:gd name="f27" fmla="val 1568"/>
                <a:gd name="f28" fmla="val 4703"/>
                <a:gd name="f29" fmla="val 1402"/>
                <a:gd name="f30" fmla="val 5136"/>
                <a:gd name="f31" fmla="val 5569"/>
                <a:gd name="f32" fmla="val 6003"/>
                <a:gd name="f33" fmla="val 6333"/>
                <a:gd name="f34" fmla="val 7027"/>
                <a:gd name="f35" fmla="val 3631"/>
                <a:gd name="f36" fmla="val 4325"/>
                <a:gd name="f37" fmla="val 6719"/>
                <a:gd name="f38" fmla="val 3608"/>
                <a:gd name="f39" fmla="val 7050"/>
                <a:gd name="f40" fmla="val 3175"/>
                <a:gd name="f41" fmla="val 7215"/>
                <a:gd name="f42" fmla="val 2742"/>
                <a:gd name="f43" fmla="val 2309"/>
                <a:gd name="f44" fmla="val 1875"/>
                <a:gd name="f45" fmla="val 1545"/>
                <a:gd name="f46" fmla="val 1261"/>
                <a:gd name="f47" fmla="val 6435"/>
                <a:gd name="f48" fmla="val 1104"/>
                <a:gd name="f49" fmla="val 6089"/>
                <a:gd name="f50" fmla="val 1072"/>
                <a:gd name="f51" fmla="val 5742"/>
                <a:gd name="f52" fmla="val 6782"/>
                <a:gd name="f53" fmla="val 158"/>
                <a:gd name="f54" fmla="val 7097"/>
                <a:gd name="f55" fmla="val 348"/>
                <a:gd name="f56" fmla="val 7381"/>
                <a:gd name="f57" fmla="val 600"/>
                <a:gd name="f58" fmla="val 7664"/>
                <a:gd name="f59" fmla="val 1214"/>
                <a:gd name="f60" fmla="val 8278"/>
                <a:gd name="f61" fmla="val 2002"/>
                <a:gd name="f62" fmla="val 2781"/>
                <a:gd name="f63" fmla="val 3561"/>
                <a:gd name="f64" fmla="val 4333"/>
                <a:gd name="f65" fmla="val 4916"/>
                <a:gd name="f66" fmla="val 7342"/>
                <a:gd name="f67" fmla="val 5270"/>
                <a:gd name="f68" fmla="val 4073"/>
                <a:gd name="f69" fmla="val 2151"/>
                <a:gd name="f70" fmla="val 6727"/>
                <a:gd name="f71" fmla="val 5940"/>
                <a:gd name="f72" fmla="*/ f0 1 8539"/>
                <a:gd name="f73" fmla="*/ f1 1 8586"/>
                <a:gd name="f74" fmla="val f2"/>
                <a:gd name="f75" fmla="val f3"/>
                <a:gd name="f76" fmla="val f4"/>
                <a:gd name="f77" fmla="+- f76 0 f74"/>
                <a:gd name="f78" fmla="+- f75 0 f74"/>
                <a:gd name="f79" fmla="*/ f78 1 8539"/>
                <a:gd name="f80" fmla="*/ f77 1 8586"/>
                <a:gd name="f81" fmla="*/ f74 1 f79"/>
                <a:gd name="f82" fmla="*/ f75 1 f79"/>
                <a:gd name="f83" fmla="*/ f74 1 f80"/>
                <a:gd name="f84" fmla="*/ f76 1 f80"/>
                <a:gd name="f85" fmla="*/ f81 f72 1"/>
                <a:gd name="f86" fmla="*/ f82 f72 1"/>
                <a:gd name="f87" fmla="*/ f84 f73 1"/>
                <a:gd name="f88" fmla="*/ f83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5" t="f88" r="f86" b="f87"/>
              <a:pathLst>
                <a:path w="8539" h="858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27"/>
                    <a:pt x="f33" y="f25"/>
                  </a:cubicBezTo>
                  <a:cubicBezTo>
                    <a:pt x="f34" y="f23"/>
                    <a:pt x="f34" y="f35"/>
                    <a:pt x="f33" y="f36"/>
                  </a:cubicBezTo>
                  <a:lnTo>
                    <a:pt x="f24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8" y="f49"/>
                    <a:pt x="f50" y="f51"/>
                  </a:cubicBezTo>
                  <a:lnTo>
                    <a:pt x="f6" y="f52"/>
                  </a:ln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4"/>
                    <a:pt x="f62" y="f4"/>
                  </a:cubicBezTo>
                  <a:cubicBezTo>
                    <a:pt x="f63" y="f4"/>
                    <a:pt x="f64" y="f60"/>
                    <a:pt x="f65" y="f58"/>
                  </a:cubicBezTo>
                  <a:lnTo>
                    <a:pt x="f66" y="f67"/>
                  </a:lnTo>
                  <a:cubicBezTo>
                    <a:pt x="f3" y="f68"/>
                    <a:pt x="f3" y="f69"/>
                    <a:pt x="f66" y="f11"/>
                  </a:cubicBezTo>
                  <a:cubicBezTo>
                    <a:pt x="f70" y="f9"/>
                    <a:pt x="f71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5" name="Google Shape;7006;p88">
              <a:extLst>
                <a:ext uri="{FF2B5EF4-FFF2-40B4-BE49-F238E27FC236}">
                  <a16:creationId xmlns:a16="http://schemas.microsoft.com/office/drawing/2014/main" id="{AAA489DF-4C16-7422-64C4-CE1F00965586}"/>
                </a:ext>
              </a:extLst>
            </p:cNvPr>
            <p:cNvSpPr/>
            <p:nvPr/>
          </p:nvSpPr>
          <p:spPr>
            <a:xfrm>
              <a:off x="3781528" y="1823441"/>
              <a:ext cx="329723" cy="3306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34"/>
                <a:gd name="f4" fmla="val 8657"/>
                <a:gd name="f5" fmla="val 5865"/>
                <a:gd name="f6" fmla="val 1"/>
                <a:gd name="f7" fmla="val 5081"/>
                <a:gd name="f8" fmla="val 4301"/>
                <a:gd name="f9" fmla="val 308"/>
                <a:gd name="f10" fmla="val 3718"/>
                <a:gd name="f11" fmla="val 922"/>
                <a:gd name="f12" fmla="val 1230"/>
                <a:gd name="f13" fmla="val 3411"/>
                <a:gd name="f14" fmla="val 4640"/>
                <a:gd name="f15" fmla="val 6562"/>
                <a:gd name="f16" fmla="val 7759"/>
                <a:gd name="f17" fmla="val 1844"/>
                <a:gd name="f18" fmla="val 8358"/>
                <a:gd name="f19" fmla="val 2632"/>
                <a:gd name="f20" fmla="val 3415"/>
                <a:gd name="f21" fmla="val 4199"/>
                <a:gd name="f22" fmla="val 4979"/>
                <a:gd name="f23" fmla="val 5577"/>
                <a:gd name="f24" fmla="val 7152"/>
                <a:gd name="f25" fmla="val 6184"/>
                <a:gd name="f26" fmla="val 6938"/>
                <a:gd name="f27" fmla="val 6218"/>
                <a:gd name="f28" fmla="val 6719"/>
                <a:gd name="f29" fmla="val 6235"/>
                <a:gd name="f30" fmla="val 6499"/>
                <a:gd name="f31" fmla="val 6106"/>
                <a:gd name="f32" fmla="val 5709"/>
                <a:gd name="f33" fmla="val 6179"/>
                <a:gd name="f34" fmla="val 5325"/>
                <a:gd name="f35" fmla="val 6058"/>
                <a:gd name="f36" fmla="val 4569"/>
                <a:gd name="f37" fmla="val 6814"/>
                <a:gd name="f38" fmla="val 4238"/>
                <a:gd name="f39" fmla="val 7145"/>
                <a:gd name="f40" fmla="val 3805"/>
                <a:gd name="f41" fmla="val 7310"/>
                <a:gd name="f42" fmla="val 3372"/>
                <a:gd name="f43" fmla="val 2939"/>
                <a:gd name="f44" fmla="val 2505"/>
                <a:gd name="f45" fmla="val 2175"/>
                <a:gd name="f46" fmla="val 1513"/>
                <a:gd name="f47" fmla="val 6121"/>
                <a:gd name="f48" fmla="val 4388"/>
                <a:gd name="f49" fmla="val 4664"/>
                <a:gd name="f50" fmla="val 1899"/>
                <a:gd name="f51" fmla="val 4994"/>
                <a:gd name="f52" fmla="val 1568"/>
                <a:gd name="f53" fmla="val 5428"/>
                <a:gd name="f54" fmla="val 1403"/>
                <a:gd name="f55" fmla="val 5861"/>
                <a:gd name="f56" fmla="val 6294"/>
                <a:gd name="f57" fmla="val 6727"/>
                <a:gd name="f58" fmla="val 7058"/>
                <a:gd name="f59" fmla="val 7342"/>
                <a:gd name="f60" fmla="val 2183"/>
                <a:gd name="f61" fmla="val 7499"/>
                <a:gd name="f62" fmla="val 2561"/>
                <a:gd name="f63" fmla="val 7531"/>
                <a:gd name="f64" fmla="val 2907"/>
                <a:gd name="f65" fmla="val 8287"/>
                <a:gd name="f66" fmla="val 2151"/>
                <a:gd name="f67" fmla="val 8633"/>
                <a:gd name="f68" fmla="val 1805"/>
                <a:gd name="f69" fmla="val 8476"/>
                <a:gd name="f70" fmla="val 1490"/>
                <a:gd name="f71" fmla="val 1206"/>
                <a:gd name="f72" fmla="val 8035"/>
                <a:gd name="f73" fmla="val 7436"/>
                <a:gd name="f74" fmla="val 6648"/>
                <a:gd name="f75" fmla="*/ f0 1 8634"/>
                <a:gd name="f76" fmla="*/ f1 1 8657"/>
                <a:gd name="f77" fmla="val f2"/>
                <a:gd name="f78" fmla="val f3"/>
                <a:gd name="f79" fmla="val f4"/>
                <a:gd name="f80" fmla="+- f79 0 f77"/>
                <a:gd name="f81" fmla="+- f78 0 f77"/>
                <a:gd name="f82" fmla="*/ f81 1 8634"/>
                <a:gd name="f83" fmla="*/ f80 1 8657"/>
                <a:gd name="f84" fmla="*/ f77 1 f82"/>
                <a:gd name="f85" fmla="*/ f78 1 f82"/>
                <a:gd name="f86" fmla="*/ f77 1 f83"/>
                <a:gd name="f87" fmla="*/ f79 1 f83"/>
                <a:gd name="f88" fmla="*/ f84 f75 1"/>
                <a:gd name="f89" fmla="*/ f85 f75 1"/>
                <a:gd name="f90" fmla="*/ f87 f76 1"/>
                <a:gd name="f91" fmla="*/ f86 f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8" t="f91" r="f89" b="f90"/>
              <a:pathLst>
                <a:path w="8634" h="86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23" y="f16"/>
                  </a:cubicBezTo>
                  <a:lnTo>
                    <a:pt x="f24" y="f25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6" y="f7"/>
                    <a:pt x="f45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2"/>
                    <a:pt x="f58" y="f50"/>
                  </a:cubicBezTo>
                  <a:cubicBezTo>
                    <a:pt x="f59" y="f60"/>
                    <a:pt x="f61" y="f62"/>
                    <a:pt x="f63" y="f64"/>
                  </a:cubicBezTo>
                  <a:lnTo>
                    <a:pt x="f65" y="f66"/>
                  </a:lnTo>
                  <a:lnTo>
                    <a:pt x="f67" y="f68"/>
                  </a:lnTo>
                  <a:cubicBezTo>
                    <a:pt x="f69" y="f70"/>
                    <a:pt x="f65" y="f71"/>
                    <a:pt x="f72" y="f11"/>
                  </a:cubicBezTo>
                  <a:cubicBezTo>
                    <a:pt x="f73" y="f9"/>
                    <a:pt x="f74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6" name="Google Shape;7018;p88">
            <a:extLst>
              <a:ext uri="{FF2B5EF4-FFF2-40B4-BE49-F238E27FC236}">
                <a16:creationId xmlns:a16="http://schemas.microsoft.com/office/drawing/2014/main" id="{19F09CD6-0C66-19BB-5075-059DBEC99183}"/>
              </a:ext>
            </a:extLst>
          </p:cNvPr>
          <p:cNvGrpSpPr/>
          <p:nvPr/>
        </p:nvGrpSpPr>
        <p:grpSpPr>
          <a:xfrm>
            <a:off x="6730349" y="1707239"/>
            <a:ext cx="446400" cy="445212"/>
            <a:chOff x="6730349" y="1707239"/>
            <a:chExt cx="446400" cy="445212"/>
          </a:xfrm>
        </p:grpSpPr>
        <p:sp>
          <p:nvSpPr>
            <p:cNvPr id="127" name="Google Shape;7019;p88">
              <a:extLst>
                <a:ext uri="{FF2B5EF4-FFF2-40B4-BE49-F238E27FC236}">
                  <a16:creationId xmlns:a16="http://schemas.microsoft.com/office/drawing/2014/main" id="{130E67AF-5FDA-DB48-33C3-6867DC5D1594}"/>
                </a:ext>
              </a:extLst>
            </p:cNvPr>
            <p:cNvSpPr/>
            <p:nvPr/>
          </p:nvSpPr>
          <p:spPr>
            <a:xfrm>
              <a:off x="6809747" y="1786637"/>
              <a:ext cx="287606" cy="2852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7468"/>
                <a:gd name="f5" fmla="val 3750"/>
                <a:gd name="f6" fmla="val 663"/>
                <a:gd name="f7" fmla="val 3939"/>
                <a:gd name="f8" fmla="val 4096"/>
                <a:gd name="f9" fmla="val 820"/>
                <a:gd name="f10" fmla="val 1009"/>
                <a:gd name="f11" fmla="val 3624"/>
                <a:gd name="f12" fmla="val 5357"/>
                <a:gd name="f13" fmla="val 4884"/>
                <a:gd name="f14" fmla="val 5514"/>
                <a:gd name="f15" fmla="val 5042"/>
                <a:gd name="f16" fmla="val 5231"/>
                <a:gd name="f17" fmla="val 5294"/>
                <a:gd name="f18" fmla="val 5420"/>
                <a:gd name="f19" fmla="val 5207"/>
                <a:gd name="f20" fmla="val 5451"/>
                <a:gd name="f21" fmla="val 5120"/>
                <a:gd name="f22" fmla="val 5034"/>
                <a:gd name="f23" fmla="val 4947"/>
                <a:gd name="f24" fmla="val 3498"/>
                <a:gd name="f25" fmla="val 3971"/>
                <a:gd name="f26" fmla="val 3435"/>
                <a:gd name="f27" fmla="val 3908"/>
                <a:gd name="f28" fmla="val 3403"/>
                <a:gd name="f29" fmla="val 3813"/>
                <a:gd name="f30" fmla="val 3719"/>
                <a:gd name="f31" fmla="val 3561"/>
                <a:gd name="f32" fmla="val 1"/>
                <a:gd name="f33" fmla="val 1671"/>
                <a:gd name="f34" fmla="val 1702"/>
                <a:gd name="f35" fmla="val 5829"/>
                <a:gd name="f36" fmla="val 5798"/>
                <a:gd name="f37" fmla="val 7499"/>
                <a:gd name="f38" fmla="val 7530"/>
                <a:gd name="f39" fmla="*/ f0 1 7531"/>
                <a:gd name="f40" fmla="*/ f1 1 7468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7531"/>
                <a:gd name="f47" fmla="*/ f44 1 7468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7531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3"/>
                  </a:lnTo>
                  <a:cubicBezTo>
                    <a:pt x="f14" y="f15"/>
                    <a:pt x="f14" y="f16"/>
                    <a:pt x="f12" y="f12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13" y="f12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28" y="f30"/>
                  </a:cubicBezTo>
                  <a:lnTo>
                    <a:pt x="f28" y="f10"/>
                  </a:lnTo>
                  <a:cubicBezTo>
                    <a:pt x="f28" y="f9"/>
                    <a:pt x="f31" y="f6"/>
                    <a:pt x="f5" y="f6"/>
                  </a:cubicBezTo>
                  <a:close/>
                  <a:moveTo>
                    <a:pt x="f5" y="f32"/>
                  </a:moveTo>
                  <a:cubicBezTo>
                    <a:pt x="f33" y="f32"/>
                    <a:pt x="f32" y="f34"/>
                    <a:pt x="f32" y="f5"/>
                  </a:cubicBezTo>
                  <a:cubicBezTo>
                    <a:pt x="f32" y="f35"/>
                    <a:pt x="f34" y="f4"/>
                    <a:pt x="f5" y="f4"/>
                  </a:cubicBezTo>
                  <a:cubicBezTo>
                    <a:pt x="f36" y="f4"/>
                    <a:pt x="f37" y="f36"/>
                    <a:pt x="f37" y="f5"/>
                  </a:cubicBezTo>
                  <a:cubicBezTo>
                    <a:pt x="f38" y="f34"/>
                    <a:pt x="f35" y="f32"/>
                    <a:pt x="f5" y="f3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8" name="Google Shape;7020;p88">
              <a:extLst>
                <a:ext uri="{FF2B5EF4-FFF2-40B4-BE49-F238E27FC236}">
                  <a16:creationId xmlns:a16="http://schemas.microsoft.com/office/drawing/2014/main" id="{23A01558-05E0-7115-7A21-E7AB89F2C899}"/>
                </a:ext>
              </a:extLst>
            </p:cNvPr>
            <p:cNvSpPr/>
            <p:nvPr/>
          </p:nvSpPr>
          <p:spPr>
            <a:xfrm>
              <a:off x="6730349" y="1707239"/>
              <a:ext cx="446400" cy="4452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89"/>
                <a:gd name="f4" fmla="val 11658"/>
                <a:gd name="f5" fmla="val 5829"/>
                <a:gd name="f6" fmla="val 1355"/>
                <a:gd name="f7" fmla="val 8286"/>
                <a:gd name="f8" fmla="val 10271"/>
                <a:gd name="f9" fmla="val 3372"/>
                <a:gd name="f10" fmla="val 8318"/>
                <a:gd name="f11" fmla="val 3403"/>
                <a:gd name="f12" fmla="val 1387"/>
                <a:gd name="f13" fmla="val 8255"/>
                <a:gd name="f14" fmla="val 3371"/>
                <a:gd name="f15" fmla="val 1"/>
                <a:gd name="f16" fmla="val 2647"/>
                <a:gd name="f17" fmla="val 2616"/>
                <a:gd name="f18" fmla="val 9011"/>
                <a:gd name="f19" fmla="val 11657"/>
                <a:gd name="f20" fmla="val 9042"/>
                <a:gd name="f21" fmla="*/ f0 1 11689"/>
                <a:gd name="f22" fmla="*/ f1 1 11658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1689"/>
                <a:gd name="f29" fmla="*/ f26 1 11658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1689" h="11658">
                  <a:moveTo>
                    <a:pt x="f5" y="f6"/>
                  </a:moveTo>
                  <a:cubicBezTo>
                    <a:pt x="f7" y="f6"/>
                    <a:pt x="f8" y="f9"/>
                    <a:pt x="f8" y="f5"/>
                  </a:cubicBezTo>
                  <a:cubicBezTo>
                    <a:pt x="f8" y="f7"/>
                    <a:pt x="f10" y="f8"/>
                    <a:pt x="f5" y="f8"/>
                  </a:cubicBezTo>
                  <a:cubicBezTo>
                    <a:pt x="f11" y="f8"/>
                    <a:pt x="f12" y="f13"/>
                    <a:pt x="f12" y="f5"/>
                  </a:cubicBezTo>
                  <a:cubicBezTo>
                    <a:pt x="f12" y="f9"/>
                    <a:pt x="f14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5"/>
                  </a:cubicBezTo>
                  <a:cubicBezTo>
                    <a:pt x="f2" y="f18"/>
                    <a:pt x="f16" y="f19"/>
                    <a:pt x="f5" y="f19"/>
                  </a:cubicBezTo>
                  <a:cubicBezTo>
                    <a:pt x="f18" y="f19"/>
                    <a:pt x="f19" y="f18"/>
                    <a:pt x="f19" y="f5"/>
                  </a:cubicBezTo>
                  <a:cubicBezTo>
                    <a:pt x="f3" y="f17"/>
                    <a:pt x="f20" y="f15"/>
                    <a:pt x="f5" y="f1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9" name="Google Shape;5917;p86">
            <a:extLst>
              <a:ext uri="{FF2B5EF4-FFF2-40B4-BE49-F238E27FC236}">
                <a16:creationId xmlns:a16="http://schemas.microsoft.com/office/drawing/2014/main" id="{513C5D91-2385-85BD-16C3-B83B6060EBD0}"/>
              </a:ext>
            </a:extLst>
          </p:cNvPr>
          <p:cNvSpPr/>
          <p:nvPr/>
        </p:nvSpPr>
        <p:spPr>
          <a:xfrm>
            <a:off x="4339769" y="2577099"/>
            <a:ext cx="451036" cy="463171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2446"/>
              <a:gd name="f82" fmla="*/ f79 1 12698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0" name="Google Shape;5955;p86">
            <a:extLst>
              <a:ext uri="{FF2B5EF4-FFF2-40B4-BE49-F238E27FC236}">
                <a16:creationId xmlns:a16="http://schemas.microsoft.com/office/drawing/2014/main" id="{F3E37887-AA24-B031-E150-49B7B706DAF5}"/>
              </a:ext>
            </a:extLst>
          </p:cNvPr>
          <p:cNvSpPr/>
          <p:nvPr/>
        </p:nvSpPr>
        <p:spPr>
          <a:xfrm>
            <a:off x="4879375" y="2649492"/>
            <a:ext cx="459001" cy="390768"/>
          </a:xfrm>
          <a:custGeom>
            <a:avLst/>
            <a:gdLst>
              <a:gd name="f0" fmla="val w"/>
              <a:gd name="f1" fmla="val h"/>
              <a:gd name="f2" fmla="val 0"/>
              <a:gd name="f3" fmla="val 12666"/>
              <a:gd name="f4" fmla="val 10713"/>
              <a:gd name="f5" fmla="val 1765"/>
              <a:gd name="f6" fmla="val 3309"/>
              <a:gd name="f7" fmla="val 7058"/>
              <a:gd name="f8" fmla="val 7278"/>
              <a:gd name="f9" fmla="val 1954"/>
              <a:gd name="f10" fmla="val 7436"/>
              <a:gd name="f11" fmla="val 2206"/>
              <a:gd name="f12" fmla="val 2615"/>
              <a:gd name="f13" fmla="val 9925"/>
              <a:gd name="f14" fmla="val 788"/>
              <a:gd name="f15" fmla="val 5073"/>
              <a:gd name="f16" fmla="val 5262"/>
              <a:gd name="f17" fmla="val 5514"/>
              <a:gd name="f18" fmla="val 5892"/>
              <a:gd name="f19" fmla="val 3403"/>
              <a:gd name="f20" fmla="val 3813"/>
              <a:gd name="f21" fmla="val 4033"/>
              <a:gd name="f22" fmla="val 4254"/>
              <a:gd name="f23" fmla="val 7247"/>
              <a:gd name="f24" fmla="val 8412"/>
              <a:gd name="f25" fmla="val 8601"/>
              <a:gd name="f26" fmla="val 8853"/>
              <a:gd name="f27" fmla="val 9294"/>
              <a:gd name="f28" fmla="val 6711"/>
              <a:gd name="f29" fmla="val 7152"/>
              <a:gd name="f30" fmla="val 7404"/>
              <a:gd name="f31" fmla="val 7593"/>
              <a:gd name="f32" fmla="val 11815"/>
              <a:gd name="f33" fmla="val 9988"/>
              <a:gd name="f34" fmla="val 10429"/>
              <a:gd name="f35" fmla="val 10649"/>
              <a:gd name="f36" fmla="val 10870"/>
              <a:gd name="f37" fmla="val 379"/>
              <a:gd name="f38" fmla="val 1"/>
              <a:gd name="f39" fmla="val 158"/>
              <a:gd name="f40" fmla="val 190"/>
              <a:gd name="f41" fmla="val 10334"/>
              <a:gd name="f42" fmla="val 10555"/>
              <a:gd name="f43" fmla="val 10712"/>
              <a:gd name="f44" fmla="val 12224"/>
              <a:gd name="f45" fmla="val 12476"/>
              <a:gd name="f46" fmla="val 12665"/>
              <a:gd name="f47" fmla="val 10523"/>
              <a:gd name="f48" fmla="val 12634"/>
              <a:gd name="f49" fmla="val 12445"/>
              <a:gd name="f50" fmla="*/ f0 1 12666"/>
              <a:gd name="f51" fmla="*/ f1 1 10713"/>
              <a:gd name="f52" fmla="val f2"/>
              <a:gd name="f53" fmla="val f3"/>
              <a:gd name="f54" fmla="val f4"/>
              <a:gd name="f55" fmla="+- f54 0 f52"/>
              <a:gd name="f56" fmla="+- f53 0 f52"/>
              <a:gd name="f57" fmla="*/ f56 1 12666"/>
              <a:gd name="f58" fmla="*/ f55 1 10713"/>
              <a:gd name="f59" fmla="*/ f52 1 f57"/>
              <a:gd name="f60" fmla="*/ f53 1 f57"/>
              <a:gd name="f61" fmla="*/ f52 1 f58"/>
              <a:gd name="f62" fmla="*/ f54 1 f58"/>
              <a:gd name="f63" fmla="*/ f59 f50 1"/>
              <a:gd name="f64" fmla="*/ f60 f50 1"/>
              <a:gd name="f65" fmla="*/ f62 f51 1"/>
              <a:gd name="f66" fmla="*/ f6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12666" h="1071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10"/>
                </a:cubicBezTo>
                <a:lnTo>
                  <a:pt x="f12" y="f10"/>
                </a:lnTo>
                <a:lnTo>
                  <a:pt x="f12" y="f13"/>
                </a:lnTo>
                <a:lnTo>
                  <a:pt x="f14" y="f13"/>
                </a:lnTo>
                <a:lnTo>
                  <a:pt x="f14" y="f6"/>
                </a:lnTo>
                <a:close/>
                <a:moveTo>
                  <a:pt x="f15" y="f6"/>
                </a:moveTo>
                <a:lnTo>
                  <a:pt x="f15" y="f7"/>
                </a:lnTo>
                <a:cubicBezTo>
                  <a:pt x="f15" y="f8"/>
                  <a:pt x="f16" y="f10"/>
                  <a:pt x="f17" y="f10"/>
                </a:cubicBezTo>
                <a:lnTo>
                  <a:pt x="f18" y="f10"/>
                </a:lnTo>
                <a:lnTo>
                  <a:pt x="f18" y="f13"/>
                </a:lnTo>
                <a:lnTo>
                  <a:pt x="f19" y="f13"/>
                </a:lnTo>
                <a:lnTo>
                  <a:pt x="f19" y="f10"/>
                </a:lnTo>
                <a:lnTo>
                  <a:pt x="f20" y="f10"/>
                </a:lnTo>
                <a:cubicBezTo>
                  <a:pt x="f21" y="f10"/>
                  <a:pt x="f22" y="f23"/>
                  <a:pt x="f22" y="f7"/>
                </a:cubicBezTo>
                <a:lnTo>
                  <a:pt x="f22" y="f6"/>
                </a:lnTo>
                <a:close/>
                <a:moveTo>
                  <a:pt x="f24" y="f6"/>
                </a:moveTo>
                <a:lnTo>
                  <a:pt x="f24" y="f7"/>
                </a:lnTo>
                <a:cubicBezTo>
                  <a:pt x="f24" y="f8"/>
                  <a:pt x="f25" y="f10"/>
                  <a:pt x="f26" y="f10"/>
                </a:cubicBezTo>
                <a:lnTo>
                  <a:pt x="f27" y="f10"/>
                </a:lnTo>
                <a:lnTo>
                  <a:pt x="f27" y="f13"/>
                </a:lnTo>
                <a:lnTo>
                  <a:pt x="f28" y="f13"/>
                </a:lnTo>
                <a:lnTo>
                  <a:pt x="f28" y="f10"/>
                </a:lnTo>
                <a:lnTo>
                  <a:pt x="f29" y="f10"/>
                </a:lnTo>
                <a:cubicBezTo>
                  <a:pt x="f30" y="f10"/>
                  <a:pt x="f31" y="f23"/>
                  <a:pt x="f31" y="f7"/>
                </a:cubicBezTo>
                <a:lnTo>
                  <a:pt x="f31" y="f6"/>
                </a:lnTo>
                <a:close/>
                <a:moveTo>
                  <a:pt x="f32" y="f6"/>
                </a:moveTo>
                <a:lnTo>
                  <a:pt x="f32" y="f13"/>
                </a:lnTo>
                <a:lnTo>
                  <a:pt x="f33" y="f13"/>
                </a:lnTo>
                <a:lnTo>
                  <a:pt x="f33" y="f10"/>
                </a:lnTo>
                <a:lnTo>
                  <a:pt x="f34" y="f10"/>
                </a:lnTo>
                <a:cubicBezTo>
                  <a:pt x="f35" y="f10"/>
                  <a:pt x="f36" y="f23"/>
                  <a:pt x="f36" y="f7"/>
                </a:cubicBezTo>
                <a:lnTo>
                  <a:pt x="f36" y="f6"/>
                </a:lnTo>
                <a:close/>
                <a:moveTo>
                  <a:pt x="f37" y="f38"/>
                </a:moveTo>
                <a:cubicBezTo>
                  <a:pt x="f39" y="f38"/>
                  <a:pt x="f38" y="f40"/>
                  <a:pt x="f38" y="f37"/>
                </a:cubicBezTo>
                <a:lnTo>
                  <a:pt x="f38" y="f41"/>
                </a:lnTo>
                <a:cubicBezTo>
                  <a:pt x="f38" y="f42"/>
                  <a:pt x="f40" y="f43"/>
                  <a:pt x="f37" y="f43"/>
                </a:cubicBezTo>
                <a:lnTo>
                  <a:pt x="f44" y="f43"/>
                </a:lnTo>
                <a:cubicBezTo>
                  <a:pt x="f45" y="f43"/>
                  <a:pt x="f46" y="f47"/>
                  <a:pt x="f46" y="f41"/>
                </a:cubicBezTo>
                <a:lnTo>
                  <a:pt x="f46" y="f37"/>
                </a:lnTo>
                <a:cubicBezTo>
                  <a:pt x="f48" y="f40"/>
                  <a:pt x="f49" y="f38"/>
                  <a:pt x="f44" y="f38"/>
                </a:cubicBezTo>
                <a:close/>
              </a:path>
            </a:pathLst>
          </a:custGeom>
          <a:solidFill>
            <a:srgbClr val="7F7F7F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31" name="Google Shape;5983;p86">
            <a:extLst>
              <a:ext uri="{FF2B5EF4-FFF2-40B4-BE49-F238E27FC236}">
                <a16:creationId xmlns:a16="http://schemas.microsoft.com/office/drawing/2014/main" id="{B12914A5-6C88-8C0B-0777-CD0B91394ED7}"/>
              </a:ext>
            </a:extLst>
          </p:cNvPr>
          <p:cNvGrpSpPr/>
          <p:nvPr/>
        </p:nvGrpSpPr>
        <p:grpSpPr>
          <a:xfrm>
            <a:off x="5526834" y="2589233"/>
            <a:ext cx="461287" cy="462000"/>
            <a:chOff x="5526834" y="2589233"/>
            <a:chExt cx="461287" cy="462000"/>
          </a:xfrm>
        </p:grpSpPr>
        <p:sp>
          <p:nvSpPr>
            <p:cNvPr id="132" name="Google Shape;5984;p86">
              <a:extLst>
                <a:ext uri="{FF2B5EF4-FFF2-40B4-BE49-F238E27FC236}">
                  <a16:creationId xmlns:a16="http://schemas.microsoft.com/office/drawing/2014/main" id="{AA6CC60D-5558-97CE-63A1-2C00376C35E1}"/>
                </a:ext>
              </a:extLst>
            </p:cNvPr>
            <p:cNvSpPr/>
            <p:nvPr/>
          </p:nvSpPr>
          <p:spPr>
            <a:xfrm>
              <a:off x="5526834" y="2589233"/>
              <a:ext cx="368804" cy="3700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10177"/>
                <a:gd name="f30" fmla="*/ f27 1 1014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3" name="Google Shape;5985;p86">
              <a:extLst>
                <a:ext uri="{FF2B5EF4-FFF2-40B4-BE49-F238E27FC236}">
                  <a16:creationId xmlns:a16="http://schemas.microsoft.com/office/drawing/2014/main" id="{78D5782F-FBFB-FFAB-05DB-23298C3E74CB}"/>
                </a:ext>
              </a:extLst>
            </p:cNvPr>
            <p:cNvSpPr/>
            <p:nvPr/>
          </p:nvSpPr>
          <p:spPr>
            <a:xfrm>
              <a:off x="5588474" y="2775222"/>
              <a:ext cx="399647" cy="2760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6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1261"/>
                <a:gd name="f34" fmla="val 5388"/>
                <a:gd name="f35" fmla="val 5955"/>
                <a:gd name="f36" fmla="val 6459"/>
                <a:gd name="f37" fmla="val 7220"/>
                <a:gd name="f38" fmla="val 6617"/>
                <a:gd name="f39" fmla="val 6716"/>
                <a:gd name="f40" fmla="val 8601"/>
                <a:gd name="f41" fmla="val 6495"/>
                <a:gd name="f42" fmla="val 10082"/>
                <a:gd name="f43" fmla="val 4920"/>
                <a:gd name="f44" fmla="val 10114"/>
                <a:gd name="f45" fmla="val 2904"/>
                <a:gd name="f46" fmla="val 2400"/>
                <a:gd name="f47" fmla="val 10649"/>
                <a:gd name="f48" fmla="val 2211"/>
                <a:gd name="f49" fmla="val 11027"/>
                <a:gd name="f50" fmla="val 1706"/>
                <a:gd name="f51" fmla="val 10996"/>
                <a:gd name="f52" fmla="val 1108"/>
                <a:gd name="f53" fmla="val 10964"/>
                <a:gd name="f54" fmla="val 572"/>
                <a:gd name="f55" fmla="val 10492"/>
                <a:gd name="f56" fmla="val 100"/>
                <a:gd name="f57" fmla="val 9893"/>
                <a:gd name="f58" fmla="val 5"/>
                <a:gd name="f59" fmla="val 9853"/>
                <a:gd name="f60" fmla="val 2"/>
                <a:gd name="f61" fmla="val 9813"/>
                <a:gd name="f62" fmla="*/ f0 1 11028"/>
                <a:gd name="f63" fmla="*/ f1 1 7566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11028"/>
                <a:gd name="f70" fmla="*/ f67 1 7566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1028" h="756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4"/>
                    <a:pt x="f33" y="f4"/>
                  </a:cubicBezTo>
                  <a:lnTo>
                    <a:pt x="f34" y="f4"/>
                  </a:lnTo>
                  <a:cubicBezTo>
                    <a:pt x="f35" y="f4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44" y="f46"/>
                  </a:ln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4" name="Google Shape;5986;p86">
            <a:extLst>
              <a:ext uri="{FF2B5EF4-FFF2-40B4-BE49-F238E27FC236}">
                <a16:creationId xmlns:a16="http://schemas.microsoft.com/office/drawing/2014/main" id="{2BAB50AD-88AD-01BB-CABA-936F0194C16B}"/>
              </a:ext>
            </a:extLst>
          </p:cNvPr>
          <p:cNvGrpSpPr/>
          <p:nvPr/>
        </p:nvGrpSpPr>
        <p:grpSpPr>
          <a:xfrm>
            <a:off x="7353851" y="2571603"/>
            <a:ext cx="465823" cy="464304"/>
            <a:chOff x="7353851" y="2571603"/>
            <a:chExt cx="465823" cy="464304"/>
          </a:xfrm>
        </p:grpSpPr>
        <p:sp>
          <p:nvSpPr>
            <p:cNvPr id="135" name="Google Shape;5987;p86">
              <a:extLst>
                <a:ext uri="{FF2B5EF4-FFF2-40B4-BE49-F238E27FC236}">
                  <a16:creationId xmlns:a16="http://schemas.microsoft.com/office/drawing/2014/main" id="{86D65478-BE7D-5AAB-FDB0-596BE77B6AB0}"/>
                </a:ext>
              </a:extLst>
            </p:cNvPr>
            <p:cNvSpPr/>
            <p:nvPr/>
          </p:nvSpPr>
          <p:spPr>
            <a:xfrm>
              <a:off x="7635834" y="2856594"/>
              <a:ext cx="183840" cy="1793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73"/>
                <a:gd name="f4" fmla="val 4916"/>
                <a:gd name="f5" fmla="val 2238"/>
                <a:gd name="f6" fmla="val 1"/>
                <a:gd name="f7" fmla="val 1986"/>
                <a:gd name="f8" fmla="val 442"/>
                <a:gd name="f9" fmla="val 1671"/>
                <a:gd name="f10" fmla="val 820"/>
                <a:gd name="f11" fmla="val 1324"/>
                <a:gd name="f12" fmla="val 1229"/>
                <a:gd name="f13" fmla="val 946"/>
                <a:gd name="f14" fmla="val 473"/>
                <a:gd name="f15" fmla="val 2206"/>
                <a:gd name="f16" fmla="val 4443"/>
                <a:gd name="f17" fmla="val 2521"/>
                <a:gd name="f18" fmla="val 4758"/>
                <a:gd name="f19" fmla="val 2923"/>
                <a:gd name="f20" fmla="val 3325"/>
                <a:gd name="f21" fmla="val 3726"/>
                <a:gd name="f22" fmla="val 4128"/>
                <a:gd name="f23" fmla="val 3813"/>
                <a:gd name="f24" fmla="val 2836"/>
                <a:gd name="f25" fmla="*/ f0 1 5073"/>
                <a:gd name="f26" fmla="*/ f1 1 4916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5073"/>
                <a:gd name="f33" fmla="*/ f30 1 4916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5073" h="4916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9"/>
                    <a:pt x="f14" y="f7"/>
                    <a:pt x="f6" y="f5"/>
                  </a:cubicBezTo>
                  <a:lnTo>
                    <a:pt x="f15" y="f16"/>
                  </a:ln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16" y="f16"/>
                  </a:cubicBezTo>
                  <a:cubicBezTo>
                    <a:pt x="f3" y="f23"/>
                    <a:pt x="f3" y="f24"/>
                    <a:pt x="f16" y="f15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6" name="Google Shape;5988;p86">
              <a:extLst>
                <a:ext uri="{FF2B5EF4-FFF2-40B4-BE49-F238E27FC236}">
                  <a16:creationId xmlns:a16="http://schemas.microsoft.com/office/drawing/2014/main" id="{9612A3CE-D945-5DAE-017A-C86C0D82E711}"/>
                </a:ext>
              </a:extLst>
            </p:cNvPr>
            <p:cNvSpPr/>
            <p:nvPr/>
          </p:nvSpPr>
          <p:spPr>
            <a:xfrm>
              <a:off x="7353851" y="2571603"/>
              <a:ext cx="359670" cy="3632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925"/>
                <a:gd name="f4" fmla="val 9958"/>
                <a:gd name="f5" fmla="val 4978"/>
                <a:gd name="f6" fmla="val 1702"/>
                <a:gd name="f7" fmla="val 6774"/>
                <a:gd name="f8" fmla="val 8286"/>
                <a:gd name="f9" fmla="val 3214"/>
                <a:gd name="f10" fmla="val 5010"/>
                <a:gd name="f11" fmla="val 8254"/>
                <a:gd name="f12" fmla="val 5892"/>
                <a:gd name="f13" fmla="val 7939"/>
                <a:gd name="f14" fmla="val 6711"/>
                <a:gd name="f15" fmla="val 7341"/>
                <a:gd name="f16" fmla="val 7310"/>
                <a:gd name="f17" fmla="val 6742"/>
                <a:gd name="f18" fmla="val 7908"/>
                <a:gd name="f19" fmla="val 5923"/>
                <a:gd name="f20" fmla="val 8318"/>
                <a:gd name="f21" fmla="val 3151"/>
                <a:gd name="f22" fmla="val 1670"/>
                <a:gd name="f23" fmla="val 6837"/>
                <a:gd name="f24" fmla="val 1"/>
                <a:gd name="f25" fmla="val 2268"/>
                <a:gd name="f26" fmla="val 2269"/>
                <a:gd name="f27" fmla="val 7688"/>
                <a:gd name="f28" fmla="val 9956"/>
                <a:gd name="f29" fmla="val 5013"/>
                <a:gd name="f30" fmla="val 9957"/>
                <a:gd name="f31" fmla="val 5048"/>
                <a:gd name="f32" fmla="val 5083"/>
                <a:gd name="f33" fmla="val 6367"/>
                <a:gd name="f34" fmla="val 7586"/>
                <a:gd name="f35" fmla="val 9395"/>
                <a:gd name="f36" fmla="val 8506"/>
                <a:gd name="f37" fmla="val 8444"/>
                <a:gd name="f38" fmla="val 9420"/>
                <a:gd name="f39" fmla="val 7499"/>
                <a:gd name="f40" fmla="val 9924"/>
                <a:gd name="f41" fmla="val 6270"/>
                <a:gd name="f42" fmla="val 7687"/>
                <a:gd name="f43" fmla="*/ f0 1 9925"/>
                <a:gd name="f44" fmla="*/ f1 1 9958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9925"/>
                <a:gd name="f51" fmla="*/ f48 1 9958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9925" h="995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5" y="f20"/>
                  </a:cubicBezTo>
                  <a:cubicBezTo>
                    <a:pt x="f21" y="f20"/>
                    <a:pt x="f22" y="f23"/>
                    <a:pt x="f22" y="f10"/>
                  </a:cubicBezTo>
                  <a:cubicBezTo>
                    <a:pt x="f22" y="f9"/>
                    <a:pt x="f21" y="f6"/>
                    <a:pt x="f5" y="f6"/>
                  </a:cubicBezTo>
                  <a:close/>
                  <a:moveTo>
                    <a:pt x="f5" y="f24"/>
                  </a:moveTo>
                  <a:cubicBezTo>
                    <a:pt x="f25" y="f24"/>
                    <a:pt x="f2" y="f26"/>
                    <a:pt x="f2" y="f5"/>
                  </a:cubicBezTo>
                  <a:cubicBezTo>
                    <a:pt x="f2" y="f27"/>
                    <a:pt x="f25" y="f28"/>
                    <a:pt x="f5" y="f28"/>
                  </a:cubicBezTo>
                  <a:cubicBezTo>
                    <a:pt x="f29" y="f30"/>
                    <a:pt x="f31" y="f30"/>
                    <a:pt x="f32" y="f30"/>
                  </a:cubicBezTo>
                  <a:cubicBezTo>
                    <a:pt x="f33" y="f30"/>
                    <a:pt x="f34" y="f35"/>
                    <a:pt x="f36" y="f37"/>
                  </a:cubicBezTo>
                  <a:cubicBezTo>
                    <a:pt x="f38" y="f39"/>
                    <a:pt x="f40" y="f41"/>
                    <a:pt x="f40" y="f5"/>
                  </a:cubicBezTo>
                  <a:cubicBezTo>
                    <a:pt x="f40" y="f26"/>
                    <a:pt x="f42" y="f24"/>
                    <a:pt x="f5" y="f24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7" name="Google Shape;6005;p86">
            <a:extLst>
              <a:ext uri="{FF2B5EF4-FFF2-40B4-BE49-F238E27FC236}">
                <a16:creationId xmlns:a16="http://schemas.microsoft.com/office/drawing/2014/main" id="{18D6CE74-4DA9-2FBD-9CC5-724D044B50C5}"/>
              </a:ext>
            </a:extLst>
          </p:cNvPr>
          <p:cNvGrpSpPr/>
          <p:nvPr/>
        </p:nvGrpSpPr>
        <p:grpSpPr>
          <a:xfrm>
            <a:off x="4901348" y="3495294"/>
            <a:ext cx="406286" cy="408900"/>
            <a:chOff x="4901348" y="3495294"/>
            <a:chExt cx="406286" cy="408900"/>
          </a:xfrm>
        </p:grpSpPr>
        <p:sp>
          <p:nvSpPr>
            <p:cNvPr id="138" name="Google Shape;6006;p86">
              <a:extLst>
                <a:ext uri="{FF2B5EF4-FFF2-40B4-BE49-F238E27FC236}">
                  <a16:creationId xmlns:a16="http://schemas.microsoft.com/office/drawing/2014/main" id="{8102B248-2C87-1738-F18D-A9E5AB42D1A7}"/>
                </a:ext>
              </a:extLst>
            </p:cNvPr>
            <p:cNvSpPr/>
            <p:nvPr/>
          </p:nvSpPr>
          <p:spPr>
            <a:xfrm>
              <a:off x="4901348" y="3495294"/>
              <a:ext cx="406286" cy="3000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9294"/>
                <a:gd name="f5" fmla="val 11405"/>
                <a:gd name="f6" fmla="val 1701"/>
                <a:gd name="f7" fmla="val 11626"/>
                <a:gd name="f8" fmla="val 11846"/>
                <a:gd name="f9" fmla="val 1890"/>
                <a:gd name="f10" fmla="val 2142"/>
                <a:gd name="f11" fmla="val 3749"/>
                <a:gd name="f12" fmla="val 11090"/>
                <a:gd name="f13" fmla="val 4663"/>
                <a:gd name="f14" fmla="val 9956"/>
                <a:gd name="f15" fmla="val 4978"/>
                <a:gd name="f16" fmla="val 10051"/>
                <a:gd name="f17" fmla="val 4631"/>
                <a:gd name="f18" fmla="val 10145"/>
                <a:gd name="f19" fmla="val 4222"/>
                <a:gd name="f20" fmla="val 3844"/>
                <a:gd name="f21" fmla="val 2584"/>
                <a:gd name="f22" fmla="val 3812"/>
                <a:gd name="f23" fmla="val 2647"/>
                <a:gd name="f24" fmla="val 4600"/>
                <a:gd name="f25" fmla="val 2773"/>
                <a:gd name="f26" fmla="val 5009"/>
                <a:gd name="f27" fmla="val 1639"/>
                <a:gd name="f28" fmla="val 4694"/>
                <a:gd name="f29" fmla="val 851"/>
                <a:gd name="f30" fmla="val 3781"/>
                <a:gd name="f31" fmla="val 1040"/>
                <a:gd name="f32" fmla="val 1292"/>
                <a:gd name="f33" fmla="val 4065"/>
                <a:gd name="f34" fmla="val 3655"/>
                <a:gd name="f35" fmla="val 4317"/>
                <a:gd name="f36" fmla="val 4506"/>
                <a:gd name="f37" fmla="val 3875"/>
                <a:gd name="f38" fmla="val 4096"/>
                <a:gd name="f39" fmla="val 4821"/>
                <a:gd name="f40" fmla="val 5041"/>
                <a:gd name="f41" fmla="val 5262"/>
                <a:gd name="f42" fmla="val 5261"/>
                <a:gd name="f43" fmla="val 5451"/>
                <a:gd name="f44" fmla="val 5324"/>
                <a:gd name="f45" fmla="val 5577"/>
                <a:gd name="f46" fmla="val 5608"/>
                <a:gd name="f47" fmla="val 5482"/>
                <a:gd name="f48" fmla="val 5797"/>
                <a:gd name="f49" fmla="val 5431"/>
                <a:gd name="f50" fmla="val 5952"/>
                <a:gd name="f51" fmla="val 5229"/>
                <a:gd name="f52" fmla="val 6065"/>
                <a:gd name="f53" fmla="val 5054"/>
                <a:gd name="f54" fmla="val 5017"/>
                <a:gd name="f55" fmla="val 4980"/>
                <a:gd name="f56" fmla="val 6060"/>
                <a:gd name="f57" fmla="val 4947"/>
                <a:gd name="f58" fmla="val 6049"/>
                <a:gd name="f59" fmla="val 4128"/>
                <a:gd name="f60" fmla="val 5734"/>
                <a:gd name="f61" fmla="val 4946"/>
                <a:gd name="f62" fmla="val 2993"/>
                <a:gd name="f63" fmla="val 2741"/>
                <a:gd name="f64" fmla="val 2552"/>
                <a:gd name="f65" fmla="val 189"/>
                <a:gd name="f66" fmla="val 441"/>
                <a:gd name="f67" fmla="val 882"/>
                <a:gd name="f68" fmla="val 1261"/>
                <a:gd name="f69" fmla="val 536"/>
                <a:gd name="f70" fmla="val 1"/>
                <a:gd name="f71" fmla="val 1418"/>
                <a:gd name="f72" fmla="val 4568"/>
                <a:gd name="f73" fmla="val 1513"/>
                <a:gd name="f74" fmla="val 3183"/>
                <a:gd name="f75" fmla="val 5923"/>
                <a:gd name="f76" fmla="val 4159"/>
                <a:gd name="f77" fmla="val 7372"/>
                <a:gd name="f78" fmla="val 5073"/>
                <a:gd name="f79" fmla="val 7089"/>
                <a:gd name="f80" fmla="val 7687"/>
                <a:gd name="f81" fmla="val 8286"/>
                <a:gd name="f82" fmla="val 8884"/>
                <a:gd name="f83" fmla="val 4443"/>
                <a:gd name="f84" fmla="val 8192"/>
                <a:gd name="f85" fmla="val 7782"/>
                <a:gd name="f86" fmla="val 7562"/>
                <a:gd name="f87" fmla="val 8507"/>
                <a:gd name="f88" fmla="val 9484"/>
                <a:gd name="f89" fmla="val 11216"/>
                <a:gd name="f90" fmla="val 4537"/>
                <a:gd name="f91" fmla="val 12098"/>
                <a:gd name="f92" fmla="val 9704"/>
                <a:gd name="f93" fmla="*/ f0 1 12666"/>
                <a:gd name="f94" fmla="*/ f1 1 9294"/>
                <a:gd name="f95" fmla="val f2"/>
                <a:gd name="f96" fmla="val f3"/>
                <a:gd name="f97" fmla="val f4"/>
                <a:gd name="f98" fmla="+- f97 0 f95"/>
                <a:gd name="f99" fmla="+- f96 0 f95"/>
                <a:gd name="f100" fmla="*/ f99 1 12666"/>
                <a:gd name="f101" fmla="*/ f98 1 9294"/>
                <a:gd name="f102" fmla="*/ f95 1 f100"/>
                <a:gd name="f103" fmla="*/ f96 1 f100"/>
                <a:gd name="f104" fmla="*/ f95 1 f101"/>
                <a:gd name="f105" fmla="*/ f97 1 f101"/>
                <a:gd name="f106" fmla="*/ f102 f93 1"/>
                <a:gd name="f107" fmla="*/ f103 f93 1"/>
                <a:gd name="f108" fmla="*/ f105 f94 1"/>
                <a:gd name="f109" fmla="*/ f104 f9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6" t="f109" r="f107" b="f108"/>
              <a:pathLst>
                <a:path w="12666" h="929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6"/>
                  </a:lnTo>
                  <a:close/>
                  <a:moveTo>
                    <a:pt x="f21" y="f6"/>
                  </a:moveTo>
                  <a:lnTo>
                    <a:pt x="f21" y="f22"/>
                  </a:lnTo>
                  <a:cubicBezTo>
                    <a:pt x="f21" y="f19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10"/>
                  </a:cubicBezTo>
                  <a:cubicBezTo>
                    <a:pt x="f29" y="f9"/>
                    <a:pt x="f31" y="f6"/>
                    <a:pt x="f32" y="f6"/>
                  </a:cubicBezTo>
                  <a:close/>
                  <a:moveTo>
                    <a:pt x="f33" y="f34"/>
                  </a:moveTo>
                  <a:cubicBezTo>
                    <a:pt x="f35" y="f34"/>
                    <a:pt x="f36" y="f37"/>
                    <a:pt x="f36" y="f38"/>
                  </a:cubicBezTo>
                  <a:cubicBezTo>
                    <a:pt x="f36" y="f17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6"/>
                    <a:pt x="f57" y="f58"/>
                  </a:cubicBezTo>
                  <a:cubicBezTo>
                    <a:pt x="f59" y="f60"/>
                    <a:pt x="f34" y="f61"/>
                    <a:pt x="f34" y="f38"/>
                  </a:cubicBezTo>
                  <a:cubicBezTo>
                    <a:pt x="f34" y="f37"/>
                    <a:pt x="f20" y="f34"/>
                    <a:pt x="f33" y="f34"/>
                  </a:cubicBezTo>
                  <a:close/>
                  <a:moveTo>
                    <a:pt x="f62" y="f2"/>
                  </a:moveTo>
                  <a:cubicBezTo>
                    <a:pt x="f63" y="f2"/>
                    <a:pt x="f64" y="f65"/>
                    <a:pt x="f64" y="f66"/>
                  </a:cubicBezTo>
                  <a:lnTo>
                    <a:pt x="f64" y="f67"/>
                  </a:lnTo>
                  <a:lnTo>
                    <a:pt x="f68" y="f67"/>
                  </a:lnTo>
                  <a:cubicBezTo>
                    <a:pt x="f69" y="f67"/>
                    <a:pt x="f70" y="f71"/>
                    <a:pt x="f70" y="f10"/>
                  </a:cubicBezTo>
                  <a:cubicBezTo>
                    <a:pt x="f70" y="f72"/>
                    <a:pt x="f73" y="f48"/>
                    <a:pt x="f74" y="f75"/>
                  </a:cubicBezTo>
                  <a:cubicBezTo>
                    <a:pt x="f76" y="f77"/>
                    <a:pt x="f78" y="f79"/>
                    <a:pt x="f78" y="f80"/>
                  </a:cubicBezTo>
                  <a:cubicBezTo>
                    <a:pt x="f78" y="f81"/>
                    <a:pt x="f39" y="f82"/>
                    <a:pt x="f83" y="f4"/>
                  </a:cubicBezTo>
                  <a:lnTo>
                    <a:pt x="f84" y="f4"/>
                  </a:lnTo>
                  <a:cubicBezTo>
                    <a:pt x="f85" y="f82"/>
                    <a:pt x="f86" y="f81"/>
                    <a:pt x="f86" y="f80"/>
                  </a:cubicBezTo>
                  <a:cubicBezTo>
                    <a:pt x="f86" y="f79"/>
                    <a:pt x="f87" y="f77"/>
                    <a:pt x="f88" y="f75"/>
                  </a:cubicBezTo>
                  <a:cubicBezTo>
                    <a:pt x="f89" y="f48"/>
                    <a:pt x="f3" y="f90"/>
                    <a:pt x="f3" y="f10"/>
                  </a:cubicBezTo>
                  <a:cubicBezTo>
                    <a:pt x="f3" y="f71"/>
                    <a:pt x="f91" y="f67"/>
                    <a:pt x="f5" y="f67"/>
                  </a:cubicBezTo>
                  <a:lnTo>
                    <a:pt x="f18" y="f67"/>
                  </a:lnTo>
                  <a:lnTo>
                    <a:pt x="f18" y="f66"/>
                  </a:lnTo>
                  <a:cubicBezTo>
                    <a:pt x="f18" y="f65"/>
                    <a:pt x="f14" y="f2"/>
                    <a:pt x="f92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9" name="Google Shape;6007;p86">
              <a:extLst>
                <a:ext uri="{FF2B5EF4-FFF2-40B4-BE49-F238E27FC236}">
                  <a16:creationId xmlns:a16="http://schemas.microsoft.com/office/drawing/2014/main" id="{73C4E433-A3DC-8181-9F09-541926C1EEA6}"/>
                </a:ext>
              </a:extLst>
            </p:cNvPr>
            <p:cNvSpPr/>
            <p:nvPr/>
          </p:nvSpPr>
          <p:spPr>
            <a:xfrm>
              <a:off x="4979164" y="3822804"/>
              <a:ext cx="249658" cy="813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3"/>
                <a:gd name="f4" fmla="val 2521"/>
                <a:gd name="f5" fmla="val 757"/>
                <a:gd name="f6" fmla="val 1"/>
                <a:gd name="f7" fmla="val 63"/>
                <a:gd name="f8" fmla="val 1954"/>
                <a:gd name="f9" fmla="val 2237"/>
                <a:gd name="f10" fmla="val 158"/>
                <a:gd name="f11" fmla="val 473"/>
                <a:gd name="f12" fmla="val 7278"/>
                <a:gd name="f13" fmla="val 7593"/>
                <a:gd name="f14" fmla="val 7782"/>
                <a:gd name="f15" fmla="val 7688"/>
                <a:gd name="f16" fmla="val 6995"/>
                <a:gd name="f17" fmla="*/ f0 1 7783"/>
                <a:gd name="f18" fmla="*/ f1 1 2521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7783"/>
                <a:gd name="f25" fmla="*/ f22 1 2521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7783" h="2521">
                  <a:moveTo>
                    <a:pt x="f5" y="f6"/>
                  </a:moveTo>
                  <a:lnTo>
                    <a:pt x="f7" y="f8"/>
                  </a:lnTo>
                  <a:cubicBezTo>
                    <a:pt x="f2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9"/>
                    <a:pt x="f15" y="f8"/>
                  </a:cubicBezTo>
                  <a:lnTo>
                    <a:pt x="f16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0" name="Google Shape;6020;p86">
            <a:extLst>
              <a:ext uri="{FF2B5EF4-FFF2-40B4-BE49-F238E27FC236}">
                <a16:creationId xmlns:a16="http://schemas.microsoft.com/office/drawing/2014/main" id="{0BA53EF3-B575-0B31-FCF4-A8C10CFE480C}"/>
              </a:ext>
            </a:extLst>
          </p:cNvPr>
          <p:cNvGrpSpPr/>
          <p:nvPr/>
        </p:nvGrpSpPr>
        <p:grpSpPr>
          <a:xfrm>
            <a:off x="6148315" y="2583006"/>
            <a:ext cx="272920" cy="462009"/>
            <a:chOff x="6148315" y="2583006"/>
            <a:chExt cx="272920" cy="462009"/>
          </a:xfrm>
        </p:grpSpPr>
        <p:sp>
          <p:nvSpPr>
            <p:cNvPr id="141" name="Google Shape;6021;p86">
              <a:extLst>
                <a:ext uri="{FF2B5EF4-FFF2-40B4-BE49-F238E27FC236}">
                  <a16:creationId xmlns:a16="http://schemas.microsoft.com/office/drawing/2014/main" id="{AF61F768-85FA-6716-26C1-AA3EA09F99E6}"/>
                </a:ext>
              </a:extLst>
            </p:cNvPr>
            <p:cNvSpPr/>
            <p:nvPr/>
          </p:nvSpPr>
          <p:spPr>
            <a:xfrm>
              <a:off x="6148315" y="2583006"/>
              <a:ext cx="272920" cy="321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823"/>
                <a:gd name="f5" fmla="val 3372"/>
                <a:gd name="f6" fmla="val 1"/>
                <a:gd name="f7" fmla="val 95"/>
                <a:gd name="f8" fmla="val 5703"/>
                <a:gd name="f9" fmla="val 5829"/>
                <a:gd name="f10" fmla="val 5987"/>
                <a:gd name="f11" fmla="val 6113"/>
                <a:gd name="f12" fmla="val 1418"/>
                <a:gd name="f13" fmla="val 8822"/>
                <a:gd name="f14" fmla="val 6081"/>
                <a:gd name="f15" fmla="val 7467"/>
                <a:gd name="f16" fmla="val 7530"/>
                <a:gd name="f17" fmla="val 7499"/>
                <a:gd name="f18" fmla="val 4191"/>
                <a:gd name="f19" fmla="val 4727"/>
                <a:gd name="f20" fmla="val 4663"/>
                <a:gd name="f21" fmla="val 4884"/>
                <a:gd name="f22" fmla="val 5010"/>
                <a:gd name="f23" fmla="val 5357"/>
                <a:gd name="f24" fmla="val 5892"/>
                <a:gd name="f25" fmla="val 6585"/>
                <a:gd name="f26" fmla="val 4474"/>
                <a:gd name="f27" fmla="val 7121"/>
                <a:gd name="f28" fmla="val 3750"/>
                <a:gd name="f29" fmla="val 3088"/>
                <a:gd name="f30" fmla="val 2521"/>
                <a:gd name="f31" fmla="val 2899"/>
                <a:gd name="f32" fmla="val 4916"/>
                <a:gd name="f33" fmla="*/ f0 1 7531"/>
                <a:gd name="f34" fmla="*/ f1 1 8823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7531"/>
                <a:gd name="f41" fmla="*/ f38 1 8823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7531" h="8823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7" y="f11"/>
                  </a:cubicBezTo>
                  <a:lnTo>
                    <a:pt x="f12" y="f13"/>
                  </a:lnTo>
                  <a:lnTo>
                    <a:pt x="f14" y="f13"/>
                  </a:lnTo>
                  <a:lnTo>
                    <a:pt x="f15" y="f11"/>
                  </a:lnTo>
                  <a:cubicBezTo>
                    <a:pt x="f16" y="f10"/>
                    <a:pt x="f17" y="f9"/>
                    <a:pt x="f15" y="f8"/>
                  </a:cubicBezTo>
                  <a:lnTo>
                    <a:pt x="f18" y="f6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0" y="f24"/>
                  </a:cubicBezTo>
                  <a:cubicBezTo>
                    <a:pt x="f30" y="f23"/>
                    <a:pt x="f31" y="f32"/>
                    <a:pt x="f5" y="f19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Google Shape;6022;p86">
              <a:extLst>
                <a:ext uri="{FF2B5EF4-FFF2-40B4-BE49-F238E27FC236}">
                  <a16:creationId xmlns:a16="http://schemas.microsoft.com/office/drawing/2014/main" id="{C7C99A90-442D-2D05-67FA-7EDA69864E47}"/>
                </a:ext>
              </a:extLst>
            </p:cNvPr>
            <p:cNvSpPr/>
            <p:nvPr/>
          </p:nvSpPr>
          <p:spPr>
            <a:xfrm>
              <a:off x="6209955" y="2934675"/>
              <a:ext cx="151881" cy="1103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3025"/>
                <a:gd name="f5" fmla="val 32"/>
                <a:gd name="f6" fmla="val 2615"/>
                <a:gd name="f7" fmla="val 1"/>
                <a:gd name="f8" fmla="val 2836"/>
                <a:gd name="f9" fmla="val 190"/>
                <a:gd name="f10" fmla="val 442"/>
                <a:gd name="f11" fmla="val 3750"/>
                <a:gd name="f12" fmla="val 3970"/>
                <a:gd name="f13" fmla="*/ f0 1 4191"/>
                <a:gd name="f14" fmla="*/ f1 1 3025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4191"/>
                <a:gd name="f21" fmla="*/ f18 1 3025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4191" h="3025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4"/>
                    <a:pt x="f10" y="f4"/>
                  </a:cubicBezTo>
                  <a:lnTo>
                    <a:pt x="f11" y="f4"/>
                  </a:lnTo>
                  <a:cubicBezTo>
                    <a:pt x="f12" y="f4"/>
                    <a:pt x="f3" y="f8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3" name="Google Shape;6038;p86">
            <a:extLst>
              <a:ext uri="{FF2B5EF4-FFF2-40B4-BE49-F238E27FC236}">
                <a16:creationId xmlns:a16="http://schemas.microsoft.com/office/drawing/2014/main" id="{00433135-1E45-B803-4CFF-69184CACF732}"/>
              </a:ext>
            </a:extLst>
          </p:cNvPr>
          <p:cNvGrpSpPr/>
          <p:nvPr/>
        </p:nvGrpSpPr>
        <p:grpSpPr>
          <a:xfrm>
            <a:off x="3796058" y="2604494"/>
            <a:ext cx="454438" cy="462595"/>
            <a:chOff x="3796058" y="2604494"/>
            <a:chExt cx="454438" cy="462595"/>
          </a:xfrm>
        </p:grpSpPr>
        <p:sp>
          <p:nvSpPr>
            <p:cNvPr id="144" name="Google Shape;6039;p86">
              <a:extLst>
                <a:ext uri="{FF2B5EF4-FFF2-40B4-BE49-F238E27FC236}">
                  <a16:creationId xmlns:a16="http://schemas.microsoft.com/office/drawing/2014/main" id="{DD873F02-46D3-EBD1-279C-BAEF09A65349}"/>
                </a:ext>
              </a:extLst>
            </p:cNvPr>
            <p:cNvSpPr/>
            <p:nvPr/>
          </p:nvSpPr>
          <p:spPr>
            <a:xfrm>
              <a:off x="3796058" y="2604494"/>
              <a:ext cx="138184" cy="2246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2"/>
                <a:gd name="f4" fmla="val 6159"/>
                <a:gd name="f5" fmla="val 1698"/>
                <a:gd name="f6" fmla="val 1"/>
                <a:gd name="f7" fmla="val 1520"/>
                <a:gd name="f8" fmla="val 1373"/>
                <a:gd name="f9" fmla="val 138"/>
                <a:gd name="f10" fmla="val 1293"/>
                <a:gd name="f11" fmla="val 299"/>
                <a:gd name="f12" fmla="val 5119"/>
                <a:gd name="f13" fmla="val 5308"/>
                <a:gd name="f14" fmla="val 127"/>
                <a:gd name="f15" fmla="val 5528"/>
                <a:gd name="f16" fmla="val 316"/>
                <a:gd name="f17" fmla="val 5623"/>
                <a:gd name="f18" fmla="val 2332"/>
                <a:gd name="f19" fmla="val 6158"/>
                <a:gd name="f20" fmla="val 3277"/>
                <a:gd name="f21" fmla="val 2630"/>
                <a:gd name="f22" fmla="val 2868"/>
                <a:gd name="f23" fmla="val 4111"/>
                <a:gd name="f24" fmla="val 3813"/>
                <a:gd name="f25" fmla="val 582"/>
                <a:gd name="f26" fmla="val 1797"/>
                <a:gd name="f27" fmla="val 15"/>
                <a:gd name="f28" fmla="val 1763"/>
                <a:gd name="f29" fmla="val 5"/>
                <a:gd name="f30" fmla="val 1730"/>
                <a:gd name="f31" fmla="*/ f0 1 3812"/>
                <a:gd name="f32" fmla="*/ f1 1 6159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3812"/>
                <a:gd name="f39" fmla="*/ f36 1 6159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3812" h="615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cubicBezTo>
                    <a:pt x="f6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lnTo>
                    <a:pt x="f26" y="f27"/>
                  </a:lnTo>
                  <a:cubicBezTo>
                    <a:pt x="f28" y="f29"/>
                    <a:pt x="f30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5" name="Google Shape;6040;p86">
              <a:extLst>
                <a:ext uri="{FF2B5EF4-FFF2-40B4-BE49-F238E27FC236}">
                  <a16:creationId xmlns:a16="http://schemas.microsoft.com/office/drawing/2014/main" id="{CFECD5BF-F12C-5F8C-E5FF-6DB37BA7475F}"/>
                </a:ext>
              </a:extLst>
            </p:cNvPr>
            <p:cNvSpPr/>
            <p:nvPr/>
          </p:nvSpPr>
          <p:spPr>
            <a:xfrm>
              <a:off x="3880567" y="2662495"/>
              <a:ext cx="313977" cy="4045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64"/>
                <a:gd name="f4" fmla="val 11092"/>
                <a:gd name="f5" fmla="val 4348"/>
                <a:gd name="f6" fmla="val 3466"/>
                <a:gd name="f7" fmla="val 4820"/>
                <a:gd name="f8" fmla="val 5199"/>
                <a:gd name="f9" fmla="val 3844"/>
                <a:gd name="f10" fmla="val 4316"/>
                <a:gd name="f11" fmla="val 4789"/>
                <a:gd name="f12" fmla="val 5136"/>
                <a:gd name="f13" fmla="val 3907"/>
                <a:gd name="f14" fmla="val 3529"/>
                <a:gd name="f15" fmla="val 3875"/>
                <a:gd name="f16" fmla="val 5104"/>
                <a:gd name="f17" fmla="val 5766"/>
                <a:gd name="f18" fmla="val 6081"/>
                <a:gd name="f19" fmla="val 7624"/>
                <a:gd name="f20" fmla="val 2615"/>
                <a:gd name="f21" fmla="val 3560"/>
                <a:gd name="f22" fmla="val 3812"/>
                <a:gd name="f23" fmla="val 5892"/>
                <a:gd name="f24" fmla="val 4096"/>
                <a:gd name="f25" fmla="val 5955"/>
                <a:gd name="f26" fmla="val 4631"/>
                <a:gd name="f27" fmla="val 4883"/>
                <a:gd name="f28" fmla="val 2048"/>
                <a:gd name="f29" fmla="val 1386"/>
                <a:gd name="f30" fmla="val 2458"/>
                <a:gd name="f31" fmla="val 1638"/>
                <a:gd name="f32" fmla="val 1544"/>
                <a:gd name="f33" fmla="val 977"/>
                <a:gd name="f34" fmla="val 4001"/>
                <a:gd name="f35" fmla="val 2678"/>
                <a:gd name="f36" fmla="val 4474"/>
                <a:gd name="f37" fmla="val 4726"/>
                <a:gd name="f38" fmla="val 2741"/>
                <a:gd name="f39" fmla="val 5010"/>
                <a:gd name="f40" fmla="val 2899"/>
                <a:gd name="f41" fmla="val 32"/>
                <a:gd name="f42" fmla="val 10523"/>
                <a:gd name="f43" fmla="val 10680"/>
                <a:gd name="f44" fmla="val 63"/>
                <a:gd name="f45" fmla="val 10964"/>
                <a:gd name="f46" fmla="val 252"/>
                <a:gd name="f47" fmla="val 11027"/>
                <a:gd name="f48" fmla="val 328"/>
                <a:gd name="f49" fmla="val 11070"/>
                <a:gd name="f50" fmla="val 404"/>
                <a:gd name="f51" fmla="val 11091"/>
                <a:gd name="f52" fmla="val 475"/>
                <a:gd name="f53" fmla="val 613"/>
                <a:gd name="f54" fmla="val 737"/>
                <a:gd name="f55" fmla="val 11014"/>
                <a:gd name="f56" fmla="val 819"/>
                <a:gd name="f57" fmla="val 10869"/>
                <a:gd name="f58" fmla="val 2143"/>
                <a:gd name="f59" fmla="val 8475"/>
                <a:gd name="f60" fmla="val 6490"/>
                <a:gd name="f61" fmla="val 7845"/>
                <a:gd name="f62" fmla="val 7907"/>
                <a:gd name="f63" fmla="val 8037"/>
                <a:gd name="f64" fmla="val 8173"/>
                <a:gd name="f65" fmla="val 8243"/>
                <a:gd name="f66" fmla="val 8316"/>
                <a:gd name="f67" fmla="val 8381"/>
                <a:gd name="f68" fmla="val 8570"/>
                <a:gd name="f69" fmla="val 10932"/>
                <a:gd name="f70" fmla="val 8538"/>
                <a:gd name="f71" fmla="val 10491"/>
                <a:gd name="f72" fmla="val 5734"/>
                <a:gd name="f73" fmla="val 5262"/>
                <a:gd name="f74" fmla="val 6585"/>
                <a:gd name="f75" fmla="val 5482"/>
                <a:gd name="f76" fmla="val 7120"/>
                <a:gd name="f77" fmla="val 3434"/>
                <a:gd name="f78" fmla="val 6931"/>
                <a:gd name="f79" fmla="val 4222"/>
                <a:gd name="f80" fmla="val 1513"/>
                <a:gd name="f81" fmla="*/ f0 1 8664"/>
                <a:gd name="f82" fmla="*/ f1 1 11092"/>
                <a:gd name="f83" fmla="val f2"/>
                <a:gd name="f84" fmla="val f3"/>
                <a:gd name="f85" fmla="val f4"/>
                <a:gd name="f86" fmla="+- f85 0 f83"/>
                <a:gd name="f87" fmla="+- f84 0 f83"/>
                <a:gd name="f88" fmla="*/ f87 1 8664"/>
                <a:gd name="f89" fmla="*/ f86 1 11092"/>
                <a:gd name="f90" fmla="*/ f83 1 f88"/>
                <a:gd name="f91" fmla="*/ f84 1 f88"/>
                <a:gd name="f92" fmla="*/ f83 1 f89"/>
                <a:gd name="f93" fmla="*/ f85 1 f89"/>
                <a:gd name="f94" fmla="*/ f90 f81 1"/>
                <a:gd name="f95" fmla="*/ f91 f81 1"/>
                <a:gd name="f96" fmla="*/ f93 f82 1"/>
                <a:gd name="f97" fmla="*/ f92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8664" h="1109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lnTo>
                    <a:pt x="f20" y="f19"/>
                  </a:lnTo>
                  <a:lnTo>
                    <a:pt x="f21" y="f17"/>
                  </a:lnTo>
                  <a:cubicBezTo>
                    <a:pt x="f22" y="f23"/>
                    <a:pt x="f24" y="f25"/>
                    <a:pt x="f5" y="f25"/>
                  </a:cubicBezTo>
                  <a:cubicBezTo>
                    <a:pt x="f26" y="f25"/>
                    <a:pt x="f27" y="f23"/>
                    <a:pt x="f16" y="f17"/>
                  </a:cubicBezTo>
                  <a:close/>
                  <a:moveTo>
                    <a:pt x="f28" y="f2"/>
                  </a:moveTo>
                  <a:cubicBezTo>
                    <a:pt x="f29" y="f30"/>
                    <a:pt x="f31" y="f32"/>
                    <a:pt x="f33" y="f34"/>
                  </a:cubicBezTo>
                  <a:lnTo>
                    <a:pt x="f35" y="f36"/>
                  </a:lnTo>
                  <a:cubicBezTo>
                    <a:pt x="f35" y="f37"/>
                    <a:pt x="f38" y="f39"/>
                    <a:pt x="f40" y="f8"/>
                  </a:cubicBezTo>
                  <a:lnTo>
                    <a:pt x="f41" y="f42"/>
                  </a:lnTo>
                  <a:cubicBezTo>
                    <a:pt x="f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56" y="f57"/>
                  </a:cubicBezTo>
                  <a:lnTo>
                    <a:pt x="f58" y="f59"/>
                  </a:lnTo>
                  <a:lnTo>
                    <a:pt x="f60" y="f59"/>
                  </a:lnTo>
                  <a:lnTo>
                    <a:pt x="f61" y="f57"/>
                  </a:lnTo>
                  <a:cubicBezTo>
                    <a:pt x="f62" y="f55"/>
                    <a:pt x="f63" y="f51"/>
                    <a:pt x="f64" y="f51"/>
                  </a:cubicBezTo>
                  <a:cubicBezTo>
                    <a:pt x="f65" y="f51"/>
                    <a:pt x="f66" y="f49"/>
                    <a:pt x="f67" y="f47"/>
                  </a:cubicBezTo>
                  <a:cubicBezTo>
                    <a:pt x="f68" y="f69"/>
                    <a:pt x="f3" y="f43"/>
                    <a:pt x="f70" y="f71"/>
                  </a:cubicBezTo>
                  <a:lnTo>
                    <a:pt x="f72" y="f73"/>
                  </a:lnTo>
                  <a:lnTo>
                    <a:pt x="f74" y="f75"/>
                  </a:lnTo>
                  <a:cubicBezTo>
                    <a:pt x="f76" y="f77"/>
                    <a:pt x="f78" y="f79"/>
                    <a:pt x="f19" y="f80"/>
                  </a:cubicBezTo>
                  <a:lnTo>
                    <a:pt x="f28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6" name="Google Shape;6041;p86">
              <a:extLst>
                <a:ext uri="{FF2B5EF4-FFF2-40B4-BE49-F238E27FC236}">
                  <a16:creationId xmlns:a16="http://schemas.microsoft.com/office/drawing/2014/main" id="{8CF8A3C8-BBE7-EDC4-09B9-37268C33EF0B}"/>
                </a:ext>
              </a:extLst>
            </p:cNvPr>
            <p:cNvSpPr/>
            <p:nvPr/>
          </p:nvSpPr>
          <p:spPr>
            <a:xfrm>
              <a:off x="4156853" y="2753285"/>
              <a:ext cx="93643" cy="1044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84"/>
                <a:gd name="f4" fmla="val 2864"/>
                <a:gd name="f5" fmla="val 630"/>
                <a:gd name="f6" fmla="val 252"/>
                <a:gd name="f7" fmla="val 1449"/>
                <a:gd name="f8" fmla="val 410"/>
                <a:gd name="f9" fmla="val 945"/>
                <a:gd name="f10" fmla="val 2395"/>
                <a:gd name="f11" fmla="val 1607"/>
                <a:gd name="f12" fmla="val 2836"/>
                <a:gd name="f13" fmla="val 1658"/>
                <a:gd name="f14" fmla="val 2855"/>
                <a:gd name="f15" fmla="val 1707"/>
                <a:gd name="f16" fmla="val 1753"/>
                <a:gd name="f17" fmla="val 1932"/>
                <a:gd name="f18" fmla="val 2067"/>
                <a:gd name="f19" fmla="val 2728"/>
                <a:gd name="f20" fmla="val 2143"/>
                <a:gd name="f21" fmla="val 2552"/>
                <a:gd name="f22" fmla="val 725"/>
                <a:gd name="f23" fmla="val 2458"/>
                <a:gd name="f24" fmla="val 473"/>
                <a:gd name="f25" fmla="val 2237"/>
                <a:gd name="f26" fmla="val 441"/>
                <a:gd name="f27" fmla="*/ f0 1 2584"/>
                <a:gd name="f28" fmla="*/ f1 1 2864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2584"/>
                <a:gd name="f35" fmla="*/ f32 1 2864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2584" h="2864">
                  <a:moveTo>
                    <a:pt x="f5" y="f2"/>
                  </a:moveTo>
                  <a:cubicBezTo>
                    <a:pt x="f6" y="f7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4"/>
                    <a:pt x="f16" y="f4"/>
                  </a:cubicBezTo>
                  <a:cubicBezTo>
                    <a:pt x="f17" y="f4"/>
                    <a:pt x="f18" y="f19"/>
                    <a:pt x="f20" y="f21"/>
                  </a:cubicBezTo>
                  <a:lnTo>
                    <a:pt x="f3" y="f9"/>
                  </a:lnTo>
                  <a:cubicBezTo>
                    <a:pt x="f21" y="f22"/>
                    <a:pt x="f23" y="f24"/>
                    <a:pt x="f25" y="f2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7" name="Google Shape;6048;p86">
            <a:extLst>
              <a:ext uri="{FF2B5EF4-FFF2-40B4-BE49-F238E27FC236}">
                <a16:creationId xmlns:a16="http://schemas.microsoft.com/office/drawing/2014/main" id="{904AF2E3-AB8B-202E-19EB-054F91E60B32}"/>
              </a:ext>
            </a:extLst>
          </p:cNvPr>
          <p:cNvGrpSpPr/>
          <p:nvPr/>
        </p:nvGrpSpPr>
        <p:grpSpPr>
          <a:xfrm>
            <a:off x="6705286" y="2576276"/>
            <a:ext cx="456723" cy="464304"/>
            <a:chOff x="6705286" y="2576276"/>
            <a:chExt cx="456723" cy="464304"/>
          </a:xfrm>
        </p:grpSpPr>
        <p:sp>
          <p:nvSpPr>
            <p:cNvPr id="148" name="Google Shape;6049;p86">
              <a:extLst>
                <a:ext uri="{FF2B5EF4-FFF2-40B4-BE49-F238E27FC236}">
                  <a16:creationId xmlns:a16="http://schemas.microsoft.com/office/drawing/2014/main" id="{5FF1A77C-77F6-05D7-3F25-F1DEA348AE5A}"/>
                </a:ext>
              </a:extLst>
            </p:cNvPr>
            <p:cNvSpPr/>
            <p:nvPr/>
          </p:nvSpPr>
          <p:spPr>
            <a:xfrm>
              <a:off x="6981608" y="2578571"/>
              <a:ext cx="180401" cy="27167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78"/>
                <a:gd name="f4" fmla="val 7448"/>
                <a:gd name="f5" fmla="val 2489"/>
                <a:gd name="f6" fmla="val 820"/>
                <a:gd name="f7" fmla="val 3403"/>
                <a:gd name="f8" fmla="val 4127"/>
                <a:gd name="f9" fmla="val 1576"/>
                <a:gd name="f10" fmla="val 2490"/>
                <a:gd name="f11" fmla="val 3372"/>
                <a:gd name="f12" fmla="val 4128"/>
                <a:gd name="f13" fmla="val 1575"/>
                <a:gd name="f14" fmla="val 819"/>
                <a:gd name="f15" fmla="val 1"/>
                <a:gd name="f16" fmla="val 1103"/>
                <a:gd name="f17" fmla="val 1104"/>
                <a:gd name="f18" fmla="val 3214"/>
                <a:gd name="f19" fmla="val 315"/>
                <a:gd name="f20" fmla="val 3845"/>
                <a:gd name="f21" fmla="val 4317"/>
                <a:gd name="f22" fmla="val 7058"/>
                <a:gd name="f23" fmla="val 7287"/>
                <a:gd name="f24" fmla="val 1012"/>
                <a:gd name="f25" fmla="val 1225"/>
                <a:gd name="f26" fmla="val 1334"/>
                <a:gd name="f27" fmla="val 1448"/>
                <a:gd name="f28" fmla="val 7406"/>
                <a:gd name="f29" fmla="val 1544"/>
                <a:gd name="f30" fmla="val 7310"/>
                <a:gd name="f31" fmla="val 6365"/>
                <a:gd name="f32" fmla="val 3434"/>
                <a:gd name="f33" fmla="val 3530"/>
                <a:gd name="f34" fmla="val 3640"/>
                <a:gd name="f35" fmla="val 3744"/>
                <a:gd name="f36" fmla="val 3948"/>
                <a:gd name="f37" fmla="val 4663"/>
                <a:gd name="f38" fmla="val 3875"/>
                <a:gd name="f39" fmla="*/ f0 1 4978"/>
                <a:gd name="f40" fmla="*/ f1 1 7448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4978"/>
                <a:gd name="f47" fmla="*/ f44 1 7448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4978" h="744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10"/>
                  </a:cubicBezTo>
                  <a:cubicBezTo>
                    <a:pt x="f2" y="f18"/>
                    <a:pt x="f19" y="f20"/>
                    <a:pt x="f14" y="f21"/>
                  </a:cubicBezTo>
                  <a:lnTo>
                    <a:pt x="f14" y="f22"/>
                  </a:lnTo>
                  <a:cubicBezTo>
                    <a:pt x="f14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5" y="f31"/>
                  </a:lnTo>
                  <a:lnTo>
                    <a:pt x="f32" y="f30"/>
                  </a:lnTo>
                  <a:cubicBezTo>
                    <a:pt x="f33" y="f28"/>
                    <a:pt x="f34" y="f4"/>
                    <a:pt x="f35" y="f4"/>
                  </a:cubicBezTo>
                  <a:cubicBezTo>
                    <a:pt x="f36" y="f4"/>
                    <a:pt x="f8" y="f23"/>
                    <a:pt x="f8" y="f22"/>
                  </a:cubicBezTo>
                  <a:lnTo>
                    <a:pt x="f8" y="f21"/>
                  </a:lnTo>
                  <a:cubicBezTo>
                    <a:pt x="f37" y="f20"/>
                    <a:pt x="f3" y="f18"/>
                    <a:pt x="f3" y="f10"/>
                  </a:cubicBezTo>
                  <a:cubicBezTo>
                    <a:pt x="f3" y="f17"/>
                    <a:pt x="f38" y="f15"/>
                    <a:pt x="f5" y="f15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Google Shape;6050;p86">
              <a:extLst>
                <a:ext uri="{FF2B5EF4-FFF2-40B4-BE49-F238E27FC236}">
                  <a16:creationId xmlns:a16="http://schemas.microsoft.com/office/drawing/2014/main" id="{9247D75A-9B7F-60D2-26BC-EA7CFA1B3BA9}"/>
                </a:ext>
              </a:extLst>
            </p:cNvPr>
            <p:cNvSpPr/>
            <p:nvPr/>
          </p:nvSpPr>
          <p:spPr>
            <a:xfrm>
              <a:off x="6768087" y="2980797"/>
              <a:ext cx="391637" cy="597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07"/>
                <a:gd name="f4" fmla="val 1639"/>
                <a:gd name="f5" fmla="val 1450"/>
                <a:gd name="f6" fmla="val 1"/>
                <a:gd name="f7" fmla="val 1292"/>
                <a:gd name="f8" fmla="val 788"/>
                <a:gd name="f9" fmla="val 662"/>
                <a:gd name="f10" fmla="val 1387"/>
                <a:gd name="f11" fmla="val 8822"/>
                <a:gd name="f12" fmla="val 9799"/>
                <a:gd name="f13" fmla="val 10649"/>
                <a:gd name="f14" fmla="val 946"/>
                <a:gd name="f15" fmla="*/ f0 1 10807"/>
                <a:gd name="f16" fmla="*/ f1 1 1639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0807"/>
                <a:gd name="f23" fmla="*/ f20 1 1639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0807" h="1639">
                  <a:moveTo>
                    <a:pt x="f5" y="f6"/>
                  </a:moveTo>
                  <a:cubicBezTo>
                    <a:pt x="f7" y="f8"/>
                    <a:pt x="f9" y="f10"/>
                    <a:pt x="f6" y="f4"/>
                  </a:cubicBezTo>
                  <a:lnTo>
                    <a:pt x="f11" y="f4"/>
                  </a:lnTo>
                  <a:cubicBezTo>
                    <a:pt x="f12" y="f4"/>
                    <a:pt x="f13" y="f14"/>
                    <a:pt x="f3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Google Shape;6051;p86">
              <a:extLst>
                <a:ext uri="{FF2B5EF4-FFF2-40B4-BE49-F238E27FC236}">
                  <a16:creationId xmlns:a16="http://schemas.microsoft.com/office/drawing/2014/main" id="{B39C2B4C-7896-8A5C-7641-90C7E4FE0891}"/>
                </a:ext>
              </a:extLst>
            </p:cNvPr>
            <p:cNvSpPr/>
            <p:nvPr/>
          </p:nvSpPr>
          <p:spPr>
            <a:xfrm>
              <a:off x="6705286" y="2576276"/>
              <a:ext cx="397361" cy="4314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65"/>
                <a:gd name="f4" fmla="val 11827"/>
                <a:gd name="f5" fmla="val 379"/>
                <a:gd name="f6" fmla="val 1"/>
                <a:gd name="f7" fmla="val 158"/>
                <a:gd name="f8" fmla="val 221"/>
                <a:gd name="f9" fmla="val 411"/>
                <a:gd name="f10" fmla="val 10618"/>
                <a:gd name="f11" fmla="val 11280"/>
                <a:gd name="f12" fmla="val 537"/>
                <a:gd name="f13" fmla="val 11815"/>
                <a:gd name="f14" fmla="val 1198"/>
                <a:gd name="f15" fmla="val 1247"/>
                <a:gd name="f16" fmla="val 11823"/>
                <a:gd name="f17" fmla="val 1295"/>
                <a:gd name="f18" fmla="val 11826"/>
                <a:gd name="f19" fmla="val 1342"/>
                <a:gd name="f20" fmla="val 1912"/>
                <a:gd name="f21" fmla="val 2395"/>
                <a:gd name="f22" fmla="val 11318"/>
                <a:gd name="f23" fmla="val 10650"/>
                <a:gd name="f24" fmla="val 10398"/>
                <a:gd name="f25" fmla="val 2584"/>
                <a:gd name="f26" fmla="val 10272"/>
                <a:gd name="f27" fmla="val 2836"/>
                <a:gd name="f28" fmla="val 8255"/>
                <a:gd name="f29" fmla="val 10807"/>
                <a:gd name="f30" fmla="val 8161"/>
                <a:gd name="f31" fmla="val 8098"/>
                <a:gd name="f32" fmla="val 10492"/>
                <a:gd name="f33" fmla="val 7972"/>
                <a:gd name="f34" fmla="val 10146"/>
                <a:gd name="f35" fmla="val 7625"/>
                <a:gd name="f36" fmla="val 9799"/>
                <a:gd name="f37" fmla="val 9547"/>
                <a:gd name="f38" fmla="val 8224"/>
                <a:gd name="f39" fmla="val 9232"/>
                <a:gd name="f40" fmla="val 8318"/>
                <a:gd name="f41" fmla="val 8917"/>
                <a:gd name="f42" fmla="val 7720"/>
                <a:gd name="f43" fmla="val 7783"/>
                <a:gd name="f44" fmla="val 7058"/>
                <a:gd name="f45" fmla="val 4664"/>
                <a:gd name="f46" fmla="val 7184"/>
                <a:gd name="f47" fmla="val 4065"/>
                <a:gd name="f48" fmla="val 6869"/>
                <a:gd name="f49" fmla="val 3309"/>
                <a:gd name="f50" fmla="val 2490"/>
                <a:gd name="f51" fmla="val 1513"/>
                <a:gd name="f52" fmla="val 7310"/>
                <a:gd name="f53" fmla="val 600"/>
                <a:gd name="f54" fmla="val 8035"/>
                <a:gd name="f55" fmla="*/ f0 1 10965"/>
                <a:gd name="f56" fmla="*/ f1 1 11827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10965"/>
                <a:gd name="f63" fmla="*/ f60 1 11827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10965" h="11827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12" y="f13"/>
                    <a:pt x="f14" y="f13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21" y="f23"/>
                  </a:cubicBezTo>
                  <a:cubicBezTo>
                    <a:pt x="f21" y="f24"/>
                    <a:pt x="f25" y="f26"/>
                    <a:pt x="f27" y="f26"/>
                  </a:cubicBezTo>
                  <a:lnTo>
                    <a:pt x="f3" y="f26"/>
                  </a:lnTo>
                  <a:lnTo>
                    <a:pt x="f3" y="f28"/>
                  </a:lnTo>
                  <a:cubicBezTo>
                    <a:pt x="f29" y="f30"/>
                    <a:pt x="f23" y="f31"/>
                    <a:pt x="f32" y="f33"/>
                  </a:cubicBezTo>
                  <a:lnTo>
                    <a:pt x="f34" y="f35"/>
                  </a:lnTo>
                  <a:lnTo>
                    <a:pt x="f36" y="f33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28" y="f40"/>
                    <a:pt x="f42" y="f43"/>
                    <a:pt x="f42" y="f44"/>
                  </a:cubicBezTo>
                  <a:lnTo>
                    <a:pt x="f42" y="f45"/>
                  </a:lnTo>
                  <a:cubicBezTo>
                    <a:pt x="f46" y="f47"/>
                    <a:pt x="f48" y="f49"/>
                    <a:pt x="f48" y="f50"/>
                  </a:cubicBezTo>
                  <a:cubicBezTo>
                    <a:pt x="f48" y="f51"/>
                    <a:pt x="f52" y="f53"/>
                    <a:pt x="f54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1" name="Google Shape;5717;p85">
            <a:extLst>
              <a:ext uri="{FF2B5EF4-FFF2-40B4-BE49-F238E27FC236}">
                <a16:creationId xmlns:a16="http://schemas.microsoft.com/office/drawing/2014/main" id="{FFE826D9-837C-9FC1-3884-05CCE522B736}"/>
              </a:ext>
            </a:extLst>
          </p:cNvPr>
          <p:cNvGrpSpPr/>
          <p:nvPr/>
        </p:nvGrpSpPr>
        <p:grpSpPr>
          <a:xfrm>
            <a:off x="5567836" y="3523548"/>
            <a:ext cx="492377" cy="387934"/>
            <a:chOff x="5567836" y="3523548"/>
            <a:chExt cx="492377" cy="387934"/>
          </a:xfrm>
        </p:grpSpPr>
        <p:sp>
          <p:nvSpPr>
            <p:cNvPr id="152" name="Google Shape;5718;p85">
              <a:extLst>
                <a:ext uri="{FF2B5EF4-FFF2-40B4-BE49-F238E27FC236}">
                  <a16:creationId xmlns:a16="http://schemas.microsoft.com/office/drawing/2014/main" id="{44166526-732C-5818-B37B-128B743E754D}"/>
                </a:ext>
              </a:extLst>
            </p:cNvPr>
            <p:cNvSpPr/>
            <p:nvPr/>
          </p:nvSpPr>
          <p:spPr>
            <a:xfrm>
              <a:off x="5691198" y="3523548"/>
              <a:ext cx="110230" cy="1399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3"/>
                <a:gd name="f13" fmla="val 5736"/>
                <a:gd name="f14" fmla="val 3506"/>
                <a:gd name="f15" fmla="val 3729"/>
                <a:gd name="f16" fmla="*/ f0 1 4518"/>
                <a:gd name="f17" fmla="*/ f1 1 5737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4518"/>
                <a:gd name="f24" fmla="*/ f21 1 5737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3"/>
                  </a:cubicBezTo>
                  <a:cubicBezTo>
                    <a:pt x="f14" y="f12"/>
                    <a:pt x="f3" y="f10"/>
                    <a:pt x="f3" y="f9"/>
                  </a:cubicBezTo>
                  <a:cubicBezTo>
                    <a:pt x="f3" y="f8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3" name="Google Shape;5719;p85">
              <a:extLst>
                <a:ext uri="{FF2B5EF4-FFF2-40B4-BE49-F238E27FC236}">
                  <a16:creationId xmlns:a16="http://schemas.microsoft.com/office/drawing/2014/main" id="{774BAE81-410D-BBFD-705C-417B45860C55}"/>
                </a:ext>
              </a:extLst>
            </p:cNvPr>
            <p:cNvSpPr/>
            <p:nvPr/>
          </p:nvSpPr>
          <p:spPr>
            <a:xfrm>
              <a:off x="5567836" y="3639321"/>
              <a:ext cx="137196" cy="1328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23"/>
                <a:gd name="f4" fmla="val 5447"/>
                <a:gd name="f5" fmla="val 1951"/>
                <a:gd name="f6" fmla="val 1711"/>
                <a:gd name="f7" fmla="val 1480"/>
                <a:gd name="f8" fmla="val 53"/>
                <a:gd name="f9" fmla="val 1269"/>
                <a:gd name="f10" fmla="val 175"/>
                <a:gd name="f11" fmla="val 1"/>
                <a:gd name="f12" fmla="val 907"/>
                <a:gd name="f13" fmla="val 582"/>
                <a:gd name="f14" fmla="val 3443"/>
                <a:gd name="f15" fmla="val 1088"/>
                <a:gd name="f16" fmla="val 4316"/>
                <a:gd name="f17" fmla="val 1506"/>
                <a:gd name="f18" fmla="val 5041"/>
                <a:gd name="f19" fmla="val 2265"/>
                <a:gd name="f20" fmla="val 3045"/>
                <a:gd name="f21" fmla="val 3428"/>
                <a:gd name="f22" fmla="val 3816"/>
                <a:gd name="f23" fmla="val 5349"/>
                <a:gd name="f24" fmla="val 4172"/>
                <a:gd name="f25" fmla="val 5144"/>
                <a:gd name="f26" fmla="val 5253"/>
                <a:gd name="f27" fmla="val 4521"/>
                <a:gd name="f28" fmla="val 3138"/>
                <a:gd name="f29" fmla="val 5000"/>
                <a:gd name="f30" fmla="val 2057"/>
                <a:gd name="f31" fmla="val 4578"/>
                <a:gd name="f32" fmla="val 1330"/>
                <a:gd name="f33" fmla="val 3149"/>
                <a:gd name="f34" fmla="*/ f0 1 5623"/>
                <a:gd name="f35" fmla="*/ f1 1 5447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5623"/>
                <a:gd name="f42" fmla="*/ f39 1 5447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5623" h="54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3" y="f28"/>
                    <a:pt x="f29" y="f30"/>
                  </a:cubicBezTo>
                  <a:cubicBezTo>
                    <a:pt x="f31" y="f32"/>
                    <a:pt x="f33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4" name="Google Shape;5720;p85">
              <a:extLst>
                <a:ext uri="{FF2B5EF4-FFF2-40B4-BE49-F238E27FC236}">
                  <a16:creationId xmlns:a16="http://schemas.microsoft.com/office/drawing/2014/main" id="{EAE8EDB8-6636-77F9-AB99-403052BD3CD5}"/>
                </a:ext>
              </a:extLst>
            </p:cNvPr>
            <p:cNvSpPr/>
            <p:nvPr/>
          </p:nvSpPr>
          <p:spPr>
            <a:xfrm>
              <a:off x="5828952" y="3523548"/>
              <a:ext cx="110230" cy="1399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6"/>
                <a:gd name="f13" fmla="val 3506"/>
                <a:gd name="f14" fmla="val 3729"/>
                <a:gd name="f15" fmla="*/ f0 1 4518"/>
                <a:gd name="f16" fmla="*/ f1 1 573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518"/>
                <a:gd name="f23" fmla="*/ f20 1 573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2"/>
                  </a:cubicBezTo>
                  <a:cubicBezTo>
                    <a:pt x="f13" y="f12"/>
                    <a:pt x="f3" y="f10"/>
                    <a:pt x="f3" y="f9"/>
                  </a:cubicBezTo>
                  <a:cubicBezTo>
                    <a:pt x="f3" y="f8"/>
                    <a:pt x="f14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5" name="Google Shape;5721;p85">
              <a:extLst>
                <a:ext uri="{FF2B5EF4-FFF2-40B4-BE49-F238E27FC236}">
                  <a16:creationId xmlns:a16="http://schemas.microsoft.com/office/drawing/2014/main" id="{81D6CF9E-354A-23CF-8521-226D187868A6}"/>
                </a:ext>
              </a:extLst>
            </p:cNvPr>
            <p:cNvSpPr/>
            <p:nvPr/>
          </p:nvSpPr>
          <p:spPr>
            <a:xfrm>
              <a:off x="5925138" y="3638827"/>
              <a:ext cx="135075" cy="1329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36"/>
                <a:gd name="f4" fmla="val 5448"/>
                <a:gd name="f5" fmla="val 3670"/>
                <a:gd name="f6" fmla="val 1"/>
                <a:gd name="f7" fmla="val 2471"/>
                <a:gd name="f8" fmla="val 1045"/>
                <a:gd name="f9" fmla="val 1330"/>
                <a:gd name="f10" fmla="val 624"/>
                <a:gd name="f11" fmla="val 2059"/>
                <a:gd name="f12" fmla="val 3137"/>
                <a:gd name="f13" fmla="val 371"/>
                <a:gd name="f14" fmla="val 4523"/>
                <a:gd name="f15" fmla="val 1452"/>
                <a:gd name="f16" fmla="val 5146"/>
                <a:gd name="f17" fmla="val 1808"/>
                <a:gd name="f18" fmla="val 5351"/>
                <a:gd name="f19" fmla="val 2199"/>
                <a:gd name="f20" fmla="val 2586"/>
                <a:gd name="f21" fmla="val 3381"/>
                <a:gd name="f22" fmla="val 4158"/>
                <a:gd name="f23" fmla="val 5039"/>
                <a:gd name="f24" fmla="val 4575"/>
                <a:gd name="f25" fmla="val 4318"/>
                <a:gd name="f26" fmla="val 5168"/>
                <a:gd name="f27" fmla="val 3288"/>
                <a:gd name="f28" fmla="val 5535"/>
                <a:gd name="f29" fmla="val 858"/>
                <a:gd name="f30" fmla="val 4355"/>
                <a:gd name="f31" fmla="val 177"/>
                <a:gd name="f32" fmla="val 4142"/>
                <a:gd name="f33" fmla="val 54"/>
                <a:gd name="f34" fmla="val 3911"/>
                <a:gd name="f35" fmla="*/ f0 1 5536"/>
                <a:gd name="f36" fmla="*/ f1 1 5448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5536"/>
                <a:gd name="f43" fmla="*/ f40 1 5448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5536" h="544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5722;p85">
              <a:extLst>
                <a:ext uri="{FF2B5EF4-FFF2-40B4-BE49-F238E27FC236}">
                  <a16:creationId xmlns:a16="http://schemas.microsoft.com/office/drawing/2014/main" id="{55E5E8BF-90F1-82E3-1705-A56A187C4E87}"/>
                </a:ext>
              </a:extLst>
            </p:cNvPr>
            <p:cNvSpPr/>
            <p:nvPr/>
          </p:nvSpPr>
          <p:spPr>
            <a:xfrm>
              <a:off x="5663656" y="3691039"/>
              <a:ext cx="303105" cy="2204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23"/>
                <a:gd name="f4" fmla="val 9035"/>
                <a:gd name="f5" fmla="val 6213"/>
                <a:gd name="f6" fmla="val 1"/>
                <a:gd name="f7" fmla="val 5234"/>
                <a:gd name="f8" fmla="val 2259"/>
                <a:gd name="f9" fmla="val 2822"/>
                <a:gd name="f10" fmla="val 3147"/>
                <a:gd name="f11" fmla="val 3376"/>
                <a:gd name="f12" fmla="val 2121"/>
                <a:gd name="f13" fmla="val 3584"/>
                <a:gd name="f14" fmla="val 1907"/>
                <a:gd name="f15" fmla="val 3671"/>
                <a:gd name="f16" fmla="val 750"/>
                <a:gd name="f17" fmla="val 4144"/>
                <a:gd name="f18" fmla="val 5141"/>
                <a:gd name="f19" fmla="val 6210"/>
                <a:gd name="f20" fmla="val 7767"/>
                <a:gd name="f21" fmla="val 1521"/>
                <a:gd name="f22" fmla="val 9034"/>
                <a:gd name="f23" fmla="val 3388"/>
                <a:gd name="f24" fmla="val 3400"/>
                <a:gd name="f25" fmla="val 3413"/>
                <a:gd name="f26" fmla="val 3425"/>
                <a:gd name="f27" fmla="val 3753"/>
                <a:gd name="f28" fmla="val 4081"/>
                <a:gd name="f29" fmla="val 8995"/>
                <a:gd name="f30" fmla="val 4400"/>
                <a:gd name="f31" fmla="val 8917"/>
                <a:gd name="f32" fmla="val 4995"/>
                <a:gd name="f33" fmla="val 8766"/>
                <a:gd name="f34" fmla="val 5604"/>
                <a:gd name="f35" fmla="val 8691"/>
                <a:gd name="f36" fmla="val 6823"/>
                <a:gd name="f37" fmla="val 7432"/>
                <a:gd name="f38" fmla="val 8029"/>
                <a:gd name="f39" fmla="val 8345"/>
                <a:gd name="f40" fmla="val 8670"/>
                <a:gd name="f41" fmla="val 8998"/>
                <a:gd name="f42" fmla="val 9010"/>
                <a:gd name="f43" fmla="val 9022"/>
                <a:gd name="f44" fmla="val 10901"/>
                <a:gd name="f45" fmla="val 12422"/>
                <a:gd name="f46" fmla="val 5138"/>
                <a:gd name="f47" fmla="val 11675"/>
                <a:gd name="f48" fmla="val 4141"/>
                <a:gd name="f49" fmla="val 10516"/>
                <a:gd name="f50" fmla="val 10302"/>
                <a:gd name="f51" fmla="val 10164"/>
                <a:gd name="f52" fmla="val 7191"/>
                <a:gd name="f53" fmla="*/ f0 1 12423"/>
                <a:gd name="f54" fmla="*/ f1 1 903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12423"/>
                <a:gd name="f61" fmla="*/ f58 1 903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12423" h="9035">
                  <a:moveTo>
                    <a:pt x="f5" y="f6"/>
                  </a:moveTo>
                  <a:cubicBezTo>
                    <a:pt x="f7" y="f6"/>
                    <a:pt x="f8" y="f6"/>
                    <a:pt x="f8" y="f9"/>
                  </a:cubicBezTo>
                  <a:lnTo>
                    <a:pt x="f8" y="f10"/>
                  </a:ln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6" y="f18"/>
                    <a:pt x="f6" y="f19"/>
                  </a:cubicBezTo>
                  <a:cubicBezTo>
                    <a:pt x="f6" y="f20"/>
                    <a:pt x="f21" y="f22"/>
                    <a:pt x="f23" y="f22"/>
                  </a:cubicBezTo>
                  <a:cubicBezTo>
                    <a:pt x="f24" y="f4"/>
                    <a:pt x="f25" y="f4"/>
                    <a:pt x="f26" y="f4"/>
                  </a:cubicBezTo>
                  <a:cubicBezTo>
                    <a:pt x="f27" y="f4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3"/>
                    <a:pt x="f38" y="f31"/>
                  </a:cubicBezTo>
                  <a:cubicBezTo>
                    <a:pt x="f39" y="f29"/>
                    <a:pt x="f40" y="f4"/>
                    <a:pt x="f41" y="f4"/>
                  </a:cubicBezTo>
                  <a:cubicBezTo>
                    <a:pt x="f42" y="f4"/>
                    <a:pt x="f43" y="f4"/>
                    <a:pt x="f22" y="f22"/>
                  </a:cubicBezTo>
                  <a:cubicBezTo>
                    <a:pt x="f44" y="f22"/>
                    <a:pt x="f45" y="f20"/>
                    <a:pt x="f45" y="f19"/>
                  </a:cubicBezTo>
                  <a:cubicBezTo>
                    <a:pt x="f45" y="f46"/>
                    <a:pt x="f47" y="f48"/>
                    <a:pt x="f49" y="f15"/>
                  </a:cubicBezTo>
                  <a:cubicBezTo>
                    <a:pt x="f50" y="f13"/>
                    <a:pt x="f51" y="f11"/>
                    <a:pt x="f51" y="f10"/>
                  </a:cubicBezTo>
                  <a:lnTo>
                    <a:pt x="f51" y="f9"/>
                  </a:lnTo>
                  <a:cubicBezTo>
                    <a:pt x="f51" y="f6"/>
                    <a:pt x="f52" y="f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7" name="Google Shape;5723;p85">
            <a:extLst>
              <a:ext uri="{FF2B5EF4-FFF2-40B4-BE49-F238E27FC236}">
                <a16:creationId xmlns:a16="http://schemas.microsoft.com/office/drawing/2014/main" id="{578A5949-D48A-FBC9-37FC-2873053BD6D8}"/>
              </a:ext>
            </a:extLst>
          </p:cNvPr>
          <p:cNvGrpSpPr/>
          <p:nvPr/>
        </p:nvGrpSpPr>
        <p:grpSpPr>
          <a:xfrm>
            <a:off x="3077943" y="2595844"/>
            <a:ext cx="556467" cy="457373"/>
            <a:chOff x="3077943" y="2595844"/>
            <a:chExt cx="556467" cy="457373"/>
          </a:xfrm>
        </p:grpSpPr>
        <p:sp>
          <p:nvSpPr>
            <p:cNvPr id="158" name="Google Shape;5724;p85">
              <a:extLst>
                <a:ext uri="{FF2B5EF4-FFF2-40B4-BE49-F238E27FC236}">
                  <a16:creationId xmlns:a16="http://schemas.microsoft.com/office/drawing/2014/main" id="{47D17457-8559-D755-961A-F05C7759833B}"/>
                </a:ext>
              </a:extLst>
            </p:cNvPr>
            <p:cNvSpPr/>
            <p:nvPr/>
          </p:nvSpPr>
          <p:spPr>
            <a:xfrm>
              <a:off x="3319445" y="2595844"/>
              <a:ext cx="147739" cy="1038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2"/>
                <a:gd name="f4" fmla="val 3608"/>
                <a:gd name="f5" fmla="val 567"/>
                <a:gd name="f6" fmla="val 254"/>
                <a:gd name="f7" fmla="val 1"/>
                <a:gd name="f8" fmla="val 253"/>
                <a:gd name="f9" fmla="val 563"/>
                <a:gd name="f10" fmla="val 7"/>
                <a:gd name="f11" fmla="val 1662"/>
                <a:gd name="f12" fmla="val 368"/>
                <a:gd name="f13" fmla="val 2731"/>
                <a:gd name="f14" fmla="val 1034"/>
                <a:gd name="f15" fmla="val 2097"/>
                <a:gd name="f16" fmla="val 3138"/>
                <a:gd name="f17" fmla="val 3325"/>
                <a:gd name="f18" fmla="val 2864"/>
                <a:gd name="f19" fmla="val 5014"/>
                <a:gd name="f20" fmla="val 5054"/>
                <a:gd name="f21" fmla="val 5093"/>
                <a:gd name="f22" fmla="val 2873"/>
                <a:gd name="f23" fmla="val 4289"/>
                <a:gd name="f24" fmla="val 1117"/>
                <a:gd name="f25" fmla="val 2515"/>
                <a:gd name="f26" fmla="*/ f0 1 5132"/>
                <a:gd name="f27" fmla="*/ f1 1 3608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5132"/>
                <a:gd name="f34" fmla="*/ f31 1 3608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5132" h="3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10" y="f11"/>
                    <a:pt x="f12" y="f13"/>
                    <a:pt x="f14" y="f4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3" y="f22"/>
                  </a:cubicBezTo>
                  <a:cubicBezTo>
                    <a:pt x="f23" y="f24"/>
                    <a:pt x="f25" y="f2"/>
                    <a:pt x="f5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9" name="Google Shape;5725;p85">
              <a:extLst>
                <a:ext uri="{FF2B5EF4-FFF2-40B4-BE49-F238E27FC236}">
                  <a16:creationId xmlns:a16="http://schemas.microsoft.com/office/drawing/2014/main" id="{7222D0D6-644B-203E-1A44-345FEE8CCE75}"/>
                </a:ext>
              </a:extLst>
            </p:cNvPr>
            <p:cNvSpPr/>
            <p:nvPr/>
          </p:nvSpPr>
          <p:spPr>
            <a:xfrm>
              <a:off x="3319528" y="2949671"/>
              <a:ext cx="147648" cy="1035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29"/>
                <a:gd name="f4" fmla="val 3597"/>
                <a:gd name="f5" fmla="val 1022"/>
                <a:gd name="f6" fmla="val 1"/>
                <a:gd name="f7" fmla="val 362"/>
                <a:gd name="f8" fmla="val 874"/>
                <a:gd name="f9" fmla="val 4"/>
                <a:gd name="f10" fmla="val 1937"/>
                <a:gd name="f11" fmla="val 3033"/>
                <a:gd name="f12" fmla="val 3343"/>
                <a:gd name="f13" fmla="val 251"/>
                <a:gd name="f14" fmla="val 3596"/>
                <a:gd name="f15" fmla="val 564"/>
                <a:gd name="f16" fmla="val 2512"/>
                <a:gd name="f17" fmla="val 4286"/>
                <a:gd name="f18" fmla="val 2479"/>
                <a:gd name="f19" fmla="val 724"/>
                <a:gd name="f20" fmla="val 5093"/>
                <a:gd name="f21" fmla="val 5051"/>
                <a:gd name="f22" fmla="val 736"/>
                <a:gd name="f23" fmla="val 5011"/>
                <a:gd name="f24" fmla="val 3319"/>
                <a:gd name="f25" fmla="val 2088"/>
                <a:gd name="f26" fmla="val 462"/>
                <a:gd name="f27" fmla="*/ f0 1 5129"/>
                <a:gd name="f28" fmla="*/ f1 1 359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5129"/>
                <a:gd name="f35" fmla="*/ f32 1 3597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5129" h="3597">
                  <a:moveTo>
                    <a:pt x="f5" y="f6"/>
                  </a:moveTo>
                  <a:cubicBezTo>
                    <a:pt x="f7" y="f8"/>
                    <a:pt x="f9" y="f10"/>
                    <a:pt x="f6" y="f11"/>
                  </a:cubicBez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3" y="f19"/>
                  </a:cubicBezTo>
                  <a:cubicBezTo>
                    <a:pt x="f20" y="f19"/>
                    <a:pt x="f21" y="f22"/>
                    <a:pt x="f23" y="f22"/>
                  </a:cubicBezTo>
                  <a:cubicBezTo>
                    <a:pt x="f24" y="f22"/>
                    <a:pt x="f25" y="f26"/>
                    <a:pt x="f5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0" name="Google Shape;5726;p85">
              <a:extLst>
                <a:ext uri="{FF2B5EF4-FFF2-40B4-BE49-F238E27FC236}">
                  <a16:creationId xmlns:a16="http://schemas.microsoft.com/office/drawing/2014/main" id="{A67474C7-AB87-15E8-73E6-86077CC9D653}"/>
                </a:ext>
              </a:extLst>
            </p:cNvPr>
            <p:cNvSpPr/>
            <p:nvPr/>
          </p:nvSpPr>
          <p:spPr>
            <a:xfrm>
              <a:off x="3239618" y="2710674"/>
              <a:ext cx="281827" cy="2275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90"/>
                <a:gd name="f4" fmla="val 7906"/>
                <a:gd name="f5" fmla="val 6045"/>
                <a:gd name="f6" fmla="val 2610"/>
                <a:gd name="f7" fmla="val 6190"/>
                <a:gd name="f8" fmla="val 6335"/>
                <a:gd name="f9" fmla="val 2666"/>
                <a:gd name="f10" fmla="val 6444"/>
                <a:gd name="f11" fmla="val 2777"/>
                <a:gd name="f12" fmla="val 6664"/>
                <a:gd name="f13" fmla="val 2997"/>
                <a:gd name="f14" fmla="val 3356"/>
                <a:gd name="f15" fmla="val 3575"/>
                <a:gd name="f16" fmla="val 6225"/>
                <a:gd name="f17" fmla="val 3795"/>
                <a:gd name="f18" fmla="val 4153"/>
                <a:gd name="f19" fmla="val 4373"/>
                <a:gd name="f20" fmla="val 4593"/>
                <a:gd name="f21" fmla="val 4951"/>
                <a:gd name="f22" fmla="val 5171"/>
                <a:gd name="f23" fmla="val 5281"/>
                <a:gd name="f24" fmla="val 5336"/>
                <a:gd name="f25" fmla="val 5901"/>
                <a:gd name="f26" fmla="val 5756"/>
                <a:gd name="f27" fmla="val 5646"/>
                <a:gd name="f28" fmla="val 4984"/>
                <a:gd name="f29" fmla="val 4509"/>
                <a:gd name="f30" fmla="val 3440"/>
                <a:gd name="f31" fmla="val 7787"/>
                <a:gd name="f32" fmla="val 1"/>
                <a:gd name="f33" fmla="val 4463"/>
                <a:gd name="f34" fmla="val 3204"/>
                <a:gd name="f35" fmla="val 1064"/>
                <a:gd name="f36" fmla="val 919"/>
                <a:gd name="f37" fmla="val 271"/>
                <a:gd name="f38" fmla="val 3542"/>
                <a:gd name="f39" fmla="val 3765"/>
                <a:gd name="f40" fmla="val 4181"/>
                <a:gd name="f41" fmla="val 4406"/>
                <a:gd name="f42" fmla="val 856"/>
                <a:gd name="f43" fmla="val 4897"/>
                <a:gd name="f44" fmla="val 3147"/>
                <a:gd name="f45" fmla="val 6837"/>
                <a:gd name="f46" fmla="val 4412"/>
                <a:gd name="f47" fmla="val 8450"/>
                <a:gd name="f48" fmla="val 7902"/>
                <a:gd name="f49" fmla="val 9106"/>
                <a:gd name="f50" fmla="val 7788"/>
                <a:gd name="f51" fmla="val 9730"/>
                <a:gd name="f52" fmla="val 7574"/>
                <a:gd name="f53" fmla="val 8357"/>
                <a:gd name="f54" fmla="val 6951"/>
                <a:gd name="f55" fmla="val 7456"/>
                <a:gd name="f56" fmla="val 5602"/>
                <a:gd name="f57" fmla="val 7411"/>
                <a:gd name="f58" fmla="val 4093"/>
                <a:gd name="f59" fmla="val 7366"/>
                <a:gd name="f60" fmla="val 2588"/>
                <a:gd name="f61" fmla="val 8179"/>
                <a:gd name="f62" fmla="val 1184"/>
                <a:gd name="f63" fmla="val 9513"/>
                <a:gd name="f64" fmla="val 480"/>
                <a:gd name="f65" fmla="val 9603"/>
                <a:gd name="f66" fmla="val 432"/>
                <a:gd name="f67" fmla="val 9697"/>
                <a:gd name="f68" fmla="val 398"/>
                <a:gd name="f69" fmla="val 356"/>
                <a:gd name="f70" fmla="val 9149"/>
                <a:gd name="f71" fmla="val 124"/>
                <a:gd name="f72" fmla="val 8471"/>
                <a:gd name="f73" fmla="val 4"/>
                <a:gd name="f74" fmla="*/ f0 1 9790"/>
                <a:gd name="f75" fmla="*/ f1 1 7906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9790"/>
                <a:gd name="f82" fmla="*/ f79 1 7906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9790" h="790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6" y="f18"/>
                    <a:pt x="f10" y="f19"/>
                  </a:cubicBezTo>
                  <a:cubicBezTo>
                    <a:pt x="f12" y="f20"/>
                    <a:pt x="f12" y="f21"/>
                    <a:pt x="f10" y="f22"/>
                  </a:cubicBezTo>
                  <a:cubicBezTo>
                    <a:pt x="f8" y="f23"/>
                    <a:pt x="f7" y="f24"/>
                    <a:pt x="f5" y="f24"/>
                  </a:cubicBezTo>
                  <a:cubicBezTo>
                    <a:pt x="f25" y="f24"/>
                    <a:pt x="f26" y="f23"/>
                    <a:pt x="f27" y="f22"/>
                  </a:cubicBezTo>
                  <a:cubicBezTo>
                    <a:pt x="f28" y="f29"/>
                    <a:pt x="f28" y="f30"/>
                    <a:pt x="f27" y="f11"/>
                  </a:cubicBezTo>
                  <a:cubicBezTo>
                    <a:pt x="f26" y="f9"/>
                    <a:pt x="f25" y="f6"/>
                    <a:pt x="f5" y="f6"/>
                  </a:cubicBezTo>
                  <a:close/>
                  <a:moveTo>
                    <a:pt x="f31" y="f32"/>
                  </a:moveTo>
                  <a:cubicBezTo>
                    <a:pt x="f33" y="f32"/>
                    <a:pt x="f34" y="f35"/>
                    <a:pt x="f36" y="f13"/>
                  </a:cubicBezTo>
                  <a:lnTo>
                    <a:pt x="f37" y="f38"/>
                  </a:lnTo>
                  <a:cubicBezTo>
                    <a:pt x="f2" y="f39"/>
                    <a:pt x="f2" y="f40"/>
                    <a:pt x="f37" y="f41"/>
                  </a:cubicBezTo>
                  <a:lnTo>
                    <a:pt x="f42" y="f43"/>
                  </a:lnTo>
                  <a:cubicBezTo>
                    <a:pt x="f44" y="f45"/>
                    <a:pt x="f46" y="f4"/>
                    <a:pt x="f31" y="f4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3" y="f69"/>
                  </a:cubicBezTo>
                  <a:cubicBezTo>
                    <a:pt x="f70" y="f71"/>
                    <a:pt x="f72" y="f73"/>
                    <a:pt x="f31" y="f3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1" name="Google Shape;5727;p85">
              <a:extLst>
                <a:ext uri="{FF2B5EF4-FFF2-40B4-BE49-F238E27FC236}">
                  <a16:creationId xmlns:a16="http://schemas.microsoft.com/office/drawing/2014/main" id="{9A576000-6AEE-99D5-655C-B620DECA6E5F}"/>
                </a:ext>
              </a:extLst>
            </p:cNvPr>
            <p:cNvSpPr/>
            <p:nvPr/>
          </p:nvSpPr>
          <p:spPr>
            <a:xfrm>
              <a:off x="3484339" y="2744589"/>
              <a:ext cx="150071" cy="1617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13"/>
                <a:gd name="f4" fmla="val 5620"/>
                <a:gd name="f5" fmla="val 2343"/>
                <a:gd name="f6" fmla="val 1789"/>
                <a:gd name="f7" fmla="val 2633"/>
                <a:gd name="f8" fmla="val 2912"/>
                <a:gd name="f9" fmla="val 2015"/>
                <a:gd name="f10" fmla="val 2355"/>
                <a:gd name="f11" fmla="val 2665"/>
                <a:gd name="f12" fmla="val 2659"/>
                <a:gd name="f13" fmla="val 2918"/>
                <a:gd name="f14" fmla="val 2349"/>
                <a:gd name="f15" fmla="val 1846"/>
                <a:gd name="f16" fmla="val 1593"/>
                <a:gd name="f17" fmla="val 2310"/>
                <a:gd name="f18" fmla="val 1948"/>
                <a:gd name="f19" fmla="val 1955"/>
                <a:gd name="f20" fmla="val 2063"/>
                <a:gd name="f21" fmla="val 1840"/>
                <a:gd name="f22" fmla="val 2204"/>
                <a:gd name="f23" fmla="val 2846"/>
                <a:gd name="f24" fmla="val 2394"/>
                <a:gd name="f25" fmla="val 1947"/>
                <a:gd name="f26" fmla="val 85"/>
                <a:gd name="f27" fmla="val 1539"/>
                <a:gd name="f28" fmla="val 301"/>
                <a:gd name="f29" fmla="val 645"/>
                <a:gd name="f30" fmla="val 774"/>
                <a:gd name="f31" fmla="val 72"/>
                <a:gd name="f32" fmla="val 1687"/>
                <a:gd name="f33" fmla="val 36"/>
                <a:gd name="f34" fmla="val 2698"/>
                <a:gd name="f35" fmla="val 3707"/>
                <a:gd name="f36" fmla="val 506"/>
                <a:gd name="f37" fmla="val 4662"/>
                <a:gd name="f38" fmla="val 1367"/>
                <a:gd name="f39" fmla="val 5195"/>
                <a:gd name="f40" fmla="val 1792"/>
                <a:gd name="f41" fmla="val 5460"/>
                <a:gd name="f42" fmla="val 2280"/>
                <a:gd name="f43" fmla="val 5607"/>
                <a:gd name="f44" fmla="val 2782"/>
                <a:gd name="f45" fmla="val 5619"/>
                <a:gd name="f46" fmla="val 3752"/>
                <a:gd name="f47" fmla="val 4957"/>
                <a:gd name="f48" fmla="val 4550"/>
                <a:gd name="f49" fmla="val 4078"/>
                <a:gd name="f50" fmla="val 5119"/>
                <a:gd name="f51" fmla="val 3051"/>
                <a:gd name="f52" fmla="val 2882"/>
                <a:gd name="f53" fmla="val 2674"/>
                <a:gd name="f54" fmla="val 2506"/>
                <a:gd name="f55" fmla="val 4568"/>
                <a:gd name="f56" fmla="val 1512"/>
                <a:gd name="f57" fmla="val 3797"/>
                <a:gd name="f58" fmla="val 654"/>
                <a:gd name="f59" fmla="val 2870"/>
                <a:gd name="f60" fmla="val 2862"/>
                <a:gd name="f61" fmla="val 2854"/>
                <a:gd name="f62" fmla="*/ f0 1 5213"/>
                <a:gd name="f63" fmla="*/ f1 1 5620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5213"/>
                <a:gd name="f70" fmla="*/ f67 1 5620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5213" h="562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3"/>
                  </a:cubicBezTo>
                  <a:cubicBezTo>
                    <a:pt x="f15" y="f13"/>
                    <a:pt x="f16" y="f17"/>
                    <a:pt x="f18" y="f19"/>
                  </a:cubicBezTo>
                  <a:cubicBezTo>
                    <a:pt x="f20" y="f21"/>
                    <a:pt x="f22" y="f6"/>
                    <a:pt x="f5" y="f6"/>
                  </a:cubicBezTo>
                  <a:close/>
                  <a:moveTo>
                    <a:pt x="f23" y="f2"/>
                  </a:moveTo>
                  <a:cubicBezTo>
                    <a:pt x="f24" y="f2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2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3" y="f52"/>
                    <a:pt x="f3" y="f53"/>
                    <a:pt x="f50" y="f54"/>
                  </a:cubicBezTo>
                  <a:cubicBezTo>
                    <a:pt x="f55" y="f56"/>
                    <a:pt x="f57" y="f58"/>
                    <a:pt x="f59" y="f2"/>
                  </a:cubicBezTo>
                  <a:cubicBezTo>
                    <a:pt x="f60" y="f2"/>
                    <a:pt x="f61" y="f2"/>
                    <a:pt x="f23" y="f2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2" name="Google Shape;5728;p85">
              <a:extLst>
                <a:ext uri="{FF2B5EF4-FFF2-40B4-BE49-F238E27FC236}">
                  <a16:creationId xmlns:a16="http://schemas.microsoft.com/office/drawing/2014/main" id="{90F6F7FF-2AF3-601C-0705-567BED65605B}"/>
                </a:ext>
              </a:extLst>
            </p:cNvPr>
            <p:cNvSpPr/>
            <p:nvPr/>
          </p:nvSpPr>
          <p:spPr>
            <a:xfrm>
              <a:off x="3077943" y="2841315"/>
              <a:ext cx="190048" cy="162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8"/>
                <a:gd name="f5" fmla="val 3990"/>
                <a:gd name="f6" fmla="val 1"/>
                <a:gd name="f7" fmla="val 1807"/>
                <a:gd name="f8" fmla="val 1772"/>
                <a:gd name="f9" fmla="val 3955"/>
                <a:gd name="f10" fmla="val 5084"/>
                <a:gd name="f11" fmla="val 5394"/>
                <a:gd name="f12" fmla="val 253"/>
                <a:gd name="f13" fmla="val 5647"/>
                <a:gd name="f14" fmla="val 566"/>
                <a:gd name="f15" fmla="val 1696"/>
                <a:gd name="f16" fmla="val 4014"/>
                <a:gd name="f17" fmla="val 5996"/>
                <a:gd name="f18" fmla="val 4075"/>
                <a:gd name="f19" fmla="val 6601"/>
                <a:gd name="f20" fmla="val 1943"/>
                <a:gd name="f21" fmla="val 6324"/>
                <a:gd name="f22" fmla="val 1717"/>
                <a:gd name="f23" fmla="val 6041"/>
                <a:gd name="f24" fmla="val 1476"/>
                <a:gd name="f25" fmla="val 5740"/>
                <a:gd name="f26" fmla="val 1223"/>
                <a:gd name="f27" fmla="val 5481"/>
                <a:gd name="f28" fmla="val 1004"/>
                <a:gd name="f29" fmla="val 4391"/>
                <a:gd name="f30" fmla="val 2097"/>
                <a:gd name="f31" fmla="val 4281"/>
                <a:gd name="f32" fmla="val 2203"/>
                <a:gd name="f33" fmla="val 4139"/>
                <a:gd name="f34" fmla="val 2255"/>
                <a:gd name="f35" fmla="val 3997"/>
                <a:gd name="f36" fmla="val 3852"/>
                <a:gd name="f37" fmla="val 3708"/>
                <a:gd name="f38" fmla="val 2200"/>
                <a:gd name="f39" fmla="val 3599"/>
                <a:gd name="f40" fmla="val 2091"/>
                <a:gd name="f41" fmla="val 3379"/>
                <a:gd name="f42" fmla="val 1871"/>
                <a:gd name="f43" fmla="val 3376"/>
                <a:gd name="f44" fmla="val 1519"/>
                <a:gd name="f45" fmla="val 3593"/>
                <a:gd name="f46" fmla="val 1299"/>
                <a:gd name="f47" fmla="val 4611"/>
                <a:gd name="f48" fmla="val 278"/>
                <a:gd name="f49" fmla="val 4285"/>
                <a:gd name="f50" fmla="*/ f0 1 6602"/>
                <a:gd name="f51" fmla="*/ f1 1 5648"/>
                <a:gd name="f52" fmla="val f2"/>
                <a:gd name="f53" fmla="val f3"/>
                <a:gd name="f54" fmla="val f4"/>
                <a:gd name="f55" fmla="+- f54 0 f52"/>
                <a:gd name="f56" fmla="+- f53 0 f52"/>
                <a:gd name="f57" fmla="*/ f56 1 6602"/>
                <a:gd name="f58" fmla="*/ f55 1 5648"/>
                <a:gd name="f59" fmla="*/ f52 1 f57"/>
                <a:gd name="f60" fmla="*/ f53 1 f57"/>
                <a:gd name="f61" fmla="*/ f52 1 f58"/>
                <a:gd name="f62" fmla="*/ f54 1 f58"/>
                <a:gd name="f63" fmla="*/ f59 f50 1"/>
                <a:gd name="f64" fmla="*/ f60 f50 1"/>
                <a:gd name="f65" fmla="*/ f62 f51 1"/>
                <a:gd name="f66" fmla="*/ f6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6602" h="5648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3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lnTo>
                    <a:pt x="f27" y="f28"/>
                  </a:lnTo>
                  <a:lnTo>
                    <a:pt x="f29" y="f30"/>
                  </a:ln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7" y="f48"/>
                  </a:lnTo>
                  <a:lnTo>
                    <a:pt x="f49" y="f6"/>
                  </a:ln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3" name="Google Shape;5729;p85">
              <a:extLst>
                <a:ext uri="{FF2B5EF4-FFF2-40B4-BE49-F238E27FC236}">
                  <a16:creationId xmlns:a16="http://schemas.microsoft.com/office/drawing/2014/main" id="{8D2035C4-0FD6-A004-D628-AB33695F2E1F}"/>
                </a:ext>
              </a:extLst>
            </p:cNvPr>
            <p:cNvSpPr/>
            <p:nvPr/>
          </p:nvSpPr>
          <p:spPr>
            <a:xfrm>
              <a:off x="3077943" y="2646282"/>
              <a:ext cx="190048" cy="1625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7"/>
                <a:gd name="f5" fmla="val 566"/>
                <a:gd name="f6" fmla="val 1"/>
                <a:gd name="f7" fmla="val 253"/>
                <a:gd name="f8" fmla="val 3"/>
                <a:gd name="f9" fmla="val 254"/>
                <a:gd name="f10" fmla="val 567"/>
                <a:gd name="f11" fmla="val 1699"/>
                <a:gd name="f12" fmla="val 3879"/>
                <a:gd name="f13" fmla="val 1807"/>
                <a:gd name="f14" fmla="val 3990"/>
                <a:gd name="f15" fmla="val 4285"/>
                <a:gd name="f16" fmla="val 4611"/>
                <a:gd name="f17" fmla="val 5373"/>
                <a:gd name="f18" fmla="val 3593"/>
                <a:gd name="f19" fmla="val 4352"/>
                <a:gd name="f20" fmla="val 3379"/>
                <a:gd name="f21" fmla="val 4132"/>
                <a:gd name="f22" fmla="val 3382"/>
                <a:gd name="f23" fmla="val 3780"/>
                <a:gd name="f24" fmla="val 3599"/>
                <a:gd name="f25" fmla="val 3563"/>
                <a:gd name="f26" fmla="val 3710"/>
                <a:gd name="f27" fmla="val 3451"/>
                <a:gd name="f28" fmla="val 3856"/>
                <a:gd name="f29" fmla="val 3396"/>
                <a:gd name="f30" fmla="val 4001"/>
                <a:gd name="f31" fmla="val 4142"/>
                <a:gd name="f32" fmla="val 4282"/>
                <a:gd name="f33" fmla="val 3448"/>
                <a:gd name="f34" fmla="val 4391"/>
                <a:gd name="f35" fmla="val 3554"/>
                <a:gd name="f36" fmla="val 5481"/>
                <a:gd name="f37" fmla="val 4644"/>
                <a:gd name="f38" fmla="val 5809"/>
                <a:gd name="f39" fmla="val 4370"/>
                <a:gd name="f40" fmla="val 6083"/>
                <a:gd name="f41" fmla="val 4138"/>
                <a:gd name="f42" fmla="val 6345"/>
                <a:gd name="f43" fmla="val 3918"/>
                <a:gd name="f44" fmla="val 6601"/>
                <a:gd name="f45" fmla="val 3704"/>
                <a:gd name="f46" fmla="val 5996"/>
                <a:gd name="f47" fmla="val 1575"/>
                <a:gd name="f48" fmla="val 4017"/>
                <a:gd name="f49" fmla="val 1696"/>
                <a:gd name="f50" fmla="*/ f0 1 6602"/>
                <a:gd name="f51" fmla="*/ f1 1 5647"/>
                <a:gd name="f52" fmla="val f2"/>
                <a:gd name="f53" fmla="val f3"/>
                <a:gd name="f54" fmla="val f4"/>
                <a:gd name="f55" fmla="+- f54 0 f52"/>
                <a:gd name="f56" fmla="+- f53 0 f52"/>
                <a:gd name="f57" fmla="*/ f56 1 6602"/>
                <a:gd name="f58" fmla="*/ f55 1 5647"/>
                <a:gd name="f59" fmla="*/ f52 1 f57"/>
                <a:gd name="f60" fmla="*/ f53 1 f57"/>
                <a:gd name="f61" fmla="*/ f52 1 f58"/>
                <a:gd name="f62" fmla="*/ f54 1 f58"/>
                <a:gd name="f63" fmla="*/ f59 f50 1"/>
                <a:gd name="f64" fmla="*/ f60 f50 1"/>
                <a:gd name="f65" fmla="*/ f62 f51 1"/>
                <a:gd name="f66" fmla="*/ f6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6602" h="564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lnTo>
                    <a:pt x="f16" y="f17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lnTo>
                    <a:pt x="f38" y="f39"/>
                  </a:ln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6"/>
                    <a:pt x="f49" y="f6"/>
                  </a:cubicBezTo>
                  <a:close/>
                </a:path>
              </a:pathLst>
            </a:custGeom>
            <a:solidFill>
              <a:srgbClr val="7F7F7F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eyton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1169</Words>
  <Application>Microsoft Office PowerPoint</Application>
  <PresentationFormat>Presentación en pantalla (16:9)</PresentationFormat>
  <Paragraphs>179</Paragraphs>
  <Slides>32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18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51" baseType="lpstr">
      <vt:lpstr>맑은 고딕</vt:lpstr>
      <vt:lpstr>宋体</vt:lpstr>
      <vt:lpstr>Anaheim</vt:lpstr>
      <vt:lpstr>Arial</vt:lpstr>
      <vt:lpstr>Arial (Títulos)</vt:lpstr>
      <vt:lpstr>Assistant Light</vt:lpstr>
      <vt:lpstr>Bebas Neue</vt:lpstr>
      <vt:lpstr>Calibri</vt:lpstr>
      <vt:lpstr>Cinzel Decorative</vt:lpstr>
      <vt:lpstr>DM Sans</vt:lpstr>
      <vt:lpstr>Kanit Light</vt:lpstr>
      <vt:lpstr>Montserrat</vt:lpstr>
      <vt:lpstr>Overpass</vt:lpstr>
      <vt:lpstr>Patrick Hand SC</vt:lpstr>
      <vt:lpstr>Poppins</vt:lpstr>
      <vt:lpstr>Rubik</vt:lpstr>
      <vt:lpstr>Sniglet</vt:lpstr>
      <vt:lpstr>Source Sans Pro</vt:lpstr>
      <vt:lpstr>Seyton template</vt:lpstr>
      <vt:lpstr>ART CLASSES</vt:lpstr>
      <vt:lpstr>Hello!</vt:lpstr>
      <vt:lpstr>Transition headline</vt:lpstr>
      <vt:lpstr>Presentación de PowerPoint</vt:lpstr>
      <vt:lpstr>TABLE OF CONTENTS</vt:lpstr>
      <vt:lpstr>01</vt:lpstr>
      <vt:lpstr>Presentación de PowerPoint</vt:lpstr>
      <vt:lpstr>About my projects</vt:lpstr>
      <vt:lpstr>Presentación de PowerPoint</vt:lpstr>
      <vt:lpstr>Presentación de PowerPoint</vt:lpstr>
      <vt:lpstr>Presentación de PowerPoint</vt:lpstr>
      <vt:lpstr>Institution 1</vt:lpstr>
      <vt:lpstr>Presentación de PowerPoint</vt:lpstr>
      <vt:lpstr>This is a slide title</vt:lpstr>
      <vt:lpstr>OUR VALUES</vt:lpstr>
      <vt:lpstr>OUR TEACHER</vt:lpstr>
      <vt:lpstr>You can also split your content</vt:lpstr>
      <vt:lpstr>MOCKUP DESIGN</vt:lpstr>
      <vt:lpstr>A picture is worth a thousand words</vt:lpstr>
      <vt:lpstr>Maps</vt:lpstr>
      <vt:lpstr>Presentación de PowerPoint</vt:lpstr>
      <vt:lpstr>About me</vt:lpstr>
      <vt:lpstr>ENROLLMENT PROCESS</vt:lpstr>
      <vt:lpstr>89,526,124</vt:lpstr>
      <vt:lpstr>Presentación de PowerPoint</vt:lpstr>
      <vt:lpstr>SPECIAL REMINDERS</vt:lpstr>
      <vt:lpstr>THANKS</vt:lpstr>
      <vt:lpstr>Presentación de PowerPoint</vt:lpstr>
      <vt:lpstr>RESOURCES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clases de arte</dc:title>
  <dc:creator>Grym</dc:creator>
  <cp:lastModifiedBy>eduardo</cp:lastModifiedBy>
  <cp:revision>19</cp:revision>
  <dcterms:modified xsi:type="dcterms:W3CDTF">2026-06-08T07:36:26Z</dcterms:modified>
</cp:coreProperties>
</file>